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9" r:id="rId5"/>
    <p:sldId id="437" r:id="rId6"/>
    <p:sldId id="438" r:id="rId7"/>
    <p:sldId id="439" r:id="rId8"/>
    <p:sldId id="435" r:id="rId9"/>
    <p:sldId id="440" r:id="rId10"/>
    <p:sldId id="441" r:id="rId11"/>
    <p:sldId id="436" r:id="rId12"/>
    <p:sldId id="261" r:id="rId13"/>
    <p:sldId id="264" r:id="rId14"/>
    <p:sldId id="358" r:id="rId15"/>
    <p:sldId id="425" r:id="rId16"/>
    <p:sldId id="364" r:id="rId17"/>
    <p:sldId id="366" r:id="rId18"/>
    <p:sldId id="367" r:id="rId19"/>
    <p:sldId id="578" r:id="rId20"/>
    <p:sldId id="428" r:id="rId21"/>
    <p:sldId id="577" r:id="rId22"/>
    <p:sldId id="579" r:id="rId23"/>
    <p:sldId id="265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43" autoAdjust="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07092-D0B7-40AC-9C87-41B3BB001C4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896533D-9993-4EE7-AA5D-14D73775F3C2}">
      <dgm:prSet/>
      <dgm:spPr/>
      <dgm:t>
        <a:bodyPr/>
        <a:lstStyle/>
        <a:p>
          <a:r>
            <a:rPr lang="en-US"/>
            <a:t>Anonymized data are outside the scope of GDPR</a:t>
          </a:r>
        </a:p>
      </dgm:t>
    </dgm:pt>
    <dgm:pt modelId="{5DD0A23E-5DAF-4ACA-8E88-B1C384FE266E}" type="parTrans" cxnId="{8DAF6B61-41BC-4311-81A9-5B54AD6310D4}">
      <dgm:prSet/>
      <dgm:spPr/>
      <dgm:t>
        <a:bodyPr/>
        <a:lstStyle/>
        <a:p>
          <a:endParaRPr lang="en-US"/>
        </a:p>
      </dgm:t>
    </dgm:pt>
    <dgm:pt modelId="{D24229CC-882F-4627-91CD-14B342189EF3}" type="sibTrans" cxnId="{8DAF6B61-41BC-4311-81A9-5B54AD6310D4}">
      <dgm:prSet/>
      <dgm:spPr/>
      <dgm:t>
        <a:bodyPr/>
        <a:lstStyle/>
        <a:p>
          <a:endParaRPr lang="en-US"/>
        </a:p>
      </dgm:t>
    </dgm:pt>
    <dgm:pt modelId="{C5BC69A2-2DD2-43C0-BD23-CA88B512A1D6}">
      <dgm:prSet/>
      <dgm:spPr/>
      <dgm:t>
        <a:bodyPr/>
        <a:lstStyle/>
        <a:p>
          <a:r>
            <a:rPr lang="en-US"/>
            <a:t>Anonymization provides a statistical guaranty about the risk of information leakage</a:t>
          </a:r>
        </a:p>
      </dgm:t>
    </dgm:pt>
    <dgm:pt modelId="{81787850-CA5D-4A30-9581-7A5247442FCC}" type="parTrans" cxnId="{B7EA7BC4-94F1-4D2B-97BB-07D90F8E674D}">
      <dgm:prSet/>
      <dgm:spPr/>
      <dgm:t>
        <a:bodyPr/>
        <a:lstStyle/>
        <a:p>
          <a:endParaRPr lang="en-US"/>
        </a:p>
      </dgm:t>
    </dgm:pt>
    <dgm:pt modelId="{440FE224-A951-41BA-888B-B2FED52E2108}" type="sibTrans" cxnId="{B7EA7BC4-94F1-4D2B-97BB-07D90F8E674D}">
      <dgm:prSet/>
      <dgm:spPr/>
      <dgm:t>
        <a:bodyPr/>
        <a:lstStyle/>
        <a:p>
          <a:endParaRPr lang="en-US"/>
        </a:p>
      </dgm:t>
    </dgm:pt>
    <dgm:pt modelId="{34B6BE03-146E-4EEA-B884-0ACBB5C76472}">
      <dgm:prSet/>
      <dgm:spPr/>
      <dgm:t>
        <a:bodyPr/>
        <a:lstStyle/>
        <a:p>
          <a:r>
            <a:rPr lang="en-US"/>
            <a:t>It is the most suitable way to give information to third parties, without revealing personal data</a:t>
          </a:r>
        </a:p>
      </dgm:t>
    </dgm:pt>
    <dgm:pt modelId="{8D2ECF97-14FE-4D52-BC2B-CB741D32A8E3}" type="parTrans" cxnId="{6947038D-A5A0-4BB5-8569-C44720EA11DC}">
      <dgm:prSet/>
      <dgm:spPr/>
      <dgm:t>
        <a:bodyPr/>
        <a:lstStyle/>
        <a:p>
          <a:endParaRPr lang="en-US"/>
        </a:p>
      </dgm:t>
    </dgm:pt>
    <dgm:pt modelId="{E677BEF3-76D2-42F9-969A-2FE80D61CEAD}" type="sibTrans" cxnId="{6947038D-A5A0-4BB5-8569-C44720EA11DC}">
      <dgm:prSet/>
      <dgm:spPr/>
      <dgm:t>
        <a:bodyPr/>
        <a:lstStyle/>
        <a:p>
          <a:endParaRPr lang="en-US"/>
        </a:p>
      </dgm:t>
    </dgm:pt>
    <dgm:pt modelId="{A175988D-E64F-4A1B-9453-1BDE79E5C732}" type="pres">
      <dgm:prSet presAssocID="{CDA07092-D0B7-40AC-9C87-41B3BB001C4B}" presName="linear" presStyleCnt="0">
        <dgm:presLayoutVars>
          <dgm:animLvl val="lvl"/>
          <dgm:resizeHandles val="exact"/>
        </dgm:presLayoutVars>
      </dgm:prSet>
      <dgm:spPr/>
    </dgm:pt>
    <dgm:pt modelId="{AEBFE7C4-A263-4BBA-885F-DC967E87A7DA}" type="pres">
      <dgm:prSet presAssocID="{2896533D-9993-4EE7-AA5D-14D73775F3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F76A2C-A567-4E1A-AC30-AC02AFD4ABBA}" type="pres">
      <dgm:prSet presAssocID="{D24229CC-882F-4627-91CD-14B342189EF3}" presName="spacer" presStyleCnt="0"/>
      <dgm:spPr/>
    </dgm:pt>
    <dgm:pt modelId="{6446414E-FB14-4F48-BAC3-329965686EB0}" type="pres">
      <dgm:prSet presAssocID="{C5BC69A2-2DD2-43C0-BD23-CA88B512A1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41DF41-D7BB-4AB1-85E2-067F4DBFF3AC}" type="pres">
      <dgm:prSet presAssocID="{440FE224-A951-41BA-888B-B2FED52E2108}" presName="spacer" presStyleCnt="0"/>
      <dgm:spPr/>
    </dgm:pt>
    <dgm:pt modelId="{C8407B8D-C0D3-47AB-B2F1-10ED7C0623B0}" type="pres">
      <dgm:prSet presAssocID="{34B6BE03-146E-4EEA-B884-0ACBB5C764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E5EC0F-25E7-47DF-90BD-9694288AA428}" type="presOf" srcId="{CDA07092-D0B7-40AC-9C87-41B3BB001C4B}" destId="{A175988D-E64F-4A1B-9453-1BDE79E5C732}" srcOrd="0" destOrd="0" presId="urn:microsoft.com/office/officeart/2005/8/layout/vList2"/>
    <dgm:cxn modelId="{8DAF6B61-41BC-4311-81A9-5B54AD6310D4}" srcId="{CDA07092-D0B7-40AC-9C87-41B3BB001C4B}" destId="{2896533D-9993-4EE7-AA5D-14D73775F3C2}" srcOrd="0" destOrd="0" parTransId="{5DD0A23E-5DAF-4ACA-8E88-B1C384FE266E}" sibTransId="{D24229CC-882F-4627-91CD-14B342189EF3}"/>
    <dgm:cxn modelId="{6947038D-A5A0-4BB5-8569-C44720EA11DC}" srcId="{CDA07092-D0B7-40AC-9C87-41B3BB001C4B}" destId="{34B6BE03-146E-4EEA-B884-0ACBB5C76472}" srcOrd="2" destOrd="0" parTransId="{8D2ECF97-14FE-4D52-BC2B-CB741D32A8E3}" sibTransId="{E677BEF3-76D2-42F9-969A-2FE80D61CEAD}"/>
    <dgm:cxn modelId="{5EAE8DA6-094B-4D96-B1FF-C694AEFED95C}" type="presOf" srcId="{34B6BE03-146E-4EEA-B884-0ACBB5C76472}" destId="{C8407B8D-C0D3-47AB-B2F1-10ED7C0623B0}" srcOrd="0" destOrd="0" presId="urn:microsoft.com/office/officeart/2005/8/layout/vList2"/>
    <dgm:cxn modelId="{B7EA7BC4-94F1-4D2B-97BB-07D90F8E674D}" srcId="{CDA07092-D0B7-40AC-9C87-41B3BB001C4B}" destId="{C5BC69A2-2DD2-43C0-BD23-CA88B512A1D6}" srcOrd="1" destOrd="0" parTransId="{81787850-CA5D-4A30-9581-7A5247442FCC}" sibTransId="{440FE224-A951-41BA-888B-B2FED52E2108}"/>
    <dgm:cxn modelId="{96C288D1-360B-4EE1-8AA6-4EBC1665A316}" type="presOf" srcId="{2896533D-9993-4EE7-AA5D-14D73775F3C2}" destId="{AEBFE7C4-A263-4BBA-885F-DC967E87A7DA}" srcOrd="0" destOrd="0" presId="urn:microsoft.com/office/officeart/2005/8/layout/vList2"/>
    <dgm:cxn modelId="{6E7657EF-C3E0-4413-B626-D0232C54305B}" type="presOf" srcId="{C5BC69A2-2DD2-43C0-BD23-CA88B512A1D6}" destId="{6446414E-FB14-4F48-BAC3-329965686EB0}" srcOrd="0" destOrd="0" presId="urn:microsoft.com/office/officeart/2005/8/layout/vList2"/>
    <dgm:cxn modelId="{BB98D26F-6E6D-452B-997C-52D6C7FCC0FB}" type="presParOf" srcId="{A175988D-E64F-4A1B-9453-1BDE79E5C732}" destId="{AEBFE7C4-A263-4BBA-885F-DC967E87A7DA}" srcOrd="0" destOrd="0" presId="urn:microsoft.com/office/officeart/2005/8/layout/vList2"/>
    <dgm:cxn modelId="{BBA7991B-1F3C-477F-A7D0-0C1A9096905A}" type="presParOf" srcId="{A175988D-E64F-4A1B-9453-1BDE79E5C732}" destId="{C7F76A2C-A567-4E1A-AC30-AC02AFD4ABBA}" srcOrd="1" destOrd="0" presId="urn:microsoft.com/office/officeart/2005/8/layout/vList2"/>
    <dgm:cxn modelId="{54A7B72F-925C-475E-AC76-710823AA98BC}" type="presParOf" srcId="{A175988D-E64F-4A1B-9453-1BDE79E5C732}" destId="{6446414E-FB14-4F48-BAC3-329965686EB0}" srcOrd="2" destOrd="0" presId="urn:microsoft.com/office/officeart/2005/8/layout/vList2"/>
    <dgm:cxn modelId="{6EA621D7-7E2C-4943-B023-4EB0B6819E85}" type="presParOf" srcId="{A175988D-E64F-4A1B-9453-1BDE79E5C732}" destId="{3941DF41-D7BB-4AB1-85E2-067F4DBFF3AC}" srcOrd="3" destOrd="0" presId="urn:microsoft.com/office/officeart/2005/8/layout/vList2"/>
    <dgm:cxn modelId="{99748058-7C1C-4062-8338-3EEFC3D0B9C2}" type="presParOf" srcId="{A175988D-E64F-4A1B-9453-1BDE79E5C732}" destId="{C8407B8D-C0D3-47AB-B2F1-10ED7C0623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2D703-B53F-4A75-BAA8-00752CDE7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0AAD71-DE6E-4A11-A73D-643727F29ACA}">
      <dgm:prSet/>
      <dgm:spPr/>
      <dgm:t>
        <a:bodyPr/>
        <a:lstStyle/>
        <a:p>
          <a:r>
            <a:rPr lang="en-US"/>
            <a:t>Anonymized data have lost some information</a:t>
          </a:r>
        </a:p>
      </dgm:t>
    </dgm:pt>
    <dgm:pt modelId="{3CDEA745-EFBA-476A-A2BB-C8860A906114}" type="parTrans" cxnId="{87FB09F3-EE29-41E2-85CE-A1C706711275}">
      <dgm:prSet/>
      <dgm:spPr/>
      <dgm:t>
        <a:bodyPr/>
        <a:lstStyle/>
        <a:p>
          <a:endParaRPr lang="en-US"/>
        </a:p>
      </dgm:t>
    </dgm:pt>
    <dgm:pt modelId="{3B59D43C-7237-4E73-810D-E711D4865AAF}" type="sibTrans" cxnId="{87FB09F3-EE29-41E2-85CE-A1C706711275}">
      <dgm:prSet/>
      <dgm:spPr/>
      <dgm:t>
        <a:bodyPr/>
        <a:lstStyle/>
        <a:p>
          <a:endParaRPr lang="en-US"/>
        </a:p>
      </dgm:t>
    </dgm:pt>
    <dgm:pt modelId="{6D3148CF-B127-4595-B835-95A05B3459EC}">
      <dgm:prSet/>
      <dgm:spPr/>
      <dgm:t>
        <a:bodyPr/>
        <a:lstStyle/>
        <a:p>
          <a:r>
            <a:rPr lang="en-US"/>
            <a:t>The key idea of a good anonymization algorithm is to minimize this loss and limit it in the least important information</a:t>
          </a:r>
        </a:p>
      </dgm:t>
    </dgm:pt>
    <dgm:pt modelId="{E5AD11F2-EF05-4FAB-AD0C-7031359A2F4F}" type="parTrans" cxnId="{38B403AD-F7C7-4B08-A882-FE58AA614723}">
      <dgm:prSet/>
      <dgm:spPr/>
      <dgm:t>
        <a:bodyPr/>
        <a:lstStyle/>
        <a:p>
          <a:endParaRPr lang="en-US"/>
        </a:p>
      </dgm:t>
    </dgm:pt>
    <dgm:pt modelId="{2871D581-8967-4F0E-8FDE-AF999F05F7EB}" type="sibTrans" cxnId="{38B403AD-F7C7-4B08-A882-FE58AA614723}">
      <dgm:prSet/>
      <dgm:spPr/>
      <dgm:t>
        <a:bodyPr/>
        <a:lstStyle/>
        <a:p>
          <a:endParaRPr lang="en-US"/>
        </a:p>
      </dgm:t>
    </dgm:pt>
    <dgm:pt modelId="{C5B7AB09-6367-49C0-BCE3-821D3D04E7D8}">
      <dgm:prSet/>
      <dgm:spPr/>
      <dgm:t>
        <a:bodyPr/>
        <a:lstStyle/>
        <a:p>
          <a:r>
            <a:rPr lang="en-US"/>
            <a:t>There are gray boundaries between anonymized and pseudo-anonymized data</a:t>
          </a:r>
        </a:p>
      </dgm:t>
    </dgm:pt>
    <dgm:pt modelId="{66DDD0D4-57B7-4022-8F6A-CB0603452BB1}" type="parTrans" cxnId="{4A728AE1-53D3-4003-A16F-8BB23B74EC9E}">
      <dgm:prSet/>
      <dgm:spPr/>
      <dgm:t>
        <a:bodyPr/>
        <a:lstStyle/>
        <a:p>
          <a:endParaRPr lang="en-US"/>
        </a:p>
      </dgm:t>
    </dgm:pt>
    <dgm:pt modelId="{B755EF7A-F701-45B6-BBC8-2D092FE163A5}" type="sibTrans" cxnId="{4A728AE1-53D3-4003-A16F-8BB23B74EC9E}">
      <dgm:prSet/>
      <dgm:spPr/>
      <dgm:t>
        <a:bodyPr/>
        <a:lstStyle/>
        <a:p>
          <a:endParaRPr lang="en-US"/>
        </a:p>
      </dgm:t>
    </dgm:pt>
    <dgm:pt modelId="{18F7309F-C020-4829-B54E-91EBE2ADE593}">
      <dgm:prSet/>
      <dgm:spPr/>
      <dgm:t>
        <a:bodyPr/>
        <a:lstStyle/>
        <a:p>
          <a:r>
            <a:rPr lang="en-US"/>
            <a:t>Formal privacy guaranties provide a statistical guaranty for the anonymized data</a:t>
          </a:r>
        </a:p>
      </dgm:t>
    </dgm:pt>
    <dgm:pt modelId="{831DBE7A-28D5-4168-8C30-810F9392B2FD}" type="parTrans" cxnId="{1F120DB9-2B5C-4842-BD7E-69DC22B9E0B2}">
      <dgm:prSet/>
      <dgm:spPr/>
      <dgm:t>
        <a:bodyPr/>
        <a:lstStyle/>
        <a:p>
          <a:endParaRPr lang="en-US"/>
        </a:p>
      </dgm:t>
    </dgm:pt>
    <dgm:pt modelId="{67ABFFFF-C187-4AEF-B1EE-EA29128AAA29}" type="sibTrans" cxnId="{1F120DB9-2B5C-4842-BD7E-69DC22B9E0B2}">
      <dgm:prSet/>
      <dgm:spPr/>
      <dgm:t>
        <a:bodyPr/>
        <a:lstStyle/>
        <a:p>
          <a:endParaRPr lang="en-US"/>
        </a:p>
      </dgm:t>
    </dgm:pt>
    <dgm:pt modelId="{825FC603-BC01-4231-8474-B54CACBB5A8F}">
      <dgm:prSet/>
      <dgm:spPr/>
      <dgm:t>
        <a:bodyPr/>
        <a:lstStyle/>
        <a:p>
          <a:r>
            <a:rPr lang="en-US"/>
            <a:t>This is only an interpretation of the notion of “privacy”</a:t>
          </a:r>
        </a:p>
      </dgm:t>
    </dgm:pt>
    <dgm:pt modelId="{C6BC0482-723D-4CB6-BEA6-8EFA2A42CD36}" type="parTrans" cxnId="{B37802C6-A7F6-4793-BAF5-29EDDD5BD8FF}">
      <dgm:prSet/>
      <dgm:spPr/>
      <dgm:t>
        <a:bodyPr/>
        <a:lstStyle/>
        <a:p>
          <a:endParaRPr lang="en-US"/>
        </a:p>
      </dgm:t>
    </dgm:pt>
    <dgm:pt modelId="{F344F48E-EB91-47C0-BF41-703516A76DF9}" type="sibTrans" cxnId="{B37802C6-A7F6-4793-BAF5-29EDDD5BD8FF}">
      <dgm:prSet/>
      <dgm:spPr/>
      <dgm:t>
        <a:bodyPr/>
        <a:lstStyle/>
        <a:p>
          <a:endParaRPr lang="en-US"/>
        </a:p>
      </dgm:t>
    </dgm:pt>
    <dgm:pt modelId="{358AF205-192A-415D-9BA9-11728F95BB44}">
      <dgm:prSet/>
      <dgm:spPr/>
      <dgm:t>
        <a:bodyPr/>
        <a:lstStyle/>
        <a:p>
          <a:r>
            <a:rPr lang="en-US"/>
            <a:t>It cannot easily be fully automated</a:t>
          </a:r>
        </a:p>
      </dgm:t>
    </dgm:pt>
    <dgm:pt modelId="{748D6A96-80E6-4AC1-A0B0-D85A81C6DA4B}" type="parTrans" cxnId="{AFB91AB1-14D9-4FED-A7CF-9914C7ABCBBF}">
      <dgm:prSet/>
      <dgm:spPr/>
      <dgm:t>
        <a:bodyPr/>
        <a:lstStyle/>
        <a:p>
          <a:endParaRPr lang="en-US"/>
        </a:p>
      </dgm:t>
    </dgm:pt>
    <dgm:pt modelId="{0B8D12FB-C750-4CED-8F3F-E7AA916DE93F}" type="sibTrans" cxnId="{AFB91AB1-14D9-4FED-A7CF-9914C7ABCBBF}">
      <dgm:prSet/>
      <dgm:spPr/>
      <dgm:t>
        <a:bodyPr/>
        <a:lstStyle/>
        <a:p>
          <a:endParaRPr lang="en-US"/>
        </a:p>
      </dgm:t>
    </dgm:pt>
    <dgm:pt modelId="{1C17F445-E088-4581-8870-9CA1DA2CF8C5}">
      <dgm:prSet/>
      <dgm:spPr/>
      <dgm:t>
        <a:bodyPr/>
        <a:lstStyle/>
        <a:p>
          <a:r>
            <a:rPr lang="en-US"/>
            <a:t>User input is needed</a:t>
          </a:r>
        </a:p>
      </dgm:t>
    </dgm:pt>
    <dgm:pt modelId="{642B1059-3494-4806-A75D-BB5FF2EE4D8D}" type="parTrans" cxnId="{DD5C1F72-8FBF-4AEB-825F-6A9448F0B320}">
      <dgm:prSet/>
      <dgm:spPr/>
      <dgm:t>
        <a:bodyPr/>
        <a:lstStyle/>
        <a:p>
          <a:endParaRPr lang="en-US"/>
        </a:p>
      </dgm:t>
    </dgm:pt>
    <dgm:pt modelId="{61C7F66C-71C8-4AD1-ACA1-6FDCC70F909F}" type="sibTrans" cxnId="{DD5C1F72-8FBF-4AEB-825F-6A9448F0B320}">
      <dgm:prSet/>
      <dgm:spPr/>
      <dgm:t>
        <a:bodyPr/>
        <a:lstStyle/>
        <a:p>
          <a:endParaRPr lang="en-US"/>
        </a:p>
      </dgm:t>
    </dgm:pt>
    <dgm:pt modelId="{DAC06C3A-0595-AE4F-B982-624F3E68AD55}" type="pres">
      <dgm:prSet presAssocID="{44E2D703-B53F-4A75-BAA8-00752CDE7D29}" presName="linear" presStyleCnt="0">
        <dgm:presLayoutVars>
          <dgm:animLvl val="lvl"/>
          <dgm:resizeHandles val="exact"/>
        </dgm:presLayoutVars>
      </dgm:prSet>
      <dgm:spPr/>
    </dgm:pt>
    <dgm:pt modelId="{45C6C632-C623-CB4E-BF4B-3F658CC6F51E}" type="pres">
      <dgm:prSet presAssocID="{B70AAD71-DE6E-4A11-A73D-643727F29A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3905DF-DC93-5C4D-AD13-1762AD105906}" type="pres">
      <dgm:prSet presAssocID="{B70AAD71-DE6E-4A11-A73D-643727F29ACA}" presName="childText" presStyleLbl="revTx" presStyleIdx="0" presStyleCnt="3">
        <dgm:presLayoutVars>
          <dgm:bulletEnabled val="1"/>
        </dgm:presLayoutVars>
      </dgm:prSet>
      <dgm:spPr/>
    </dgm:pt>
    <dgm:pt modelId="{2A5ED956-6991-1B40-94A3-807923E74F18}" type="pres">
      <dgm:prSet presAssocID="{C5B7AB09-6367-49C0-BCE3-821D3D04E7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21E09D-E040-EE46-8397-C86440E75EB8}" type="pres">
      <dgm:prSet presAssocID="{B755EF7A-F701-45B6-BBC8-2D092FE163A5}" presName="spacer" presStyleCnt="0"/>
      <dgm:spPr/>
    </dgm:pt>
    <dgm:pt modelId="{1D02E7E7-27DE-724F-A27F-63FA1E10F7CB}" type="pres">
      <dgm:prSet presAssocID="{18F7309F-C020-4829-B54E-91EBE2ADE5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F5BE11-5656-364B-B8E3-953FEA29C101}" type="pres">
      <dgm:prSet presAssocID="{18F7309F-C020-4829-B54E-91EBE2ADE593}" presName="childText" presStyleLbl="revTx" presStyleIdx="1" presStyleCnt="3">
        <dgm:presLayoutVars>
          <dgm:bulletEnabled val="1"/>
        </dgm:presLayoutVars>
      </dgm:prSet>
      <dgm:spPr/>
    </dgm:pt>
    <dgm:pt modelId="{1A19AEC6-05B5-0F46-BEC2-6B806499F633}" type="pres">
      <dgm:prSet presAssocID="{358AF205-192A-415D-9BA9-11728F95BB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539D2F7-63FB-6F4B-A269-8B7C57568808}" type="pres">
      <dgm:prSet presAssocID="{358AF205-192A-415D-9BA9-11728F95BB4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4FA5A60-42D8-9844-B86D-F0E751522629}" type="presOf" srcId="{825FC603-BC01-4231-8474-B54CACBB5A8F}" destId="{09F5BE11-5656-364B-B8E3-953FEA29C101}" srcOrd="0" destOrd="0" presId="urn:microsoft.com/office/officeart/2005/8/layout/vList2"/>
    <dgm:cxn modelId="{DD5C1F72-8FBF-4AEB-825F-6A9448F0B320}" srcId="{358AF205-192A-415D-9BA9-11728F95BB44}" destId="{1C17F445-E088-4581-8870-9CA1DA2CF8C5}" srcOrd="0" destOrd="0" parTransId="{642B1059-3494-4806-A75D-BB5FF2EE4D8D}" sibTransId="{61C7F66C-71C8-4AD1-ACA1-6FDCC70F909F}"/>
    <dgm:cxn modelId="{D39F3B7E-8C74-4642-83A6-EC1511FB24B6}" type="presOf" srcId="{1C17F445-E088-4581-8870-9CA1DA2CF8C5}" destId="{0539D2F7-63FB-6F4B-A269-8B7C57568808}" srcOrd="0" destOrd="0" presId="urn:microsoft.com/office/officeart/2005/8/layout/vList2"/>
    <dgm:cxn modelId="{4C7CF294-6F65-7946-8FAB-CE6B20B0A606}" type="presOf" srcId="{358AF205-192A-415D-9BA9-11728F95BB44}" destId="{1A19AEC6-05B5-0F46-BEC2-6B806499F633}" srcOrd="0" destOrd="0" presId="urn:microsoft.com/office/officeart/2005/8/layout/vList2"/>
    <dgm:cxn modelId="{A1777097-AB74-7349-8BD9-5922192452FE}" type="presOf" srcId="{18F7309F-C020-4829-B54E-91EBE2ADE593}" destId="{1D02E7E7-27DE-724F-A27F-63FA1E10F7CB}" srcOrd="0" destOrd="0" presId="urn:microsoft.com/office/officeart/2005/8/layout/vList2"/>
    <dgm:cxn modelId="{38B403AD-F7C7-4B08-A882-FE58AA614723}" srcId="{B70AAD71-DE6E-4A11-A73D-643727F29ACA}" destId="{6D3148CF-B127-4595-B835-95A05B3459EC}" srcOrd="0" destOrd="0" parTransId="{E5AD11F2-EF05-4FAB-AD0C-7031359A2F4F}" sibTransId="{2871D581-8967-4F0E-8FDE-AF999F05F7EB}"/>
    <dgm:cxn modelId="{AFB91AB1-14D9-4FED-A7CF-9914C7ABCBBF}" srcId="{44E2D703-B53F-4A75-BAA8-00752CDE7D29}" destId="{358AF205-192A-415D-9BA9-11728F95BB44}" srcOrd="3" destOrd="0" parTransId="{748D6A96-80E6-4AC1-A0B0-D85A81C6DA4B}" sibTransId="{0B8D12FB-C750-4CED-8F3F-E7AA916DE93F}"/>
    <dgm:cxn modelId="{1F120DB9-2B5C-4842-BD7E-69DC22B9E0B2}" srcId="{44E2D703-B53F-4A75-BAA8-00752CDE7D29}" destId="{18F7309F-C020-4829-B54E-91EBE2ADE593}" srcOrd="2" destOrd="0" parTransId="{831DBE7A-28D5-4168-8C30-810F9392B2FD}" sibTransId="{67ABFFFF-C187-4AEF-B1EE-EA29128AAA29}"/>
    <dgm:cxn modelId="{B37802C6-A7F6-4793-BAF5-29EDDD5BD8FF}" srcId="{18F7309F-C020-4829-B54E-91EBE2ADE593}" destId="{825FC603-BC01-4231-8474-B54CACBB5A8F}" srcOrd="0" destOrd="0" parTransId="{C6BC0482-723D-4CB6-BEA6-8EFA2A42CD36}" sibTransId="{F344F48E-EB91-47C0-BF41-703516A76DF9}"/>
    <dgm:cxn modelId="{DF6B1BE0-DA62-E84C-84B7-C9421C5E010F}" type="presOf" srcId="{6D3148CF-B127-4595-B835-95A05B3459EC}" destId="{583905DF-DC93-5C4D-AD13-1762AD105906}" srcOrd="0" destOrd="0" presId="urn:microsoft.com/office/officeart/2005/8/layout/vList2"/>
    <dgm:cxn modelId="{4A728AE1-53D3-4003-A16F-8BB23B74EC9E}" srcId="{44E2D703-B53F-4A75-BAA8-00752CDE7D29}" destId="{C5B7AB09-6367-49C0-BCE3-821D3D04E7D8}" srcOrd="1" destOrd="0" parTransId="{66DDD0D4-57B7-4022-8F6A-CB0603452BB1}" sibTransId="{B755EF7A-F701-45B6-BBC8-2D092FE163A5}"/>
    <dgm:cxn modelId="{844B3CEA-3681-AF46-B576-572947F1F31F}" type="presOf" srcId="{B70AAD71-DE6E-4A11-A73D-643727F29ACA}" destId="{45C6C632-C623-CB4E-BF4B-3F658CC6F51E}" srcOrd="0" destOrd="0" presId="urn:microsoft.com/office/officeart/2005/8/layout/vList2"/>
    <dgm:cxn modelId="{87FB09F3-EE29-41E2-85CE-A1C706711275}" srcId="{44E2D703-B53F-4A75-BAA8-00752CDE7D29}" destId="{B70AAD71-DE6E-4A11-A73D-643727F29ACA}" srcOrd="0" destOrd="0" parTransId="{3CDEA745-EFBA-476A-A2BB-C8860A906114}" sibTransId="{3B59D43C-7237-4E73-810D-E711D4865AAF}"/>
    <dgm:cxn modelId="{1EB538FF-AFA0-5D45-B11D-5A22E7CF7D0C}" type="presOf" srcId="{44E2D703-B53F-4A75-BAA8-00752CDE7D29}" destId="{DAC06C3A-0595-AE4F-B982-624F3E68AD55}" srcOrd="0" destOrd="0" presId="urn:microsoft.com/office/officeart/2005/8/layout/vList2"/>
    <dgm:cxn modelId="{808F8DFF-B013-1141-8F06-B414FDA58213}" type="presOf" srcId="{C5B7AB09-6367-49C0-BCE3-821D3D04E7D8}" destId="{2A5ED956-6991-1B40-94A3-807923E74F18}" srcOrd="0" destOrd="0" presId="urn:microsoft.com/office/officeart/2005/8/layout/vList2"/>
    <dgm:cxn modelId="{92BDCA95-8DB4-6147-9625-8E834D166DC4}" type="presParOf" srcId="{DAC06C3A-0595-AE4F-B982-624F3E68AD55}" destId="{45C6C632-C623-CB4E-BF4B-3F658CC6F51E}" srcOrd="0" destOrd="0" presId="urn:microsoft.com/office/officeart/2005/8/layout/vList2"/>
    <dgm:cxn modelId="{7B15C608-6D01-D043-B0D0-457E9832D753}" type="presParOf" srcId="{DAC06C3A-0595-AE4F-B982-624F3E68AD55}" destId="{583905DF-DC93-5C4D-AD13-1762AD105906}" srcOrd="1" destOrd="0" presId="urn:microsoft.com/office/officeart/2005/8/layout/vList2"/>
    <dgm:cxn modelId="{3A415C00-D867-E04E-9831-6CD1F6972F12}" type="presParOf" srcId="{DAC06C3A-0595-AE4F-B982-624F3E68AD55}" destId="{2A5ED956-6991-1B40-94A3-807923E74F18}" srcOrd="2" destOrd="0" presId="urn:microsoft.com/office/officeart/2005/8/layout/vList2"/>
    <dgm:cxn modelId="{C9266B43-1AF1-0D43-8AD6-99CF111E33AE}" type="presParOf" srcId="{DAC06C3A-0595-AE4F-B982-624F3E68AD55}" destId="{E921E09D-E040-EE46-8397-C86440E75EB8}" srcOrd="3" destOrd="0" presId="urn:microsoft.com/office/officeart/2005/8/layout/vList2"/>
    <dgm:cxn modelId="{F38E4082-49F1-1F42-B047-830A12EF15CA}" type="presParOf" srcId="{DAC06C3A-0595-AE4F-B982-624F3E68AD55}" destId="{1D02E7E7-27DE-724F-A27F-63FA1E10F7CB}" srcOrd="4" destOrd="0" presId="urn:microsoft.com/office/officeart/2005/8/layout/vList2"/>
    <dgm:cxn modelId="{ECF2D8A8-01D1-B94E-B02B-D7903E2C4502}" type="presParOf" srcId="{DAC06C3A-0595-AE4F-B982-624F3E68AD55}" destId="{09F5BE11-5656-364B-B8E3-953FEA29C101}" srcOrd="5" destOrd="0" presId="urn:microsoft.com/office/officeart/2005/8/layout/vList2"/>
    <dgm:cxn modelId="{9593A27A-8CC9-554F-BD52-A441872753AC}" type="presParOf" srcId="{DAC06C3A-0595-AE4F-B982-624F3E68AD55}" destId="{1A19AEC6-05B5-0F46-BEC2-6B806499F633}" srcOrd="6" destOrd="0" presId="urn:microsoft.com/office/officeart/2005/8/layout/vList2"/>
    <dgm:cxn modelId="{62DF7558-F109-F848-9976-9EFAC0BF82B1}" type="presParOf" srcId="{DAC06C3A-0595-AE4F-B982-624F3E68AD55}" destId="{0539D2F7-63FB-6F4B-A269-8B7C5756880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84D54-1AD2-4963-B94D-BE3FA958F4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8E94CB-DBC2-498A-A412-C01EAC1D4FE0}">
      <dgm:prSet/>
      <dgm:spPr/>
      <dgm:t>
        <a:bodyPr/>
        <a:lstStyle/>
        <a:p>
          <a:r>
            <a:rPr lang="en-US"/>
            <a:t>User friendly</a:t>
          </a:r>
        </a:p>
      </dgm:t>
    </dgm:pt>
    <dgm:pt modelId="{C3EF8CD9-5B0A-429C-B7E4-7F9528E3D64E}" type="parTrans" cxnId="{8F28B694-F4A7-4F63-A9C7-C33C8AEA83FE}">
      <dgm:prSet/>
      <dgm:spPr/>
      <dgm:t>
        <a:bodyPr/>
        <a:lstStyle/>
        <a:p>
          <a:endParaRPr lang="en-US"/>
        </a:p>
      </dgm:t>
    </dgm:pt>
    <dgm:pt modelId="{CC22EED9-E111-44C9-9F13-FBFE96378906}" type="sibTrans" cxnId="{8F28B694-F4A7-4F63-A9C7-C33C8AEA83FE}">
      <dgm:prSet/>
      <dgm:spPr/>
      <dgm:t>
        <a:bodyPr/>
        <a:lstStyle/>
        <a:p>
          <a:endParaRPr lang="en-US"/>
        </a:p>
      </dgm:t>
    </dgm:pt>
    <dgm:pt modelId="{7C247BEA-AA25-4D9B-B724-13BFCA611FE2}">
      <dgm:prSet/>
      <dgm:spPr/>
      <dgm:t>
        <a:bodyPr/>
        <a:lstStyle/>
        <a:p>
          <a:r>
            <a:rPr lang="en-US"/>
            <a:t>Works locally, no data transfer risk</a:t>
          </a:r>
        </a:p>
      </dgm:t>
    </dgm:pt>
    <dgm:pt modelId="{65B3FC9B-9FFA-4893-84CD-B206D776CC17}" type="parTrans" cxnId="{AAAB392A-E787-464E-AD51-E5CE58C95259}">
      <dgm:prSet/>
      <dgm:spPr/>
      <dgm:t>
        <a:bodyPr/>
        <a:lstStyle/>
        <a:p>
          <a:endParaRPr lang="en-US"/>
        </a:p>
      </dgm:t>
    </dgm:pt>
    <dgm:pt modelId="{540CDD53-AADF-4DAD-B895-88AB247D62C7}" type="sibTrans" cxnId="{AAAB392A-E787-464E-AD51-E5CE58C95259}">
      <dgm:prSet/>
      <dgm:spPr/>
      <dgm:t>
        <a:bodyPr/>
        <a:lstStyle/>
        <a:p>
          <a:endParaRPr lang="en-US"/>
        </a:p>
      </dgm:t>
    </dgm:pt>
    <dgm:pt modelId="{E882CFD4-DBD7-4E28-99C7-4E3BF0322611}">
      <dgm:prSet/>
      <dgm:spPr/>
      <dgm:t>
        <a:bodyPr/>
        <a:lstStyle/>
        <a:p>
          <a:r>
            <a:rPr lang="en-US" dirty="0"/>
            <a:t>Allows users to customize the solution</a:t>
          </a:r>
        </a:p>
      </dgm:t>
    </dgm:pt>
    <dgm:pt modelId="{3A9FE043-3572-4D9B-8341-B4BBE3B597D7}" type="parTrans" cxnId="{95069C2D-0607-4A53-BAAD-282C6CE5A126}">
      <dgm:prSet/>
      <dgm:spPr/>
      <dgm:t>
        <a:bodyPr/>
        <a:lstStyle/>
        <a:p>
          <a:endParaRPr lang="en-US"/>
        </a:p>
      </dgm:t>
    </dgm:pt>
    <dgm:pt modelId="{A4C84AF9-257E-488B-9051-377C2BDD2E85}" type="sibTrans" cxnId="{95069C2D-0607-4A53-BAAD-282C6CE5A126}">
      <dgm:prSet/>
      <dgm:spPr/>
      <dgm:t>
        <a:bodyPr/>
        <a:lstStyle/>
        <a:p>
          <a:endParaRPr lang="en-US"/>
        </a:p>
      </dgm:t>
    </dgm:pt>
    <dgm:pt modelId="{BB9C4483-D17A-4657-BEFD-744CFCFBF494}">
      <dgm:prSet/>
      <dgm:spPr/>
      <dgm:t>
        <a:bodyPr/>
        <a:lstStyle/>
        <a:p>
          <a:r>
            <a:rPr lang="en-US"/>
            <a:t>The only tool to offer anonymization for set-valued data</a:t>
          </a:r>
        </a:p>
      </dgm:t>
    </dgm:pt>
    <dgm:pt modelId="{9C1E8B6C-8C5B-4C08-956D-1224E0DD315C}" type="parTrans" cxnId="{2F0A8973-C001-46C9-BDDE-6120901238FB}">
      <dgm:prSet/>
      <dgm:spPr/>
      <dgm:t>
        <a:bodyPr/>
        <a:lstStyle/>
        <a:p>
          <a:endParaRPr lang="en-US"/>
        </a:p>
      </dgm:t>
    </dgm:pt>
    <dgm:pt modelId="{310D62AE-3EDB-4AC2-90B1-4DF9054342FD}" type="sibTrans" cxnId="{2F0A8973-C001-46C9-BDDE-6120901238FB}">
      <dgm:prSet/>
      <dgm:spPr/>
      <dgm:t>
        <a:bodyPr/>
        <a:lstStyle/>
        <a:p>
          <a:endParaRPr lang="en-US"/>
        </a:p>
      </dgm:t>
    </dgm:pt>
    <dgm:pt modelId="{EACE54F8-098C-4FF8-A3F1-FCCE59EC7466}">
      <dgm:prSet/>
      <dgm:spPr/>
      <dgm:t>
        <a:bodyPr/>
        <a:lstStyle/>
        <a:p>
          <a:r>
            <a:rPr lang="en-US"/>
            <a:t>The only tool to support </a:t>
          </a:r>
          <a:r>
            <a:rPr lang="en-US" i="1"/>
            <a:t>k</a:t>
          </a:r>
          <a:r>
            <a:rPr lang="en-US" i="1" baseline="30000"/>
            <a:t>m</a:t>
          </a:r>
          <a:r>
            <a:rPr lang="en-US"/>
            <a:t>-anonymity</a:t>
          </a:r>
        </a:p>
      </dgm:t>
    </dgm:pt>
    <dgm:pt modelId="{1BDAB541-D6C4-44D6-95B2-80C90D23EC0B}" type="parTrans" cxnId="{E9A75B24-3E02-4631-A1B5-1CDC92422ABD}">
      <dgm:prSet/>
      <dgm:spPr/>
      <dgm:t>
        <a:bodyPr/>
        <a:lstStyle/>
        <a:p>
          <a:endParaRPr lang="en-US"/>
        </a:p>
      </dgm:t>
    </dgm:pt>
    <dgm:pt modelId="{A5F2A06C-EBF0-4F4C-ACA0-CCCDB050F1BF}" type="sibTrans" cxnId="{E9A75B24-3E02-4631-A1B5-1CDC92422ABD}">
      <dgm:prSet/>
      <dgm:spPr/>
      <dgm:t>
        <a:bodyPr/>
        <a:lstStyle/>
        <a:p>
          <a:endParaRPr lang="en-US"/>
        </a:p>
      </dgm:t>
    </dgm:pt>
    <dgm:pt modelId="{2CA2218F-4E70-4EEC-A8A6-4CD2ED04FE94}">
      <dgm:prSet/>
      <dgm:spPr/>
      <dgm:t>
        <a:bodyPr/>
        <a:lstStyle/>
        <a:p>
          <a:r>
            <a:rPr lang="en-US"/>
            <a:t>Easy to incorporate to third party information systems</a:t>
          </a:r>
        </a:p>
      </dgm:t>
    </dgm:pt>
    <dgm:pt modelId="{9A9CC52E-383A-4CE4-8AB6-A6BBB62F3F85}" type="parTrans" cxnId="{1D50A250-A3BD-48F8-8EAF-160C02C0F7E2}">
      <dgm:prSet/>
      <dgm:spPr/>
      <dgm:t>
        <a:bodyPr/>
        <a:lstStyle/>
        <a:p>
          <a:endParaRPr lang="en-US"/>
        </a:p>
      </dgm:t>
    </dgm:pt>
    <dgm:pt modelId="{0950416F-C853-4BB1-BABC-46E2113044F1}" type="sibTrans" cxnId="{1D50A250-A3BD-48F8-8EAF-160C02C0F7E2}">
      <dgm:prSet/>
      <dgm:spPr/>
      <dgm:t>
        <a:bodyPr/>
        <a:lstStyle/>
        <a:p>
          <a:endParaRPr lang="en-US"/>
        </a:p>
      </dgm:t>
    </dgm:pt>
    <dgm:pt modelId="{BE33DB7C-DC58-4CFA-87A3-84A21B35A1F4}" type="pres">
      <dgm:prSet presAssocID="{18B84D54-1AD2-4963-B94D-BE3FA958F48D}" presName="root" presStyleCnt="0">
        <dgm:presLayoutVars>
          <dgm:dir/>
          <dgm:resizeHandles val="exact"/>
        </dgm:presLayoutVars>
      </dgm:prSet>
      <dgm:spPr/>
    </dgm:pt>
    <dgm:pt modelId="{1182C751-F814-4ED3-9C3A-F62300D913E3}" type="pres">
      <dgm:prSet presAssocID="{1B8E94CB-DBC2-498A-A412-C01EAC1D4FE0}" presName="compNode" presStyleCnt="0"/>
      <dgm:spPr/>
    </dgm:pt>
    <dgm:pt modelId="{92668409-597B-4314-B2DB-5BC59E46D405}" type="pres">
      <dgm:prSet presAssocID="{1B8E94CB-DBC2-498A-A412-C01EAC1D4FE0}" presName="bgRect" presStyleLbl="bgShp" presStyleIdx="0" presStyleCnt="6"/>
      <dgm:spPr/>
    </dgm:pt>
    <dgm:pt modelId="{51739A9C-9BE0-4FC8-995F-DF2E72195F4C}" type="pres">
      <dgm:prSet presAssocID="{1B8E94CB-DBC2-498A-A412-C01EAC1D4FE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D19BAC4-192A-4B6D-BB72-3804018BC332}" type="pres">
      <dgm:prSet presAssocID="{1B8E94CB-DBC2-498A-A412-C01EAC1D4FE0}" presName="spaceRect" presStyleCnt="0"/>
      <dgm:spPr/>
    </dgm:pt>
    <dgm:pt modelId="{EE49B038-367A-42D9-BB43-B4FFF729DBDA}" type="pres">
      <dgm:prSet presAssocID="{1B8E94CB-DBC2-498A-A412-C01EAC1D4FE0}" presName="parTx" presStyleLbl="revTx" presStyleIdx="0" presStyleCnt="6">
        <dgm:presLayoutVars>
          <dgm:chMax val="0"/>
          <dgm:chPref val="0"/>
        </dgm:presLayoutVars>
      </dgm:prSet>
      <dgm:spPr/>
    </dgm:pt>
    <dgm:pt modelId="{C79ECC3D-ED53-40D7-A1A1-5EF985E88D86}" type="pres">
      <dgm:prSet presAssocID="{CC22EED9-E111-44C9-9F13-FBFE96378906}" presName="sibTrans" presStyleCnt="0"/>
      <dgm:spPr/>
    </dgm:pt>
    <dgm:pt modelId="{25B5DCEE-106E-464F-8FE9-10E0A72EE4C6}" type="pres">
      <dgm:prSet presAssocID="{7C247BEA-AA25-4D9B-B724-13BFCA611FE2}" presName="compNode" presStyleCnt="0"/>
      <dgm:spPr/>
    </dgm:pt>
    <dgm:pt modelId="{70789657-4D6F-40EC-9CF8-41D97D272801}" type="pres">
      <dgm:prSet presAssocID="{7C247BEA-AA25-4D9B-B724-13BFCA611FE2}" presName="bgRect" presStyleLbl="bgShp" presStyleIdx="1" presStyleCnt="6"/>
      <dgm:spPr/>
    </dgm:pt>
    <dgm:pt modelId="{313B962E-EC85-4803-82C2-9FE52633C4D7}" type="pres">
      <dgm:prSet presAssocID="{7C247BEA-AA25-4D9B-B724-13BFCA611FE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8810ED4-F767-4909-957D-9D1B6EC87168}" type="pres">
      <dgm:prSet presAssocID="{7C247BEA-AA25-4D9B-B724-13BFCA611FE2}" presName="spaceRect" presStyleCnt="0"/>
      <dgm:spPr/>
    </dgm:pt>
    <dgm:pt modelId="{9E6DE291-E00B-49D5-8051-FDEDF2F00CEC}" type="pres">
      <dgm:prSet presAssocID="{7C247BEA-AA25-4D9B-B724-13BFCA611FE2}" presName="parTx" presStyleLbl="revTx" presStyleIdx="1" presStyleCnt="6">
        <dgm:presLayoutVars>
          <dgm:chMax val="0"/>
          <dgm:chPref val="0"/>
        </dgm:presLayoutVars>
      </dgm:prSet>
      <dgm:spPr/>
    </dgm:pt>
    <dgm:pt modelId="{39F45887-2F3D-43FA-8C92-4D7FFCC065F8}" type="pres">
      <dgm:prSet presAssocID="{540CDD53-AADF-4DAD-B895-88AB247D62C7}" presName="sibTrans" presStyleCnt="0"/>
      <dgm:spPr/>
    </dgm:pt>
    <dgm:pt modelId="{0A209741-FA28-4DF6-9FD4-95DEFF7335A5}" type="pres">
      <dgm:prSet presAssocID="{E882CFD4-DBD7-4E28-99C7-4E3BF0322611}" presName="compNode" presStyleCnt="0"/>
      <dgm:spPr/>
    </dgm:pt>
    <dgm:pt modelId="{06E686B5-F9D6-4710-9042-B8448072CEA4}" type="pres">
      <dgm:prSet presAssocID="{E882CFD4-DBD7-4E28-99C7-4E3BF0322611}" presName="bgRect" presStyleLbl="bgShp" presStyleIdx="2" presStyleCnt="6"/>
      <dgm:spPr/>
    </dgm:pt>
    <dgm:pt modelId="{0D2F8949-C13A-478C-923B-F469CECF5FDA}" type="pres">
      <dgm:prSet presAssocID="{E882CFD4-DBD7-4E28-99C7-4E3BF032261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0728234-5C75-4767-8906-5E1CA1C19B15}" type="pres">
      <dgm:prSet presAssocID="{E882CFD4-DBD7-4E28-99C7-4E3BF0322611}" presName="spaceRect" presStyleCnt="0"/>
      <dgm:spPr/>
    </dgm:pt>
    <dgm:pt modelId="{4D5BCE99-CEBE-4300-8DAD-5625FE4D5F3E}" type="pres">
      <dgm:prSet presAssocID="{E882CFD4-DBD7-4E28-99C7-4E3BF0322611}" presName="parTx" presStyleLbl="revTx" presStyleIdx="2" presStyleCnt="6">
        <dgm:presLayoutVars>
          <dgm:chMax val="0"/>
          <dgm:chPref val="0"/>
        </dgm:presLayoutVars>
      </dgm:prSet>
      <dgm:spPr/>
    </dgm:pt>
    <dgm:pt modelId="{C0A77528-425F-4CB3-821C-5A8B3243BF53}" type="pres">
      <dgm:prSet presAssocID="{A4C84AF9-257E-488B-9051-377C2BDD2E85}" presName="sibTrans" presStyleCnt="0"/>
      <dgm:spPr/>
    </dgm:pt>
    <dgm:pt modelId="{0110E804-EFF7-48F7-A308-CE2C9975E431}" type="pres">
      <dgm:prSet presAssocID="{BB9C4483-D17A-4657-BEFD-744CFCFBF494}" presName="compNode" presStyleCnt="0"/>
      <dgm:spPr/>
    </dgm:pt>
    <dgm:pt modelId="{8E980118-2FED-4214-B6CA-EAB2E1F27EC1}" type="pres">
      <dgm:prSet presAssocID="{BB9C4483-D17A-4657-BEFD-744CFCFBF494}" presName="bgRect" presStyleLbl="bgShp" presStyleIdx="3" presStyleCnt="6"/>
      <dgm:spPr/>
    </dgm:pt>
    <dgm:pt modelId="{0914618E-7975-46E5-AC17-FBBC462EEF54}" type="pres">
      <dgm:prSet presAssocID="{BB9C4483-D17A-4657-BEFD-744CFCFBF49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15ADB0E-7E9A-4FAC-BC4E-2B24622B4771}" type="pres">
      <dgm:prSet presAssocID="{BB9C4483-D17A-4657-BEFD-744CFCFBF494}" presName="spaceRect" presStyleCnt="0"/>
      <dgm:spPr/>
    </dgm:pt>
    <dgm:pt modelId="{8DEDD04E-069E-40F9-9201-94BAF1922E88}" type="pres">
      <dgm:prSet presAssocID="{BB9C4483-D17A-4657-BEFD-744CFCFBF494}" presName="parTx" presStyleLbl="revTx" presStyleIdx="3" presStyleCnt="6">
        <dgm:presLayoutVars>
          <dgm:chMax val="0"/>
          <dgm:chPref val="0"/>
        </dgm:presLayoutVars>
      </dgm:prSet>
      <dgm:spPr/>
    </dgm:pt>
    <dgm:pt modelId="{A312B605-4363-4E39-88CB-2756AE92B197}" type="pres">
      <dgm:prSet presAssocID="{310D62AE-3EDB-4AC2-90B1-4DF9054342FD}" presName="sibTrans" presStyleCnt="0"/>
      <dgm:spPr/>
    </dgm:pt>
    <dgm:pt modelId="{0C823C37-0CB8-43E5-AFBE-169E6ED2C1C9}" type="pres">
      <dgm:prSet presAssocID="{EACE54F8-098C-4FF8-A3F1-FCCE59EC7466}" presName="compNode" presStyleCnt="0"/>
      <dgm:spPr/>
    </dgm:pt>
    <dgm:pt modelId="{07B22511-C00C-4283-9137-941C847C9242}" type="pres">
      <dgm:prSet presAssocID="{EACE54F8-098C-4FF8-A3F1-FCCE59EC7466}" presName="bgRect" presStyleLbl="bgShp" presStyleIdx="4" presStyleCnt="6"/>
      <dgm:spPr/>
    </dgm:pt>
    <dgm:pt modelId="{071C077F-F644-468B-B3FD-18A1F4790559}" type="pres">
      <dgm:prSet presAssocID="{EACE54F8-098C-4FF8-A3F1-FCCE59EC746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3F8B0C35-D637-48F9-A976-2CC9395E5240}" type="pres">
      <dgm:prSet presAssocID="{EACE54F8-098C-4FF8-A3F1-FCCE59EC7466}" presName="spaceRect" presStyleCnt="0"/>
      <dgm:spPr/>
    </dgm:pt>
    <dgm:pt modelId="{868E5D3E-6AD7-4D8B-8C44-18192C3B351B}" type="pres">
      <dgm:prSet presAssocID="{EACE54F8-098C-4FF8-A3F1-FCCE59EC7466}" presName="parTx" presStyleLbl="revTx" presStyleIdx="4" presStyleCnt="6">
        <dgm:presLayoutVars>
          <dgm:chMax val="0"/>
          <dgm:chPref val="0"/>
        </dgm:presLayoutVars>
      </dgm:prSet>
      <dgm:spPr/>
    </dgm:pt>
    <dgm:pt modelId="{7F9BE68F-F52C-4A2A-B349-D189B0223DC7}" type="pres">
      <dgm:prSet presAssocID="{A5F2A06C-EBF0-4F4C-ACA0-CCCDB050F1BF}" presName="sibTrans" presStyleCnt="0"/>
      <dgm:spPr/>
    </dgm:pt>
    <dgm:pt modelId="{1D86DF74-97E7-49C5-ABC3-051B1F53D84F}" type="pres">
      <dgm:prSet presAssocID="{2CA2218F-4E70-4EEC-A8A6-4CD2ED04FE94}" presName="compNode" presStyleCnt="0"/>
      <dgm:spPr/>
    </dgm:pt>
    <dgm:pt modelId="{7D42539B-3E90-41E1-A6ED-78125C497C28}" type="pres">
      <dgm:prSet presAssocID="{2CA2218F-4E70-4EEC-A8A6-4CD2ED04FE94}" presName="bgRect" presStyleLbl="bgShp" presStyleIdx="5" presStyleCnt="6"/>
      <dgm:spPr/>
    </dgm:pt>
    <dgm:pt modelId="{850A3D2F-FDFA-44DE-B2E1-63D285B1A4BF}" type="pres">
      <dgm:prSet presAssocID="{2CA2218F-4E70-4EEC-A8A6-4CD2ED04FE9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A38010-5829-4D8F-9269-EC1A0171F364}" type="pres">
      <dgm:prSet presAssocID="{2CA2218F-4E70-4EEC-A8A6-4CD2ED04FE94}" presName="spaceRect" presStyleCnt="0"/>
      <dgm:spPr/>
    </dgm:pt>
    <dgm:pt modelId="{BAAB94EC-1227-43D3-98CD-36828570604E}" type="pres">
      <dgm:prSet presAssocID="{2CA2218F-4E70-4EEC-A8A6-4CD2ED04FE9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809590B-00AD-48A7-AD25-CC5879A6DE53}" type="presOf" srcId="{1B8E94CB-DBC2-498A-A412-C01EAC1D4FE0}" destId="{EE49B038-367A-42D9-BB43-B4FFF729DBDA}" srcOrd="0" destOrd="0" presId="urn:microsoft.com/office/officeart/2018/2/layout/IconVerticalSolidList"/>
    <dgm:cxn modelId="{DD3F6C0C-381A-4B1E-B5CD-F00A49290B8E}" type="presOf" srcId="{7C247BEA-AA25-4D9B-B724-13BFCA611FE2}" destId="{9E6DE291-E00B-49D5-8051-FDEDF2F00CEC}" srcOrd="0" destOrd="0" presId="urn:microsoft.com/office/officeart/2018/2/layout/IconVerticalSolidList"/>
    <dgm:cxn modelId="{E9A75B24-3E02-4631-A1B5-1CDC92422ABD}" srcId="{18B84D54-1AD2-4963-B94D-BE3FA958F48D}" destId="{EACE54F8-098C-4FF8-A3F1-FCCE59EC7466}" srcOrd="4" destOrd="0" parTransId="{1BDAB541-D6C4-44D6-95B2-80C90D23EC0B}" sibTransId="{A5F2A06C-EBF0-4F4C-ACA0-CCCDB050F1BF}"/>
    <dgm:cxn modelId="{AAAB392A-E787-464E-AD51-E5CE58C95259}" srcId="{18B84D54-1AD2-4963-B94D-BE3FA958F48D}" destId="{7C247BEA-AA25-4D9B-B724-13BFCA611FE2}" srcOrd="1" destOrd="0" parTransId="{65B3FC9B-9FFA-4893-84CD-B206D776CC17}" sibTransId="{540CDD53-AADF-4DAD-B895-88AB247D62C7}"/>
    <dgm:cxn modelId="{95069C2D-0607-4A53-BAAD-282C6CE5A126}" srcId="{18B84D54-1AD2-4963-B94D-BE3FA958F48D}" destId="{E882CFD4-DBD7-4E28-99C7-4E3BF0322611}" srcOrd="2" destOrd="0" parTransId="{3A9FE043-3572-4D9B-8341-B4BBE3B597D7}" sibTransId="{A4C84AF9-257E-488B-9051-377C2BDD2E85}"/>
    <dgm:cxn modelId="{41588764-D1AE-41EB-B899-F7FC991F5BE6}" type="presOf" srcId="{18B84D54-1AD2-4963-B94D-BE3FA958F48D}" destId="{BE33DB7C-DC58-4CFA-87A3-84A21B35A1F4}" srcOrd="0" destOrd="0" presId="urn:microsoft.com/office/officeart/2018/2/layout/IconVerticalSolidList"/>
    <dgm:cxn modelId="{1D50A250-A3BD-48F8-8EAF-160C02C0F7E2}" srcId="{18B84D54-1AD2-4963-B94D-BE3FA958F48D}" destId="{2CA2218F-4E70-4EEC-A8A6-4CD2ED04FE94}" srcOrd="5" destOrd="0" parTransId="{9A9CC52E-383A-4CE4-8AB6-A6BBB62F3F85}" sibTransId="{0950416F-C853-4BB1-BABC-46E2113044F1}"/>
    <dgm:cxn modelId="{2F0A8973-C001-46C9-BDDE-6120901238FB}" srcId="{18B84D54-1AD2-4963-B94D-BE3FA958F48D}" destId="{BB9C4483-D17A-4657-BEFD-744CFCFBF494}" srcOrd="3" destOrd="0" parTransId="{9C1E8B6C-8C5B-4C08-956D-1224E0DD315C}" sibTransId="{310D62AE-3EDB-4AC2-90B1-4DF9054342FD}"/>
    <dgm:cxn modelId="{C0074A82-F3A2-4AC6-A503-D0B65022FC45}" type="presOf" srcId="{2CA2218F-4E70-4EEC-A8A6-4CD2ED04FE94}" destId="{BAAB94EC-1227-43D3-98CD-36828570604E}" srcOrd="0" destOrd="0" presId="urn:microsoft.com/office/officeart/2018/2/layout/IconVerticalSolidList"/>
    <dgm:cxn modelId="{CE04E088-3107-48F1-99EC-9D5D02BDC05B}" type="presOf" srcId="{E882CFD4-DBD7-4E28-99C7-4E3BF0322611}" destId="{4D5BCE99-CEBE-4300-8DAD-5625FE4D5F3E}" srcOrd="0" destOrd="0" presId="urn:microsoft.com/office/officeart/2018/2/layout/IconVerticalSolidList"/>
    <dgm:cxn modelId="{8F28B694-F4A7-4F63-A9C7-C33C8AEA83FE}" srcId="{18B84D54-1AD2-4963-B94D-BE3FA958F48D}" destId="{1B8E94CB-DBC2-498A-A412-C01EAC1D4FE0}" srcOrd="0" destOrd="0" parTransId="{C3EF8CD9-5B0A-429C-B7E4-7F9528E3D64E}" sibTransId="{CC22EED9-E111-44C9-9F13-FBFE96378906}"/>
    <dgm:cxn modelId="{9DB18EB3-C2B4-4734-842D-55EEF1389EEF}" type="presOf" srcId="{EACE54F8-098C-4FF8-A3F1-FCCE59EC7466}" destId="{868E5D3E-6AD7-4D8B-8C44-18192C3B351B}" srcOrd="0" destOrd="0" presId="urn:microsoft.com/office/officeart/2018/2/layout/IconVerticalSolidList"/>
    <dgm:cxn modelId="{31B939D7-33CB-4389-A972-F69382320F15}" type="presOf" srcId="{BB9C4483-D17A-4657-BEFD-744CFCFBF494}" destId="{8DEDD04E-069E-40F9-9201-94BAF1922E88}" srcOrd="0" destOrd="0" presId="urn:microsoft.com/office/officeart/2018/2/layout/IconVerticalSolidList"/>
    <dgm:cxn modelId="{38CBC734-B08C-420E-B516-6CCD0266E90E}" type="presParOf" srcId="{BE33DB7C-DC58-4CFA-87A3-84A21B35A1F4}" destId="{1182C751-F814-4ED3-9C3A-F62300D913E3}" srcOrd="0" destOrd="0" presId="urn:microsoft.com/office/officeart/2018/2/layout/IconVerticalSolidList"/>
    <dgm:cxn modelId="{3B30585C-0DBC-4D56-B12F-DDA9B35F2C30}" type="presParOf" srcId="{1182C751-F814-4ED3-9C3A-F62300D913E3}" destId="{92668409-597B-4314-B2DB-5BC59E46D405}" srcOrd="0" destOrd="0" presId="urn:microsoft.com/office/officeart/2018/2/layout/IconVerticalSolidList"/>
    <dgm:cxn modelId="{3A0262D3-51C4-4D74-BD09-C2BF534C9106}" type="presParOf" srcId="{1182C751-F814-4ED3-9C3A-F62300D913E3}" destId="{51739A9C-9BE0-4FC8-995F-DF2E72195F4C}" srcOrd="1" destOrd="0" presId="urn:microsoft.com/office/officeart/2018/2/layout/IconVerticalSolidList"/>
    <dgm:cxn modelId="{31913494-15D5-4D50-A242-3EA86578E596}" type="presParOf" srcId="{1182C751-F814-4ED3-9C3A-F62300D913E3}" destId="{0D19BAC4-192A-4B6D-BB72-3804018BC332}" srcOrd="2" destOrd="0" presId="urn:microsoft.com/office/officeart/2018/2/layout/IconVerticalSolidList"/>
    <dgm:cxn modelId="{C07A73D9-3B19-458F-A261-2D4F78BDE8F8}" type="presParOf" srcId="{1182C751-F814-4ED3-9C3A-F62300D913E3}" destId="{EE49B038-367A-42D9-BB43-B4FFF729DBDA}" srcOrd="3" destOrd="0" presId="urn:microsoft.com/office/officeart/2018/2/layout/IconVerticalSolidList"/>
    <dgm:cxn modelId="{C8F92B51-5A60-423F-B00E-9202F40E32B5}" type="presParOf" srcId="{BE33DB7C-DC58-4CFA-87A3-84A21B35A1F4}" destId="{C79ECC3D-ED53-40D7-A1A1-5EF985E88D86}" srcOrd="1" destOrd="0" presId="urn:microsoft.com/office/officeart/2018/2/layout/IconVerticalSolidList"/>
    <dgm:cxn modelId="{1123A647-875A-41DE-8C0D-08D696831D33}" type="presParOf" srcId="{BE33DB7C-DC58-4CFA-87A3-84A21B35A1F4}" destId="{25B5DCEE-106E-464F-8FE9-10E0A72EE4C6}" srcOrd="2" destOrd="0" presId="urn:microsoft.com/office/officeart/2018/2/layout/IconVerticalSolidList"/>
    <dgm:cxn modelId="{4DEFB3EB-CEDF-438F-B0D9-E972CF805D4D}" type="presParOf" srcId="{25B5DCEE-106E-464F-8FE9-10E0A72EE4C6}" destId="{70789657-4D6F-40EC-9CF8-41D97D272801}" srcOrd="0" destOrd="0" presId="urn:microsoft.com/office/officeart/2018/2/layout/IconVerticalSolidList"/>
    <dgm:cxn modelId="{4A446D12-7E94-4AE1-917C-30CCCF616722}" type="presParOf" srcId="{25B5DCEE-106E-464F-8FE9-10E0A72EE4C6}" destId="{313B962E-EC85-4803-82C2-9FE52633C4D7}" srcOrd="1" destOrd="0" presId="urn:microsoft.com/office/officeart/2018/2/layout/IconVerticalSolidList"/>
    <dgm:cxn modelId="{72214FC4-E192-4F26-B51B-0ED0FC957EBE}" type="presParOf" srcId="{25B5DCEE-106E-464F-8FE9-10E0A72EE4C6}" destId="{F8810ED4-F767-4909-957D-9D1B6EC87168}" srcOrd="2" destOrd="0" presId="urn:microsoft.com/office/officeart/2018/2/layout/IconVerticalSolidList"/>
    <dgm:cxn modelId="{C6DD4C70-D9AC-48A0-B612-AF5C4A5A9EBA}" type="presParOf" srcId="{25B5DCEE-106E-464F-8FE9-10E0A72EE4C6}" destId="{9E6DE291-E00B-49D5-8051-FDEDF2F00CEC}" srcOrd="3" destOrd="0" presId="urn:microsoft.com/office/officeart/2018/2/layout/IconVerticalSolidList"/>
    <dgm:cxn modelId="{FD4CB060-9C0B-4E52-9BAB-4978504CC019}" type="presParOf" srcId="{BE33DB7C-DC58-4CFA-87A3-84A21B35A1F4}" destId="{39F45887-2F3D-43FA-8C92-4D7FFCC065F8}" srcOrd="3" destOrd="0" presId="urn:microsoft.com/office/officeart/2018/2/layout/IconVerticalSolidList"/>
    <dgm:cxn modelId="{A39754DA-04E7-4D48-839B-3DF962E72C33}" type="presParOf" srcId="{BE33DB7C-DC58-4CFA-87A3-84A21B35A1F4}" destId="{0A209741-FA28-4DF6-9FD4-95DEFF7335A5}" srcOrd="4" destOrd="0" presId="urn:microsoft.com/office/officeart/2018/2/layout/IconVerticalSolidList"/>
    <dgm:cxn modelId="{DDF97688-51D3-48A5-B5FD-D0E950EA4C83}" type="presParOf" srcId="{0A209741-FA28-4DF6-9FD4-95DEFF7335A5}" destId="{06E686B5-F9D6-4710-9042-B8448072CEA4}" srcOrd="0" destOrd="0" presId="urn:microsoft.com/office/officeart/2018/2/layout/IconVerticalSolidList"/>
    <dgm:cxn modelId="{63195F6D-904C-494E-BD80-B0E7ED3557A9}" type="presParOf" srcId="{0A209741-FA28-4DF6-9FD4-95DEFF7335A5}" destId="{0D2F8949-C13A-478C-923B-F469CECF5FDA}" srcOrd="1" destOrd="0" presId="urn:microsoft.com/office/officeart/2018/2/layout/IconVerticalSolidList"/>
    <dgm:cxn modelId="{033DC74C-4A9A-4AB5-9B5F-AE026E264E75}" type="presParOf" srcId="{0A209741-FA28-4DF6-9FD4-95DEFF7335A5}" destId="{A0728234-5C75-4767-8906-5E1CA1C19B15}" srcOrd="2" destOrd="0" presId="urn:microsoft.com/office/officeart/2018/2/layout/IconVerticalSolidList"/>
    <dgm:cxn modelId="{52E62ABC-3296-4533-BB17-339864F90EEC}" type="presParOf" srcId="{0A209741-FA28-4DF6-9FD4-95DEFF7335A5}" destId="{4D5BCE99-CEBE-4300-8DAD-5625FE4D5F3E}" srcOrd="3" destOrd="0" presId="urn:microsoft.com/office/officeart/2018/2/layout/IconVerticalSolidList"/>
    <dgm:cxn modelId="{C3FDA663-522E-4ACD-957E-C5CEF39D5E9C}" type="presParOf" srcId="{BE33DB7C-DC58-4CFA-87A3-84A21B35A1F4}" destId="{C0A77528-425F-4CB3-821C-5A8B3243BF53}" srcOrd="5" destOrd="0" presId="urn:microsoft.com/office/officeart/2018/2/layout/IconVerticalSolidList"/>
    <dgm:cxn modelId="{D37F4B85-AF1D-447C-8B7D-90A3FA268AE3}" type="presParOf" srcId="{BE33DB7C-DC58-4CFA-87A3-84A21B35A1F4}" destId="{0110E804-EFF7-48F7-A308-CE2C9975E431}" srcOrd="6" destOrd="0" presId="urn:microsoft.com/office/officeart/2018/2/layout/IconVerticalSolidList"/>
    <dgm:cxn modelId="{0D355FE6-1ED4-4829-BCB7-242DB834D09E}" type="presParOf" srcId="{0110E804-EFF7-48F7-A308-CE2C9975E431}" destId="{8E980118-2FED-4214-B6CA-EAB2E1F27EC1}" srcOrd="0" destOrd="0" presId="urn:microsoft.com/office/officeart/2018/2/layout/IconVerticalSolidList"/>
    <dgm:cxn modelId="{C6DA58C4-BFF3-4387-9BEE-9051A91F02C5}" type="presParOf" srcId="{0110E804-EFF7-48F7-A308-CE2C9975E431}" destId="{0914618E-7975-46E5-AC17-FBBC462EEF54}" srcOrd="1" destOrd="0" presId="urn:microsoft.com/office/officeart/2018/2/layout/IconVerticalSolidList"/>
    <dgm:cxn modelId="{5A8E526A-D0FE-4889-9074-AB31DEF7FEAF}" type="presParOf" srcId="{0110E804-EFF7-48F7-A308-CE2C9975E431}" destId="{015ADB0E-7E9A-4FAC-BC4E-2B24622B4771}" srcOrd="2" destOrd="0" presId="urn:microsoft.com/office/officeart/2018/2/layout/IconVerticalSolidList"/>
    <dgm:cxn modelId="{2F8AF69C-57F2-4936-B788-32F281E40975}" type="presParOf" srcId="{0110E804-EFF7-48F7-A308-CE2C9975E431}" destId="{8DEDD04E-069E-40F9-9201-94BAF1922E88}" srcOrd="3" destOrd="0" presId="urn:microsoft.com/office/officeart/2018/2/layout/IconVerticalSolidList"/>
    <dgm:cxn modelId="{8004EB1C-09B2-40CA-B2ED-376B8FDAAE2D}" type="presParOf" srcId="{BE33DB7C-DC58-4CFA-87A3-84A21B35A1F4}" destId="{A312B605-4363-4E39-88CB-2756AE92B197}" srcOrd="7" destOrd="0" presId="urn:microsoft.com/office/officeart/2018/2/layout/IconVerticalSolidList"/>
    <dgm:cxn modelId="{29ADCB15-423E-46C2-9C3E-842716A97981}" type="presParOf" srcId="{BE33DB7C-DC58-4CFA-87A3-84A21B35A1F4}" destId="{0C823C37-0CB8-43E5-AFBE-169E6ED2C1C9}" srcOrd="8" destOrd="0" presId="urn:microsoft.com/office/officeart/2018/2/layout/IconVerticalSolidList"/>
    <dgm:cxn modelId="{54910A6D-9C89-404D-9901-B0CDAE14EA19}" type="presParOf" srcId="{0C823C37-0CB8-43E5-AFBE-169E6ED2C1C9}" destId="{07B22511-C00C-4283-9137-941C847C9242}" srcOrd="0" destOrd="0" presId="urn:microsoft.com/office/officeart/2018/2/layout/IconVerticalSolidList"/>
    <dgm:cxn modelId="{702C3D4E-5B8C-4682-AA90-93915821709E}" type="presParOf" srcId="{0C823C37-0CB8-43E5-AFBE-169E6ED2C1C9}" destId="{071C077F-F644-468B-B3FD-18A1F4790559}" srcOrd="1" destOrd="0" presId="urn:microsoft.com/office/officeart/2018/2/layout/IconVerticalSolidList"/>
    <dgm:cxn modelId="{3BE2B53D-8291-4F97-9D8F-C056DEC72FE2}" type="presParOf" srcId="{0C823C37-0CB8-43E5-AFBE-169E6ED2C1C9}" destId="{3F8B0C35-D637-48F9-A976-2CC9395E5240}" srcOrd="2" destOrd="0" presId="urn:microsoft.com/office/officeart/2018/2/layout/IconVerticalSolidList"/>
    <dgm:cxn modelId="{E1625C85-28F2-49B3-A541-108F9C38F32E}" type="presParOf" srcId="{0C823C37-0CB8-43E5-AFBE-169E6ED2C1C9}" destId="{868E5D3E-6AD7-4D8B-8C44-18192C3B351B}" srcOrd="3" destOrd="0" presId="urn:microsoft.com/office/officeart/2018/2/layout/IconVerticalSolidList"/>
    <dgm:cxn modelId="{8F0C38A1-4EDD-4005-9EA7-273D2B069BDF}" type="presParOf" srcId="{BE33DB7C-DC58-4CFA-87A3-84A21B35A1F4}" destId="{7F9BE68F-F52C-4A2A-B349-D189B0223DC7}" srcOrd="9" destOrd="0" presId="urn:microsoft.com/office/officeart/2018/2/layout/IconVerticalSolidList"/>
    <dgm:cxn modelId="{256064F5-6A04-4F7A-8485-E5600FE32822}" type="presParOf" srcId="{BE33DB7C-DC58-4CFA-87A3-84A21B35A1F4}" destId="{1D86DF74-97E7-49C5-ABC3-051B1F53D84F}" srcOrd="10" destOrd="0" presId="urn:microsoft.com/office/officeart/2018/2/layout/IconVerticalSolidList"/>
    <dgm:cxn modelId="{46207B35-5A2C-4282-8D1F-E39CF0757B6E}" type="presParOf" srcId="{1D86DF74-97E7-49C5-ABC3-051B1F53D84F}" destId="{7D42539B-3E90-41E1-A6ED-78125C497C28}" srcOrd="0" destOrd="0" presId="urn:microsoft.com/office/officeart/2018/2/layout/IconVerticalSolidList"/>
    <dgm:cxn modelId="{1CA6F64A-64D5-4FD7-AC63-516CEB1A1045}" type="presParOf" srcId="{1D86DF74-97E7-49C5-ABC3-051B1F53D84F}" destId="{850A3D2F-FDFA-44DE-B2E1-63D285B1A4BF}" srcOrd="1" destOrd="0" presId="urn:microsoft.com/office/officeart/2018/2/layout/IconVerticalSolidList"/>
    <dgm:cxn modelId="{A2D15B53-EFF7-4677-BB6D-2D8FC10CC6EA}" type="presParOf" srcId="{1D86DF74-97E7-49C5-ABC3-051B1F53D84F}" destId="{25A38010-5829-4D8F-9269-EC1A0171F364}" srcOrd="2" destOrd="0" presId="urn:microsoft.com/office/officeart/2018/2/layout/IconVerticalSolidList"/>
    <dgm:cxn modelId="{42562AC9-4F76-4ACF-AD44-F79923B350E5}" type="presParOf" srcId="{1D86DF74-97E7-49C5-ABC3-051B1F53D84F}" destId="{BAAB94EC-1227-43D3-98CD-3682857060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0E1464-86B1-43E3-824A-849715DDCAF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DC4DAB-188A-425C-9327-058EE326B072}">
      <dgm:prSet custT="1"/>
      <dgm:spPr/>
      <dgm:t>
        <a:bodyPr/>
        <a:lstStyle/>
        <a:p>
          <a:r>
            <a:rPr lang="en-US" sz="1400" dirty="0"/>
            <a:t>Adding differential privacy</a:t>
          </a:r>
        </a:p>
      </dgm:t>
    </dgm:pt>
    <dgm:pt modelId="{D24254AE-F0FA-4533-89F1-9645024A5A57}" type="parTrans" cxnId="{EAB8F079-408B-40E0-8B42-62DBC6C1F5E0}">
      <dgm:prSet/>
      <dgm:spPr/>
      <dgm:t>
        <a:bodyPr/>
        <a:lstStyle/>
        <a:p>
          <a:endParaRPr lang="en-US" sz="2400"/>
        </a:p>
      </dgm:t>
    </dgm:pt>
    <dgm:pt modelId="{1EEF18AA-E453-4EE2-8A07-2E0992E05760}" type="sibTrans" cxnId="{EAB8F079-408B-40E0-8B42-62DBC6C1F5E0}">
      <dgm:prSet/>
      <dgm:spPr/>
      <dgm:t>
        <a:bodyPr/>
        <a:lstStyle/>
        <a:p>
          <a:endParaRPr lang="en-US" sz="2400"/>
        </a:p>
      </dgm:t>
    </dgm:pt>
    <dgm:pt modelId="{C8607C5A-1782-49DB-853B-CA3B50830196}">
      <dgm:prSet custT="1"/>
      <dgm:spPr/>
      <dgm:t>
        <a:bodyPr/>
        <a:lstStyle/>
        <a:p>
          <a:r>
            <a:rPr lang="en-US" sz="1400" dirty="0"/>
            <a:t>Differential privacy relies on noise addition to mechanisms</a:t>
          </a:r>
        </a:p>
      </dgm:t>
    </dgm:pt>
    <dgm:pt modelId="{3E5BB52D-177F-4C4C-BDAC-6A2DF46DEA0C}" type="parTrans" cxnId="{8EC1DA5F-7667-4859-AF2A-2887E9001B2A}">
      <dgm:prSet/>
      <dgm:spPr/>
      <dgm:t>
        <a:bodyPr/>
        <a:lstStyle/>
        <a:p>
          <a:endParaRPr lang="en-US" sz="2400"/>
        </a:p>
      </dgm:t>
    </dgm:pt>
    <dgm:pt modelId="{44B6C52D-CABA-45F4-A379-4D60370A8833}" type="sibTrans" cxnId="{8EC1DA5F-7667-4859-AF2A-2887E9001B2A}">
      <dgm:prSet/>
      <dgm:spPr/>
      <dgm:t>
        <a:bodyPr/>
        <a:lstStyle/>
        <a:p>
          <a:endParaRPr lang="en-US" sz="2400"/>
        </a:p>
      </dgm:t>
    </dgm:pt>
    <dgm:pt modelId="{A290A738-BDC3-47D4-B2F5-FB368C9FD5E5}">
      <dgm:prSet custT="1"/>
      <dgm:spPr/>
      <dgm:t>
        <a:bodyPr/>
        <a:lstStyle/>
        <a:p>
          <a:r>
            <a:rPr lang="en-US" sz="1400"/>
            <a:t>It guarantees that the impact of each record in an algorithm’s output is limited</a:t>
          </a:r>
        </a:p>
      </dgm:t>
    </dgm:pt>
    <dgm:pt modelId="{C59BF35D-4949-46A4-BDFC-CC5E3E6CA143}" type="parTrans" cxnId="{BE731759-8615-4835-8172-8754EC916742}">
      <dgm:prSet/>
      <dgm:spPr/>
      <dgm:t>
        <a:bodyPr/>
        <a:lstStyle/>
        <a:p>
          <a:endParaRPr lang="en-US" sz="2400"/>
        </a:p>
      </dgm:t>
    </dgm:pt>
    <dgm:pt modelId="{30449943-BAD1-4089-B340-045559983D24}" type="sibTrans" cxnId="{BE731759-8615-4835-8172-8754EC916742}">
      <dgm:prSet/>
      <dgm:spPr/>
      <dgm:t>
        <a:bodyPr/>
        <a:lstStyle/>
        <a:p>
          <a:endParaRPr lang="en-US" sz="2400"/>
        </a:p>
      </dgm:t>
    </dgm:pt>
    <dgm:pt modelId="{784CF4A3-28BE-47AC-A8CB-B74045642F44}">
      <dgm:prSet custT="1"/>
      <dgm:spPr/>
      <dgm:t>
        <a:bodyPr/>
        <a:lstStyle/>
        <a:p>
          <a:r>
            <a:rPr lang="en-US" sz="1400"/>
            <a:t>It is defined on mechanisms, i.e., algorithms, not on data</a:t>
          </a:r>
        </a:p>
      </dgm:t>
    </dgm:pt>
    <dgm:pt modelId="{977E194D-D0F4-424C-AF0D-7D0628838B1B}" type="parTrans" cxnId="{A6553164-1A33-44BA-8045-B1594F979680}">
      <dgm:prSet/>
      <dgm:spPr/>
      <dgm:t>
        <a:bodyPr/>
        <a:lstStyle/>
        <a:p>
          <a:endParaRPr lang="en-US" sz="2400"/>
        </a:p>
      </dgm:t>
    </dgm:pt>
    <dgm:pt modelId="{BAC56509-64D0-4E95-ADD9-FE0C8309BC66}" type="sibTrans" cxnId="{A6553164-1A33-44BA-8045-B1594F979680}">
      <dgm:prSet/>
      <dgm:spPr/>
      <dgm:t>
        <a:bodyPr/>
        <a:lstStyle/>
        <a:p>
          <a:endParaRPr lang="en-US" sz="2400"/>
        </a:p>
      </dgm:t>
    </dgm:pt>
    <dgm:pt modelId="{48FB7948-CAA6-4CA6-9ADD-185E3A98AAE0}">
      <dgm:prSet custT="1"/>
      <dgm:spPr/>
      <dgm:t>
        <a:bodyPr/>
        <a:lstStyle/>
        <a:p>
          <a:r>
            <a:rPr lang="en-US" sz="1400"/>
            <a:t>Amnesia will allow differentially private data synthesis</a:t>
          </a:r>
        </a:p>
      </dgm:t>
    </dgm:pt>
    <dgm:pt modelId="{5BA96DD0-F88B-4BE9-A9BD-C130D3C33EF3}" type="parTrans" cxnId="{4E9BF2C4-D9F7-4DA1-AE4B-677B7346652C}">
      <dgm:prSet/>
      <dgm:spPr/>
      <dgm:t>
        <a:bodyPr/>
        <a:lstStyle/>
        <a:p>
          <a:endParaRPr lang="en-US" sz="2400"/>
        </a:p>
      </dgm:t>
    </dgm:pt>
    <dgm:pt modelId="{D55A4211-A8A5-4D9B-B0A0-E0FEACA3C282}" type="sibTrans" cxnId="{4E9BF2C4-D9F7-4DA1-AE4B-677B7346652C}">
      <dgm:prSet/>
      <dgm:spPr/>
      <dgm:t>
        <a:bodyPr/>
        <a:lstStyle/>
        <a:p>
          <a:endParaRPr lang="en-US" sz="2400"/>
        </a:p>
      </dgm:t>
    </dgm:pt>
    <dgm:pt modelId="{B8B0A670-D307-4B17-BEBE-9C9C272B0CE7}">
      <dgm:prSet custT="1"/>
      <dgm:spPr/>
      <dgm:t>
        <a:bodyPr/>
        <a:lstStyle/>
        <a:p>
          <a:r>
            <a:rPr lang="en-US" sz="1400"/>
            <a:t>Uses will define histograms and aggregates</a:t>
          </a:r>
        </a:p>
      </dgm:t>
    </dgm:pt>
    <dgm:pt modelId="{71DBF0A5-2E30-45BB-AAC4-0EBDBC5177EC}" type="parTrans" cxnId="{2E1FCD70-A6E0-4793-9437-243170BF2CA0}">
      <dgm:prSet/>
      <dgm:spPr/>
      <dgm:t>
        <a:bodyPr/>
        <a:lstStyle/>
        <a:p>
          <a:endParaRPr lang="en-US" sz="2400"/>
        </a:p>
      </dgm:t>
    </dgm:pt>
    <dgm:pt modelId="{647B7C36-89E0-4862-9B36-03E43F48D8A9}" type="sibTrans" cxnId="{2E1FCD70-A6E0-4793-9437-243170BF2CA0}">
      <dgm:prSet/>
      <dgm:spPr/>
      <dgm:t>
        <a:bodyPr/>
        <a:lstStyle/>
        <a:p>
          <a:endParaRPr lang="en-US" sz="2400"/>
        </a:p>
      </dgm:t>
    </dgm:pt>
    <dgm:pt modelId="{34FE1D5E-0FD8-4872-B9AC-D50BB60A42A5}">
      <dgm:prSet custT="1"/>
      <dgm:spPr/>
      <dgm:t>
        <a:bodyPr/>
        <a:lstStyle/>
        <a:p>
          <a:r>
            <a:rPr lang="en-US" sz="1400"/>
            <a:t>Amnesia will create differentially private histograms and will recreate a dataset that supports the DP histogram</a:t>
          </a:r>
        </a:p>
      </dgm:t>
    </dgm:pt>
    <dgm:pt modelId="{08AA6395-04CB-45C5-B40E-F6FACF38C16A}" type="parTrans" cxnId="{B534EB68-E1EE-4225-9469-5D37CAD07686}">
      <dgm:prSet/>
      <dgm:spPr/>
      <dgm:t>
        <a:bodyPr/>
        <a:lstStyle/>
        <a:p>
          <a:endParaRPr lang="en-US" sz="2400"/>
        </a:p>
      </dgm:t>
    </dgm:pt>
    <dgm:pt modelId="{BC101A04-6C70-4195-92DD-F10B9F0D5D1B}" type="sibTrans" cxnId="{B534EB68-E1EE-4225-9469-5D37CAD07686}">
      <dgm:prSet/>
      <dgm:spPr/>
      <dgm:t>
        <a:bodyPr/>
        <a:lstStyle/>
        <a:p>
          <a:endParaRPr lang="en-US" sz="2400"/>
        </a:p>
      </dgm:t>
    </dgm:pt>
    <dgm:pt modelId="{653FDD4D-48A7-E244-84FF-CA6DB9788E49}">
      <dgm:prSet custT="1"/>
      <dgm:spPr/>
      <dgm:t>
        <a:bodyPr/>
        <a:lstStyle/>
        <a:p>
          <a:r>
            <a:rPr lang="en-US" sz="1400" dirty="0"/>
            <a:t>Stricter, more generic guarantee</a:t>
          </a:r>
        </a:p>
      </dgm:t>
    </dgm:pt>
    <dgm:pt modelId="{9D604A71-F05B-A749-BDFF-C97E9A891CED}" type="parTrans" cxnId="{3E31F4EA-6406-894B-949B-9038DC2CDA93}">
      <dgm:prSet/>
      <dgm:spPr/>
      <dgm:t>
        <a:bodyPr/>
        <a:lstStyle/>
        <a:p>
          <a:endParaRPr lang="el-GR" sz="2400"/>
        </a:p>
      </dgm:t>
    </dgm:pt>
    <dgm:pt modelId="{D17F1286-C0EF-9848-A65D-4FAE536F595D}" type="sibTrans" cxnId="{3E31F4EA-6406-894B-949B-9038DC2CDA93}">
      <dgm:prSet/>
      <dgm:spPr/>
      <dgm:t>
        <a:bodyPr/>
        <a:lstStyle/>
        <a:p>
          <a:endParaRPr lang="el-GR" sz="2400"/>
        </a:p>
      </dgm:t>
    </dgm:pt>
    <dgm:pt modelId="{92685D30-8F37-E344-93BD-EB077739EF09}">
      <dgm:prSet custT="1"/>
      <dgm:spPr/>
      <dgm:t>
        <a:bodyPr/>
        <a:lstStyle/>
        <a:p>
          <a:r>
            <a:rPr lang="en-US" sz="1400" dirty="0"/>
            <a:t>Difficult for non-expert users</a:t>
          </a:r>
        </a:p>
      </dgm:t>
    </dgm:pt>
    <dgm:pt modelId="{7B182378-AE5D-E34F-9A58-D026083A478D}" type="parTrans" cxnId="{C60C8B50-E09C-8E45-8375-F1024C6C1630}">
      <dgm:prSet/>
      <dgm:spPr/>
      <dgm:t>
        <a:bodyPr/>
        <a:lstStyle/>
        <a:p>
          <a:endParaRPr lang="el-GR" sz="2400"/>
        </a:p>
      </dgm:t>
    </dgm:pt>
    <dgm:pt modelId="{77C674AF-2FBA-B04F-9F70-C6758B44E6AA}" type="sibTrans" cxnId="{C60C8B50-E09C-8E45-8375-F1024C6C1630}">
      <dgm:prSet/>
      <dgm:spPr/>
      <dgm:t>
        <a:bodyPr/>
        <a:lstStyle/>
        <a:p>
          <a:endParaRPr lang="el-GR" sz="2400"/>
        </a:p>
      </dgm:t>
    </dgm:pt>
    <dgm:pt modelId="{B065E272-4061-634D-9C9A-2FAF328B1507}" type="pres">
      <dgm:prSet presAssocID="{3E0E1464-86B1-43E3-824A-849715DDCAFF}" presName="linear" presStyleCnt="0">
        <dgm:presLayoutVars>
          <dgm:dir/>
          <dgm:animLvl val="lvl"/>
          <dgm:resizeHandles val="exact"/>
        </dgm:presLayoutVars>
      </dgm:prSet>
      <dgm:spPr/>
    </dgm:pt>
    <dgm:pt modelId="{58E5E6EA-80F6-384F-A59D-54B25752D354}" type="pres">
      <dgm:prSet presAssocID="{7EDC4DAB-188A-425C-9327-058EE326B072}" presName="parentLin" presStyleCnt="0"/>
      <dgm:spPr/>
    </dgm:pt>
    <dgm:pt modelId="{9EAE6D5C-5063-984B-A3EB-E3F3519637DD}" type="pres">
      <dgm:prSet presAssocID="{7EDC4DAB-188A-425C-9327-058EE326B072}" presName="parentLeftMargin" presStyleLbl="node1" presStyleIdx="0" presStyleCnt="3"/>
      <dgm:spPr/>
    </dgm:pt>
    <dgm:pt modelId="{365C8555-2DD2-454C-A7F0-10E1723EDF3F}" type="pres">
      <dgm:prSet presAssocID="{7EDC4DAB-188A-425C-9327-058EE326B0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D8C898-5CE6-FD4D-9DE2-3D024D7AAA3C}" type="pres">
      <dgm:prSet presAssocID="{7EDC4DAB-188A-425C-9327-058EE326B072}" presName="negativeSpace" presStyleCnt="0"/>
      <dgm:spPr/>
    </dgm:pt>
    <dgm:pt modelId="{1318590E-4596-AB44-BB38-79D01454D693}" type="pres">
      <dgm:prSet presAssocID="{7EDC4DAB-188A-425C-9327-058EE326B072}" presName="childText" presStyleLbl="conFgAcc1" presStyleIdx="0" presStyleCnt="3">
        <dgm:presLayoutVars>
          <dgm:bulletEnabled val="1"/>
        </dgm:presLayoutVars>
      </dgm:prSet>
      <dgm:spPr/>
    </dgm:pt>
    <dgm:pt modelId="{356B6341-FD29-DA47-9E98-F4EEED736F0D}" type="pres">
      <dgm:prSet presAssocID="{1EEF18AA-E453-4EE2-8A07-2E0992E05760}" presName="spaceBetweenRectangles" presStyleCnt="0"/>
      <dgm:spPr/>
    </dgm:pt>
    <dgm:pt modelId="{FA2D19B7-BE1B-BD4C-8426-E05CA2EF588A}" type="pres">
      <dgm:prSet presAssocID="{C8607C5A-1782-49DB-853B-CA3B50830196}" presName="parentLin" presStyleCnt="0"/>
      <dgm:spPr/>
    </dgm:pt>
    <dgm:pt modelId="{CC091074-86D6-7A4C-9646-A978676D343F}" type="pres">
      <dgm:prSet presAssocID="{C8607C5A-1782-49DB-853B-CA3B50830196}" presName="parentLeftMargin" presStyleLbl="node1" presStyleIdx="0" presStyleCnt="3"/>
      <dgm:spPr/>
    </dgm:pt>
    <dgm:pt modelId="{B5600D03-95F9-334B-9E3A-08A8A9E03AAD}" type="pres">
      <dgm:prSet presAssocID="{C8607C5A-1782-49DB-853B-CA3B508301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02CA4D-E37E-CE4B-A05E-CA61DE168EAC}" type="pres">
      <dgm:prSet presAssocID="{C8607C5A-1782-49DB-853B-CA3B50830196}" presName="negativeSpace" presStyleCnt="0"/>
      <dgm:spPr/>
    </dgm:pt>
    <dgm:pt modelId="{261FB142-2215-2A47-A607-5B320C9302EE}" type="pres">
      <dgm:prSet presAssocID="{C8607C5A-1782-49DB-853B-CA3B50830196}" presName="childText" presStyleLbl="conFgAcc1" presStyleIdx="1" presStyleCnt="3">
        <dgm:presLayoutVars>
          <dgm:bulletEnabled val="1"/>
        </dgm:presLayoutVars>
      </dgm:prSet>
      <dgm:spPr/>
    </dgm:pt>
    <dgm:pt modelId="{A742B633-7419-EA4F-A693-3106E572C98D}" type="pres">
      <dgm:prSet presAssocID="{44B6C52D-CABA-45F4-A379-4D60370A8833}" presName="spaceBetweenRectangles" presStyleCnt="0"/>
      <dgm:spPr/>
    </dgm:pt>
    <dgm:pt modelId="{CD477180-8887-C541-B94D-2937C5C72311}" type="pres">
      <dgm:prSet presAssocID="{48FB7948-CAA6-4CA6-9ADD-185E3A98AAE0}" presName="parentLin" presStyleCnt="0"/>
      <dgm:spPr/>
    </dgm:pt>
    <dgm:pt modelId="{0DF8D0F8-D1A6-D946-BD07-622B705FAEA8}" type="pres">
      <dgm:prSet presAssocID="{48FB7948-CAA6-4CA6-9ADD-185E3A98AAE0}" presName="parentLeftMargin" presStyleLbl="node1" presStyleIdx="1" presStyleCnt="3"/>
      <dgm:spPr/>
    </dgm:pt>
    <dgm:pt modelId="{397C7BBA-B830-1F42-8C00-037EA5BDA8DA}" type="pres">
      <dgm:prSet presAssocID="{48FB7948-CAA6-4CA6-9ADD-185E3A98AAE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DC6275-D030-134B-B047-8F7DD97C0DA8}" type="pres">
      <dgm:prSet presAssocID="{48FB7948-CAA6-4CA6-9ADD-185E3A98AAE0}" presName="negativeSpace" presStyleCnt="0"/>
      <dgm:spPr/>
    </dgm:pt>
    <dgm:pt modelId="{C2C6BA98-E547-7E46-9783-C67C77FC6BF4}" type="pres">
      <dgm:prSet presAssocID="{48FB7948-CAA6-4CA6-9ADD-185E3A98AAE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3D9814-105F-594C-8104-B4134A084CB8}" type="presOf" srcId="{48FB7948-CAA6-4CA6-9ADD-185E3A98AAE0}" destId="{0DF8D0F8-D1A6-D946-BD07-622B705FAEA8}" srcOrd="0" destOrd="0" presId="urn:microsoft.com/office/officeart/2005/8/layout/list1"/>
    <dgm:cxn modelId="{A6EE7033-2D65-AB47-8E1A-620EAF9EE44D}" type="presOf" srcId="{48FB7948-CAA6-4CA6-9ADD-185E3A98AAE0}" destId="{397C7BBA-B830-1F42-8C00-037EA5BDA8DA}" srcOrd="1" destOrd="0" presId="urn:microsoft.com/office/officeart/2005/8/layout/list1"/>
    <dgm:cxn modelId="{C0091138-7F33-CB4B-B4B3-DC2D7EABD455}" type="presOf" srcId="{92685D30-8F37-E344-93BD-EB077739EF09}" destId="{1318590E-4596-AB44-BB38-79D01454D693}" srcOrd="0" destOrd="1" presId="urn:microsoft.com/office/officeart/2005/8/layout/list1"/>
    <dgm:cxn modelId="{1589673D-CEE9-B249-951D-73F8355AECEB}" type="presOf" srcId="{A290A738-BDC3-47D4-B2F5-FB368C9FD5E5}" destId="{261FB142-2215-2A47-A607-5B320C9302EE}" srcOrd="0" destOrd="0" presId="urn:microsoft.com/office/officeart/2005/8/layout/list1"/>
    <dgm:cxn modelId="{8EC1DA5F-7667-4859-AF2A-2887E9001B2A}" srcId="{3E0E1464-86B1-43E3-824A-849715DDCAFF}" destId="{C8607C5A-1782-49DB-853B-CA3B50830196}" srcOrd="1" destOrd="0" parTransId="{3E5BB52D-177F-4C4C-BDAC-6A2DF46DEA0C}" sibTransId="{44B6C52D-CABA-45F4-A379-4D60370A8833}"/>
    <dgm:cxn modelId="{BF342443-4345-644E-902C-493EE5CAF095}" type="presOf" srcId="{34FE1D5E-0FD8-4872-B9AC-D50BB60A42A5}" destId="{C2C6BA98-E547-7E46-9783-C67C77FC6BF4}" srcOrd="0" destOrd="1" presId="urn:microsoft.com/office/officeart/2005/8/layout/list1"/>
    <dgm:cxn modelId="{A6553164-1A33-44BA-8045-B1594F979680}" srcId="{C8607C5A-1782-49DB-853B-CA3B50830196}" destId="{784CF4A3-28BE-47AC-A8CB-B74045642F44}" srcOrd="1" destOrd="0" parTransId="{977E194D-D0F4-424C-AF0D-7D0628838B1B}" sibTransId="{BAC56509-64D0-4E95-ADD9-FE0C8309BC66}"/>
    <dgm:cxn modelId="{4BEB5B65-BA66-0C48-A013-62B57F284EF6}" type="presOf" srcId="{3E0E1464-86B1-43E3-824A-849715DDCAFF}" destId="{B065E272-4061-634D-9C9A-2FAF328B1507}" srcOrd="0" destOrd="0" presId="urn:microsoft.com/office/officeart/2005/8/layout/list1"/>
    <dgm:cxn modelId="{B534EB68-E1EE-4225-9469-5D37CAD07686}" srcId="{48FB7948-CAA6-4CA6-9ADD-185E3A98AAE0}" destId="{34FE1D5E-0FD8-4872-B9AC-D50BB60A42A5}" srcOrd="1" destOrd="0" parTransId="{08AA6395-04CB-45C5-B40E-F6FACF38C16A}" sibTransId="{BC101A04-6C70-4195-92DD-F10B9F0D5D1B}"/>
    <dgm:cxn modelId="{C60C8B50-E09C-8E45-8375-F1024C6C1630}" srcId="{7EDC4DAB-188A-425C-9327-058EE326B072}" destId="{92685D30-8F37-E344-93BD-EB077739EF09}" srcOrd="1" destOrd="0" parTransId="{7B182378-AE5D-E34F-9A58-D026083A478D}" sibTransId="{77C674AF-2FBA-B04F-9F70-C6758B44E6AA}"/>
    <dgm:cxn modelId="{2E1FCD70-A6E0-4793-9437-243170BF2CA0}" srcId="{48FB7948-CAA6-4CA6-9ADD-185E3A98AAE0}" destId="{B8B0A670-D307-4B17-BEBE-9C9C272B0CE7}" srcOrd="0" destOrd="0" parTransId="{71DBF0A5-2E30-45BB-AAC4-0EBDBC5177EC}" sibTransId="{647B7C36-89E0-4862-9B36-03E43F48D8A9}"/>
    <dgm:cxn modelId="{AC401173-AD26-CF4B-9A8B-B413B6237EC2}" type="presOf" srcId="{7EDC4DAB-188A-425C-9327-058EE326B072}" destId="{9EAE6D5C-5063-984B-A3EB-E3F3519637DD}" srcOrd="0" destOrd="0" presId="urn:microsoft.com/office/officeart/2005/8/layout/list1"/>
    <dgm:cxn modelId="{BE731759-8615-4835-8172-8754EC916742}" srcId="{C8607C5A-1782-49DB-853B-CA3B50830196}" destId="{A290A738-BDC3-47D4-B2F5-FB368C9FD5E5}" srcOrd="0" destOrd="0" parTransId="{C59BF35D-4949-46A4-BDFC-CC5E3E6CA143}" sibTransId="{30449943-BAD1-4089-B340-045559983D24}"/>
    <dgm:cxn modelId="{EAB8F079-408B-40E0-8B42-62DBC6C1F5E0}" srcId="{3E0E1464-86B1-43E3-824A-849715DDCAFF}" destId="{7EDC4DAB-188A-425C-9327-058EE326B072}" srcOrd="0" destOrd="0" parTransId="{D24254AE-F0FA-4533-89F1-9645024A5A57}" sibTransId="{1EEF18AA-E453-4EE2-8A07-2E0992E05760}"/>
    <dgm:cxn modelId="{4D49E47C-F6BF-0B4B-B5B3-0A7D80BA46EB}" type="presOf" srcId="{C8607C5A-1782-49DB-853B-CA3B50830196}" destId="{CC091074-86D6-7A4C-9646-A978676D343F}" srcOrd="0" destOrd="0" presId="urn:microsoft.com/office/officeart/2005/8/layout/list1"/>
    <dgm:cxn modelId="{44009FBF-97EC-1E46-AABD-0FB0E5285D69}" type="presOf" srcId="{B8B0A670-D307-4B17-BEBE-9C9C272B0CE7}" destId="{C2C6BA98-E547-7E46-9783-C67C77FC6BF4}" srcOrd="0" destOrd="0" presId="urn:microsoft.com/office/officeart/2005/8/layout/list1"/>
    <dgm:cxn modelId="{4E9BF2C4-D9F7-4DA1-AE4B-677B7346652C}" srcId="{3E0E1464-86B1-43E3-824A-849715DDCAFF}" destId="{48FB7948-CAA6-4CA6-9ADD-185E3A98AAE0}" srcOrd="2" destOrd="0" parTransId="{5BA96DD0-F88B-4BE9-A9BD-C130D3C33EF3}" sibTransId="{D55A4211-A8A5-4D9B-B0A0-E0FEACA3C282}"/>
    <dgm:cxn modelId="{E350FCE7-DADF-9345-B17D-874253B2B879}" type="presOf" srcId="{C8607C5A-1782-49DB-853B-CA3B50830196}" destId="{B5600D03-95F9-334B-9E3A-08A8A9E03AAD}" srcOrd="1" destOrd="0" presId="urn:microsoft.com/office/officeart/2005/8/layout/list1"/>
    <dgm:cxn modelId="{D1D9BAE9-A107-DC4C-B30A-8BF29DBD84C8}" type="presOf" srcId="{784CF4A3-28BE-47AC-A8CB-B74045642F44}" destId="{261FB142-2215-2A47-A607-5B320C9302EE}" srcOrd="0" destOrd="1" presId="urn:microsoft.com/office/officeart/2005/8/layout/list1"/>
    <dgm:cxn modelId="{3E31F4EA-6406-894B-949B-9038DC2CDA93}" srcId="{7EDC4DAB-188A-425C-9327-058EE326B072}" destId="{653FDD4D-48A7-E244-84FF-CA6DB9788E49}" srcOrd="0" destOrd="0" parTransId="{9D604A71-F05B-A749-BDFF-C97E9A891CED}" sibTransId="{D17F1286-C0EF-9848-A65D-4FAE536F595D}"/>
    <dgm:cxn modelId="{851BCAF2-D7F7-0F40-948D-606A05155193}" type="presOf" srcId="{653FDD4D-48A7-E244-84FF-CA6DB9788E49}" destId="{1318590E-4596-AB44-BB38-79D01454D693}" srcOrd="0" destOrd="0" presId="urn:microsoft.com/office/officeart/2005/8/layout/list1"/>
    <dgm:cxn modelId="{EA38FFF5-C4F6-F54D-9745-78A9E3AB4C9B}" type="presOf" srcId="{7EDC4DAB-188A-425C-9327-058EE326B072}" destId="{365C8555-2DD2-454C-A7F0-10E1723EDF3F}" srcOrd="1" destOrd="0" presId="urn:microsoft.com/office/officeart/2005/8/layout/list1"/>
    <dgm:cxn modelId="{A82D1BC4-E155-A94A-A81E-239CA2E34636}" type="presParOf" srcId="{B065E272-4061-634D-9C9A-2FAF328B1507}" destId="{58E5E6EA-80F6-384F-A59D-54B25752D354}" srcOrd="0" destOrd="0" presId="urn:microsoft.com/office/officeart/2005/8/layout/list1"/>
    <dgm:cxn modelId="{89F989BF-601C-F446-8069-B9576C281545}" type="presParOf" srcId="{58E5E6EA-80F6-384F-A59D-54B25752D354}" destId="{9EAE6D5C-5063-984B-A3EB-E3F3519637DD}" srcOrd="0" destOrd="0" presId="urn:microsoft.com/office/officeart/2005/8/layout/list1"/>
    <dgm:cxn modelId="{60961432-E3E7-BD48-84AB-D2C5A27C8482}" type="presParOf" srcId="{58E5E6EA-80F6-384F-A59D-54B25752D354}" destId="{365C8555-2DD2-454C-A7F0-10E1723EDF3F}" srcOrd="1" destOrd="0" presId="urn:microsoft.com/office/officeart/2005/8/layout/list1"/>
    <dgm:cxn modelId="{31602A34-4483-C146-87DE-2019D69D957F}" type="presParOf" srcId="{B065E272-4061-634D-9C9A-2FAF328B1507}" destId="{93D8C898-5CE6-FD4D-9DE2-3D024D7AAA3C}" srcOrd="1" destOrd="0" presId="urn:microsoft.com/office/officeart/2005/8/layout/list1"/>
    <dgm:cxn modelId="{425D5862-670D-7342-BCBC-C8141378963C}" type="presParOf" srcId="{B065E272-4061-634D-9C9A-2FAF328B1507}" destId="{1318590E-4596-AB44-BB38-79D01454D693}" srcOrd="2" destOrd="0" presId="urn:microsoft.com/office/officeart/2005/8/layout/list1"/>
    <dgm:cxn modelId="{1A777E10-5678-5944-86C6-BC14BB7958B5}" type="presParOf" srcId="{B065E272-4061-634D-9C9A-2FAF328B1507}" destId="{356B6341-FD29-DA47-9E98-F4EEED736F0D}" srcOrd="3" destOrd="0" presId="urn:microsoft.com/office/officeart/2005/8/layout/list1"/>
    <dgm:cxn modelId="{D8A3062D-9F94-7D4F-B0AA-0D9DD0431774}" type="presParOf" srcId="{B065E272-4061-634D-9C9A-2FAF328B1507}" destId="{FA2D19B7-BE1B-BD4C-8426-E05CA2EF588A}" srcOrd="4" destOrd="0" presId="urn:microsoft.com/office/officeart/2005/8/layout/list1"/>
    <dgm:cxn modelId="{F605281A-7860-4241-9DDE-0F18F8E08A05}" type="presParOf" srcId="{FA2D19B7-BE1B-BD4C-8426-E05CA2EF588A}" destId="{CC091074-86D6-7A4C-9646-A978676D343F}" srcOrd="0" destOrd="0" presId="urn:microsoft.com/office/officeart/2005/8/layout/list1"/>
    <dgm:cxn modelId="{EA914167-92DF-2B4D-9380-8F8CDC512868}" type="presParOf" srcId="{FA2D19B7-BE1B-BD4C-8426-E05CA2EF588A}" destId="{B5600D03-95F9-334B-9E3A-08A8A9E03AAD}" srcOrd="1" destOrd="0" presId="urn:microsoft.com/office/officeart/2005/8/layout/list1"/>
    <dgm:cxn modelId="{E521BB13-E1A0-F145-997B-38CF39266F98}" type="presParOf" srcId="{B065E272-4061-634D-9C9A-2FAF328B1507}" destId="{7A02CA4D-E37E-CE4B-A05E-CA61DE168EAC}" srcOrd="5" destOrd="0" presId="urn:microsoft.com/office/officeart/2005/8/layout/list1"/>
    <dgm:cxn modelId="{A5D181F7-1077-1F42-9E06-B245A9A93B1E}" type="presParOf" srcId="{B065E272-4061-634D-9C9A-2FAF328B1507}" destId="{261FB142-2215-2A47-A607-5B320C9302EE}" srcOrd="6" destOrd="0" presId="urn:microsoft.com/office/officeart/2005/8/layout/list1"/>
    <dgm:cxn modelId="{95BF1B5D-4A3D-B94F-B8E4-998ABBAD2045}" type="presParOf" srcId="{B065E272-4061-634D-9C9A-2FAF328B1507}" destId="{A742B633-7419-EA4F-A693-3106E572C98D}" srcOrd="7" destOrd="0" presId="urn:microsoft.com/office/officeart/2005/8/layout/list1"/>
    <dgm:cxn modelId="{A365474F-0F7E-C442-9D33-D6D6CE49EC58}" type="presParOf" srcId="{B065E272-4061-634D-9C9A-2FAF328B1507}" destId="{CD477180-8887-C541-B94D-2937C5C72311}" srcOrd="8" destOrd="0" presId="urn:microsoft.com/office/officeart/2005/8/layout/list1"/>
    <dgm:cxn modelId="{D384FF89-E3BA-C24F-83A7-28A0C8B7FCC9}" type="presParOf" srcId="{CD477180-8887-C541-B94D-2937C5C72311}" destId="{0DF8D0F8-D1A6-D946-BD07-622B705FAEA8}" srcOrd="0" destOrd="0" presId="urn:microsoft.com/office/officeart/2005/8/layout/list1"/>
    <dgm:cxn modelId="{4A8DA055-74CB-9F4A-B029-CD2F30A46898}" type="presParOf" srcId="{CD477180-8887-C541-B94D-2937C5C72311}" destId="{397C7BBA-B830-1F42-8C00-037EA5BDA8DA}" srcOrd="1" destOrd="0" presId="urn:microsoft.com/office/officeart/2005/8/layout/list1"/>
    <dgm:cxn modelId="{8539872E-26AF-8548-A31B-13D2ED0684E9}" type="presParOf" srcId="{B065E272-4061-634D-9C9A-2FAF328B1507}" destId="{D1DC6275-D030-134B-B047-8F7DD97C0DA8}" srcOrd="9" destOrd="0" presId="urn:microsoft.com/office/officeart/2005/8/layout/list1"/>
    <dgm:cxn modelId="{52C9F7DA-BBD3-4A44-B6C7-C3325B27F38D}" type="presParOf" srcId="{B065E272-4061-634D-9C9A-2FAF328B1507}" destId="{C2C6BA98-E547-7E46-9783-C67C77FC6B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FE7C4-A263-4BBA-885F-DC967E87A7DA}">
      <dsp:nvSpPr>
        <dsp:cNvPr id="0" name=""/>
        <dsp:cNvSpPr/>
      </dsp:nvSpPr>
      <dsp:spPr>
        <a:xfrm>
          <a:off x="0" y="83435"/>
          <a:ext cx="5307700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Anonymized data are outside the scope of GDPR</a:t>
          </a:r>
        </a:p>
      </dsp:txBody>
      <dsp:txXfrm>
        <a:off x="71001" y="154436"/>
        <a:ext cx="5165698" cy="1312454"/>
      </dsp:txXfrm>
    </dsp:sp>
    <dsp:sp modelId="{6446414E-FB14-4F48-BAC3-329965686EB0}">
      <dsp:nvSpPr>
        <dsp:cNvPr id="0" name=""/>
        <dsp:cNvSpPr/>
      </dsp:nvSpPr>
      <dsp:spPr>
        <a:xfrm>
          <a:off x="0" y="1612771"/>
          <a:ext cx="5307700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Anonymization provides a statistical guaranty about the risk of information leakage</a:t>
          </a:r>
        </a:p>
      </dsp:txBody>
      <dsp:txXfrm>
        <a:off x="71001" y="1683772"/>
        <a:ext cx="5165698" cy="1312454"/>
      </dsp:txXfrm>
    </dsp:sp>
    <dsp:sp modelId="{C8407B8D-C0D3-47AB-B2F1-10ED7C0623B0}">
      <dsp:nvSpPr>
        <dsp:cNvPr id="0" name=""/>
        <dsp:cNvSpPr/>
      </dsp:nvSpPr>
      <dsp:spPr>
        <a:xfrm>
          <a:off x="0" y="3142108"/>
          <a:ext cx="5307700" cy="1454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is the most suitable way to give information to third parties, without revealing personal data</a:t>
          </a:r>
        </a:p>
      </dsp:txBody>
      <dsp:txXfrm>
        <a:off x="71001" y="3213109"/>
        <a:ext cx="5165698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6C632-C623-CB4E-BF4B-3F658CC6F51E}">
      <dsp:nvSpPr>
        <dsp:cNvPr id="0" name=""/>
        <dsp:cNvSpPr/>
      </dsp:nvSpPr>
      <dsp:spPr>
        <a:xfrm>
          <a:off x="0" y="43980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Anonymized data have lost some information</a:t>
          </a:r>
        </a:p>
      </dsp:txBody>
      <dsp:txXfrm>
        <a:off x="44602" y="88582"/>
        <a:ext cx="6082995" cy="824474"/>
      </dsp:txXfrm>
    </dsp:sp>
    <dsp:sp modelId="{583905DF-DC93-5C4D-AD13-1762AD105906}">
      <dsp:nvSpPr>
        <dsp:cNvPr id="0" name=""/>
        <dsp:cNvSpPr/>
      </dsp:nvSpPr>
      <dsp:spPr>
        <a:xfrm>
          <a:off x="0" y="957658"/>
          <a:ext cx="6172199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The key idea of a good anonymization algorithm is to minimize this loss and limit it in the least important information</a:t>
          </a:r>
        </a:p>
      </dsp:txBody>
      <dsp:txXfrm>
        <a:off x="0" y="957658"/>
        <a:ext cx="6172199" cy="833175"/>
      </dsp:txXfrm>
    </dsp:sp>
    <dsp:sp modelId="{2A5ED956-6991-1B40-94A3-807923E74F18}">
      <dsp:nvSpPr>
        <dsp:cNvPr id="0" name=""/>
        <dsp:cNvSpPr/>
      </dsp:nvSpPr>
      <dsp:spPr>
        <a:xfrm>
          <a:off x="0" y="1790833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There are gray boundaries between anonymized and pseudo-anonymized data</a:t>
          </a:r>
        </a:p>
      </dsp:txBody>
      <dsp:txXfrm>
        <a:off x="44602" y="1835435"/>
        <a:ext cx="6082995" cy="824474"/>
      </dsp:txXfrm>
    </dsp:sp>
    <dsp:sp modelId="{1D02E7E7-27DE-724F-A27F-63FA1E10F7CB}">
      <dsp:nvSpPr>
        <dsp:cNvPr id="0" name=""/>
        <dsp:cNvSpPr/>
      </dsp:nvSpPr>
      <dsp:spPr>
        <a:xfrm>
          <a:off x="0" y="2770752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Formal privacy guaranties provide a statistical guaranty for the anonymized data</a:t>
          </a:r>
        </a:p>
      </dsp:txBody>
      <dsp:txXfrm>
        <a:off x="44602" y="2815354"/>
        <a:ext cx="6082995" cy="824474"/>
      </dsp:txXfrm>
    </dsp:sp>
    <dsp:sp modelId="{09F5BE11-5656-364B-B8E3-953FEA29C101}">
      <dsp:nvSpPr>
        <dsp:cNvPr id="0" name=""/>
        <dsp:cNvSpPr/>
      </dsp:nvSpPr>
      <dsp:spPr>
        <a:xfrm>
          <a:off x="0" y="3684431"/>
          <a:ext cx="617219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This is only an interpretation of the notion of “privacy”</a:t>
          </a:r>
        </a:p>
      </dsp:txBody>
      <dsp:txXfrm>
        <a:off x="0" y="3684431"/>
        <a:ext cx="6172199" cy="380880"/>
      </dsp:txXfrm>
    </dsp:sp>
    <dsp:sp modelId="{1A19AEC6-05B5-0F46-BEC2-6B806499F633}">
      <dsp:nvSpPr>
        <dsp:cNvPr id="0" name=""/>
        <dsp:cNvSpPr/>
      </dsp:nvSpPr>
      <dsp:spPr>
        <a:xfrm>
          <a:off x="0" y="4065311"/>
          <a:ext cx="6172199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cannot easily be fully automated</a:t>
          </a:r>
        </a:p>
      </dsp:txBody>
      <dsp:txXfrm>
        <a:off x="44602" y="4109913"/>
        <a:ext cx="6082995" cy="824474"/>
      </dsp:txXfrm>
    </dsp:sp>
    <dsp:sp modelId="{0539D2F7-63FB-6F4B-A269-8B7C57568808}">
      <dsp:nvSpPr>
        <dsp:cNvPr id="0" name=""/>
        <dsp:cNvSpPr/>
      </dsp:nvSpPr>
      <dsp:spPr>
        <a:xfrm>
          <a:off x="0" y="4978989"/>
          <a:ext cx="617219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User input is needed</a:t>
          </a:r>
        </a:p>
      </dsp:txBody>
      <dsp:txXfrm>
        <a:off x="0" y="4978989"/>
        <a:ext cx="6172199" cy="38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68409-597B-4314-B2DB-5BC59E46D405}">
      <dsp:nvSpPr>
        <dsp:cNvPr id="0" name=""/>
        <dsp:cNvSpPr/>
      </dsp:nvSpPr>
      <dsp:spPr>
        <a:xfrm>
          <a:off x="0" y="1748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9A9C-9BE0-4FC8-995F-DF2E72195F4C}">
      <dsp:nvSpPr>
        <dsp:cNvPr id="0" name=""/>
        <dsp:cNvSpPr/>
      </dsp:nvSpPr>
      <dsp:spPr>
        <a:xfrm>
          <a:off x="225325" y="169345"/>
          <a:ext cx="409682" cy="409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B038-367A-42D9-BB43-B4FFF729DBDA}">
      <dsp:nvSpPr>
        <dsp:cNvPr id="0" name=""/>
        <dsp:cNvSpPr/>
      </dsp:nvSpPr>
      <dsp:spPr>
        <a:xfrm>
          <a:off x="860332" y="1748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User friendly</a:t>
          </a:r>
        </a:p>
      </dsp:txBody>
      <dsp:txXfrm>
        <a:off x="860332" y="1748"/>
        <a:ext cx="5311867" cy="744876"/>
      </dsp:txXfrm>
    </dsp:sp>
    <dsp:sp modelId="{70789657-4D6F-40EC-9CF8-41D97D272801}">
      <dsp:nvSpPr>
        <dsp:cNvPr id="0" name=""/>
        <dsp:cNvSpPr/>
      </dsp:nvSpPr>
      <dsp:spPr>
        <a:xfrm>
          <a:off x="0" y="932843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B962E-EC85-4803-82C2-9FE52633C4D7}">
      <dsp:nvSpPr>
        <dsp:cNvPr id="0" name=""/>
        <dsp:cNvSpPr/>
      </dsp:nvSpPr>
      <dsp:spPr>
        <a:xfrm>
          <a:off x="225325" y="1100440"/>
          <a:ext cx="409682" cy="409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DE291-E00B-49D5-8051-FDEDF2F00CEC}">
      <dsp:nvSpPr>
        <dsp:cNvPr id="0" name=""/>
        <dsp:cNvSpPr/>
      </dsp:nvSpPr>
      <dsp:spPr>
        <a:xfrm>
          <a:off x="860332" y="932843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Works locally, no data transfer risk</a:t>
          </a:r>
        </a:p>
      </dsp:txBody>
      <dsp:txXfrm>
        <a:off x="860332" y="932843"/>
        <a:ext cx="5311867" cy="744876"/>
      </dsp:txXfrm>
    </dsp:sp>
    <dsp:sp modelId="{06E686B5-F9D6-4710-9042-B8448072CEA4}">
      <dsp:nvSpPr>
        <dsp:cNvPr id="0" name=""/>
        <dsp:cNvSpPr/>
      </dsp:nvSpPr>
      <dsp:spPr>
        <a:xfrm>
          <a:off x="0" y="1863939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F8949-C13A-478C-923B-F469CECF5FDA}">
      <dsp:nvSpPr>
        <dsp:cNvPr id="0" name=""/>
        <dsp:cNvSpPr/>
      </dsp:nvSpPr>
      <dsp:spPr>
        <a:xfrm>
          <a:off x="225325" y="2031536"/>
          <a:ext cx="409682" cy="409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CE99-CEBE-4300-8DAD-5625FE4D5F3E}">
      <dsp:nvSpPr>
        <dsp:cNvPr id="0" name=""/>
        <dsp:cNvSpPr/>
      </dsp:nvSpPr>
      <dsp:spPr>
        <a:xfrm>
          <a:off x="860332" y="1863939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Allows users to customize the solution</a:t>
          </a:r>
        </a:p>
      </dsp:txBody>
      <dsp:txXfrm>
        <a:off x="860332" y="1863939"/>
        <a:ext cx="5311867" cy="744876"/>
      </dsp:txXfrm>
    </dsp:sp>
    <dsp:sp modelId="{8E980118-2FED-4214-B6CA-EAB2E1F27EC1}">
      <dsp:nvSpPr>
        <dsp:cNvPr id="0" name=""/>
        <dsp:cNvSpPr/>
      </dsp:nvSpPr>
      <dsp:spPr>
        <a:xfrm>
          <a:off x="0" y="2795034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4618E-7975-46E5-AC17-FBBC462EEF54}">
      <dsp:nvSpPr>
        <dsp:cNvPr id="0" name=""/>
        <dsp:cNvSpPr/>
      </dsp:nvSpPr>
      <dsp:spPr>
        <a:xfrm>
          <a:off x="225325" y="2962631"/>
          <a:ext cx="409682" cy="4096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DD04E-069E-40F9-9201-94BAF1922E88}">
      <dsp:nvSpPr>
        <dsp:cNvPr id="0" name=""/>
        <dsp:cNvSpPr/>
      </dsp:nvSpPr>
      <dsp:spPr>
        <a:xfrm>
          <a:off x="860332" y="2795034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only tool to offer anonymization for set-valued data</a:t>
          </a:r>
        </a:p>
      </dsp:txBody>
      <dsp:txXfrm>
        <a:off x="860332" y="2795034"/>
        <a:ext cx="5311867" cy="744876"/>
      </dsp:txXfrm>
    </dsp:sp>
    <dsp:sp modelId="{07B22511-C00C-4283-9137-941C847C9242}">
      <dsp:nvSpPr>
        <dsp:cNvPr id="0" name=""/>
        <dsp:cNvSpPr/>
      </dsp:nvSpPr>
      <dsp:spPr>
        <a:xfrm>
          <a:off x="0" y="3726130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C077F-F644-468B-B3FD-18A1F4790559}">
      <dsp:nvSpPr>
        <dsp:cNvPr id="0" name=""/>
        <dsp:cNvSpPr/>
      </dsp:nvSpPr>
      <dsp:spPr>
        <a:xfrm>
          <a:off x="225325" y="3893727"/>
          <a:ext cx="409682" cy="4096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E5D3E-6AD7-4D8B-8C44-18192C3B351B}">
      <dsp:nvSpPr>
        <dsp:cNvPr id="0" name=""/>
        <dsp:cNvSpPr/>
      </dsp:nvSpPr>
      <dsp:spPr>
        <a:xfrm>
          <a:off x="860332" y="3726130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only tool to support </a:t>
          </a:r>
          <a:r>
            <a:rPr lang="en-US" sz="1900" i="1" kern="1200"/>
            <a:t>k</a:t>
          </a:r>
          <a:r>
            <a:rPr lang="en-US" sz="1900" i="1" kern="1200" baseline="30000"/>
            <a:t>m</a:t>
          </a:r>
          <a:r>
            <a:rPr lang="en-US" sz="1900" kern="1200"/>
            <a:t>-anonymity</a:t>
          </a:r>
        </a:p>
      </dsp:txBody>
      <dsp:txXfrm>
        <a:off x="860332" y="3726130"/>
        <a:ext cx="5311867" cy="744876"/>
      </dsp:txXfrm>
    </dsp:sp>
    <dsp:sp modelId="{7D42539B-3E90-41E1-A6ED-78125C497C28}">
      <dsp:nvSpPr>
        <dsp:cNvPr id="0" name=""/>
        <dsp:cNvSpPr/>
      </dsp:nvSpPr>
      <dsp:spPr>
        <a:xfrm>
          <a:off x="0" y="4657225"/>
          <a:ext cx="6172199" cy="7448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A3D2F-FDFA-44DE-B2E1-63D285B1A4BF}">
      <dsp:nvSpPr>
        <dsp:cNvPr id="0" name=""/>
        <dsp:cNvSpPr/>
      </dsp:nvSpPr>
      <dsp:spPr>
        <a:xfrm>
          <a:off x="225325" y="4824822"/>
          <a:ext cx="409682" cy="4096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B94EC-1227-43D3-98CD-36828570604E}">
      <dsp:nvSpPr>
        <dsp:cNvPr id="0" name=""/>
        <dsp:cNvSpPr/>
      </dsp:nvSpPr>
      <dsp:spPr>
        <a:xfrm>
          <a:off x="860332" y="4657225"/>
          <a:ext cx="5311867" cy="7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33" tIns="78833" rIns="78833" bIns="78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Easy to incorporate to third party information systems</a:t>
          </a:r>
        </a:p>
      </dsp:txBody>
      <dsp:txXfrm>
        <a:off x="860332" y="4657225"/>
        <a:ext cx="5311867" cy="744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8590E-4596-AB44-BB38-79D01454D693}">
      <dsp:nvSpPr>
        <dsp:cNvPr id="0" name=""/>
        <dsp:cNvSpPr/>
      </dsp:nvSpPr>
      <dsp:spPr>
        <a:xfrm>
          <a:off x="0" y="351233"/>
          <a:ext cx="5470525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574" tIns="458216" rIns="4245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Stricter, more generic guarantee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Difficult for non-expert users</a:t>
          </a:r>
        </a:p>
      </dsp:txBody>
      <dsp:txXfrm>
        <a:off x="0" y="351233"/>
        <a:ext cx="5470525" cy="987525"/>
      </dsp:txXfrm>
    </dsp:sp>
    <dsp:sp modelId="{365C8555-2DD2-454C-A7F0-10E1723EDF3F}">
      <dsp:nvSpPr>
        <dsp:cNvPr id="0" name=""/>
        <dsp:cNvSpPr/>
      </dsp:nvSpPr>
      <dsp:spPr>
        <a:xfrm>
          <a:off x="273526" y="26513"/>
          <a:ext cx="38293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41" tIns="0" rIns="1447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Adding differential privacy</a:t>
          </a:r>
        </a:p>
      </dsp:txBody>
      <dsp:txXfrm>
        <a:off x="305229" y="58216"/>
        <a:ext cx="3765961" cy="586034"/>
      </dsp:txXfrm>
    </dsp:sp>
    <dsp:sp modelId="{261FB142-2215-2A47-A607-5B320C9302EE}">
      <dsp:nvSpPr>
        <dsp:cNvPr id="0" name=""/>
        <dsp:cNvSpPr/>
      </dsp:nvSpPr>
      <dsp:spPr>
        <a:xfrm>
          <a:off x="0" y="1782278"/>
          <a:ext cx="5470525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574" tIns="458216" rIns="4245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It guarantees that the impact of each record in an algorithm’s output is limited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It is defined on mechanisms, i.e., algorithms, not on data</a:t>
          </a:r>
        </a:p>
      </dsp:txBody>
      <dsp:txXfrm>
        <a:off x="0" y="1782278"/>
        <a:ext cx="5470525" cy="1178100"/>
      </dsp:txXfrm>
    </dsp:sp>
    <dsp:sp modelId="{B5600D03-95F9-334B-9E3A-08A8A9E03AAD}">
      <dsp:nvSpPr>
        <dsp:cNvPr id="0" name=""/>
        <dsp:cNvSpPr/>
      </dsp:nvSpPr>
      <dsp:spPr>
        <a:xfrm>
          <a:off x="273526" y="1457558"/>
          <a:ext cx="38293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41" tIns="0" rIns="1447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Differential privacy relies on noise addition to mechanisms</a:t>
          </a:r>
        </a:p>
      </dsp:txBody>
      <dsp:txXfrm>
        <a:off x="305229" y="1489261"/>
        <a:ext cx="3765961" cy="586034"/>
      </dsp:txXfrm>
    </dsp:sp>
    <dsp:sp modelId="{C2C6BA98-E547-7E46-9783-C67C77FC6BF4}">
      <dsp:nvSpPr>
        <dsp:cNvPr id="0" name=""/>
        <dsp:cNvSpPr/>
      </dsp:nvSpPr>
      <dsp:spPr>
        <a:xfrm>
          <a:off x="0" y="3403899"/>
          <a:ext cx="5470525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574" tIns="458216" rIns="4245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Uses will define histograms and aggregates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Amnesia will create differentially private histograms and will recreate a dataset that supports the DP histogram</a:t>
          </a:r>
        </a:p>
      </dsp:txBody>
      <dsp:txXfrm>
        <a:off x="0" y="3403899"/>
        <a:ext cx="5470525" cy="1178100"/>
      </dsp:txXfrm>
    </dsp:sp>
    <dsp:sp modelId="{397C7BBA-B830-1F42-8C00-037EA5BDA8DA}">
      <dsp:nvSpPr>
        <dsp:cNvPr id="0" name=""/>
        <dsp:cNvSpPr/>
      </dsp:nvSpPr>
      <dsp:spPr>
        <a:xfrm>
          <a:off x="273526" y="3079178"/>
          <a:ext cx="382936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41" tIns="0" rIns="1447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Amnesia will allow differentially private data synthesis</a:t>
          </a:r>
        </a:p>
      </dsp:txBody>
      <dsp:txXfrm>
        <a:off x="305229" y="3110881"/>
        <a:ext cx="37659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6/1/2023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36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161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541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567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8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  <p:cxnSp>
        <p:nvCxnSpPr>
          <p:cNvPr id="28" name="Straight Connector 27" descr="First divder line on slide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Second divder line on slide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Third divder line on slide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descr="Fourth divder line on slide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Fifth divder line on slide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DICE - 30th May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571AF-E72F-E546-A5E6-4F2BC84749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55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9" r:id="rId2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3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 descr="cartoon drawing of flowers&#10;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86714" y="53463"/>
            <a:ext cx="12018572" cy="66845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Amnesia</a:t>
            </a:r>
            <a:br>
              <a:rPr lang="en-US" dirty="0"/>
            </a:br>
            <a:r>
              <a:rPr lang="en-US" sz="2800" dirty="0"/>
              <a:t>Data anonymization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Company logo placeholder">
            <a:extLst>
              <a:ext uri="{FF2B5EF4-FFF2-40B4-BE49-F238E27FC236}">
                <a16:creationId xmlns:a16="http://schemas.microsoft.com/office/drawing/2014/main" id="{B01E2EF0-EFFC-4938-87C9-FEE301C9B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66" r="3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Manolis Terrovitis</a:t>
            </a:r>
          </a:p>
          <a:p>
            <a:r>
              <a:rPr lang="en-US" dirty="0"/>
              <a:t>mter@athenarc.gr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3DDF3D-91CE-40FB-BC3D-FFB1B5D89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38C520-10BA-4F40-9679-2447D5E57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008" y="2420836"/>
            <a:ext cx="1517298" cy="10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Placeholder 104" descr="Placeholder Picture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pic>
        <p:nvPicPr>
          <p:cNvPr id="71" name="Picture Placeholder 70" descr="link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369127"/>
            <a:ext cx="3002400" cy="1029105"/>
          </a:xfrm>
        </p:spPr>
        <p:txBody>
          <a:bodyPr/>
          <a:lstStyle/>
          <a:p>
            <a:r>
              <a:rPr lang="en-US" dirty="0"/>
              <a:t>K-anonymity</a:t>
            </a:r>
          </a:p>
          <a:p>
            <a:r>
              <a:rPr lang="en-US" dirty="0"/>
              <a:t>Km-anonymity</a:t>
            </a:r>
          </a:p>
          <a:p>
            <a:r>
              <a:rPr lang="en-US" dirty="0"/>
              <a:t>Object relational datasets</a:t>
            </a:r>
          </a:p>
          <a:p>
            <a:r>
              <a:rPr lang="en-US" dirty="0"/>
              <a:t>Disk based algorithm</a:t>
            </a:r>
          </a:p>
        </p:txBody>
      </p:sp>
      <p:pic>
        <p:nvPicPr>
          <p:cNvPr id="73" name="Picture Placeholder 72" descr="Programmer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5874" y="3271181"/>
            <a:ext cx="691688" cy="69168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8283" y="3236624"/>
            <a:ext cx="3002400" cy="432000"/>
          </a:xfrm>
        </p:spPr>
        <p:txBody>
          <a:bodyPr/>
          <a:lstStyle/>
          <a:p>
            <a:r>
              <a:rPr lang="en-US" dirty="0"/>
              <a:t>API</a:t>
            </a:r>
          </a:p>
          <a:p>
            <a:endParaRPr lang="en-US" dirty="0"/>
          </a:p>
        </p:txBody>
      </p:sp>
      <p:pic>
        <p:nvPicPr>
          <p:cNvPr id="75" name="Picture Placeholder 74" descr="Circles with arrows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5874" y="4835817"/>
            <a:ext cx="691688" cy="69168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Bugs have diminished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5002786"/>
            <a:ext cx="2728086" cy="720000"/>
          </a:xfrm>
        </p:spPr>
        <p:txBody>
          <a:bodyPr/>
          <a:lstStyle/>
          <a:p>
            <a:r>
              <a:rPr lang="en-US" dirty="0"/>
              <a:t>Queries in helpdesk are less about bugs these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39A4E-1744-4BDC-9332-A5713E0AF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508" y="1297944"/>
            <a:ext cx="2147998" cy="15182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79AD9-CAA4-45AB-B42E-898471396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3876" y="6199193"/>
            <a:ext cx="8784941" cy="365125"/>
          </a:xfrm>
        </p:spPr>
        <p:txBody>
          <a:bodyPr/>
          <a:lstStyle/>
          <a:p>
            <a:pPr algn="r"/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7336B35B-B665-4A7B-930A-B9F0813D8D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2719C970-500F-4B9A-9015-41C5345547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ReST</a:t>
            </a:r>
            <a:r>
              <a:rPr lang="en-US" dirty="0"/>
              <a:t> and command line API exist to help programmers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792" y="1992754"/>
            <a:ext cx="4517528" cy="29994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err="1"/>
              <a:t>Pseudoanonymization</a:t>
            </a:r>
            <a:r>
              <a:rPr lang="en-US" dirty="0"/>
              <a:t> - Link attacks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DICE - 30th May 2023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4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k</a:t>
            </a:r>
            <a:r>
              <a:rPr lang="en-US"/>
              <a:t>-anonymity </a:t>
            </a:r>
            <a:endParaRPr lang="el-GR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47944" y="1700978"/>
            <a:ext cx="7827502" cy="6983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99" dirty="0"/>
              <a:t>Each entry becomes indistinguishable from other </a:t>
            </a:r>
            <a:r>
              <a:rPr lang="en-US" sz="2499" i="1" dirty="0"/>
              <a:t>k</a:t>
            </a:r>
            <a:r>
              <a:rPr lang="en-US" sz="2499" dirty="0"/>
              <a:t>-1 entries</a:t>
            </a:r>
          </a:p>
        </p:txBody>
      </p:sp>
      <p:graphicFrame>
        <p:nvGraphicFramePr>
          <p:cNvPr id="778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24893"/>
              </p:ext>
            </p:extLst>
          </p:nvPr>
        </p:nvGraphicFramePr>
        <p:xfrm>
          <a:off x="1572692" y="2733321"/>
          <a:ext cx="4189003" cy="32397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Zipcode</a:t>
                      </a:r>
                      <a:endParaRPr kumimoji="0" lang="el-G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National.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Disease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Russian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Japanese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Indian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Russian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13053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Indian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Japanese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13068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American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7914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79822"/>
              </p:ext>
            </p:extLst>
          </p:nvPr>
        </p:nvGraphicFramePr>
        <p:xfrm>
          <a:off x="6320928" y="2733321"/>
          <a:ext cx="4189003" cy="32397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id</a:t>
                      </a:r>
                      <a:endParaRPr kumimoji="0" lang="el-GR" sz="1300" b="1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Zipcode</a:t>
                      </a:r>
                      <a:endParaRPr kumimoji="0" lang="el-G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National.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Disease</a:t>
                      </a:r>
                      <a:endParaRPr kumimoji="0" lang="el-G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&lt;30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Disease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1485*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≥40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Viral Infection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sng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l-GR" sz="1300" b="0" i="0" u="none" strike="sng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130**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3∗</a:t>
                      </a:r>
                      <a:endParaRPr kumimoji="0" lang="el-G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∗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524" marR="9524" marT="9524" marB="0" anchor="b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4912C-C6A3-48F2-A166-7D7BFE82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DICE - 30th May 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34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903542-3478-4B76-8348-2B6E0F10D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9096" y="2252419"/>
            <a:ext cx="8441704" cy="32004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transformation – Full domain generalization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rtlCol="0" anchor="ctr" anchorCtr="0"/>
          <a:lstStyle>
            <a:defPPr>
              <a:defRPr lang="el-G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DICE - 30th May 2023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5858F3-B227-48A6-BBB9-F204DA8A4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121" y="1301171"/>
            <a:ext cx="6447601" cy="24444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914399"/>
          </a:xfrm>
        </p:spPr>
        <p:txBody>
          <a:bodyPr/>
          <a:lstStyle/>
          <a:p>
            <a:r>
              <a:rPr lang="en-US" dirty="0"/>
              <a:t>Full domain</a:t>
            </a:r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rtlCol="0" anchor="ctr" anchorCtr="0"/>
          <a:lstStyle>
            <a:defPPr>
              <a:defRPr lang="el-G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DICE - 30th May 2023</a:t>
            </a:r>
            <a:endParaRPr lang="el-GR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2095472" y="3786190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Holland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6905652" y="3786190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8 - Δεξιό βέλος"/>
          <p:cNvSpPr/>
          <p:nvPr/>
        </p:nvSpPr>
        <p:spPr>
          <a:xfrm>
            <a:off x="5310183" y="4733666"/>
            <a:ext cx="948401" cy="13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310555" y="1447801"/>
            <a:ext cx="7686700" cy="1749552"/>
          </a:xfrm>
        </p:spPr>
        <p:txBody>
          <a:bodyPr/>
          <a:lstStyle/>
          <a:p>
            <a:r>
              <a:rPr lang="en-US" dirty="0"/>
              <a:t>Original values are not globally generalized but only some of subsets of them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1295399"/>
          </a:xfrm>
        </p:spPr>
        <p:txBody>
          <a:bodyPr/>
          <a:lstStyle/>
          <a:p>
            <a:r>
              <a:rPr lang="en-US" dirty="0"/>
              <a:t>Local Recoding</a:t>
            </a:r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rtlCol="0" anchor="ctr" anchorCtr="0"/>
          <a:lstStyle>
            <a:defPPr>
              <a:defRPr lang="el-G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DICE - 30th May 2023</a:t>
            </a:r>
            <a:endParaRPr lang="el-GR"/>
          </a:p>
        </p:txBody>
      </p:sp>
      <p:graphicFrame>
        <p:nvGraphicFramePr>
          <p:cNvPr id="11" name="6 - Πίνακας">
            <a:extLst>
              <a:ext uri="{FF2B5EF4-FFF2-40B4-BE49-F238E27FC236}">
                <a16:creationId xmlns:a16="http://schemas.microsoft.com/office/drawing/2014/main" id="{B2269BE7-8346-4E3D-A54F-642CBA0D6282}"/>
              </a:ext>
            </a:extLst>
          </p:cNvPr>
          <p:cNvGraphicFramePr>
            <a:graphicFrameLocks noGrp="1"/>
          </p:cNvGraphicFramePr>
          <p:nvPr/>
        </p:nvGraphicFramePr>
        <p:xfrm>
          <a:off x="2407089" y="2862524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Holland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7 - Πίνακας">
            <a:extLst>
              <a:ext uri="{FF2B5EF4-FFF2-40B4-BE49-F238E27FC236}">
                <a16:creationId xmlns:a16="http://schemas.microsoft.com/office/drawing/2014/main" id="{13124627-43A5-4796-A29B-001847C30401}"/>
              </a:ext>
            </a:extLst>
          </p:cNvPr>
          <p:cNvGraphicFramePr>
            <a:graphicFrameLocks noGrp="1"/>
          </p:cNvGraphicFramePr>
          <p:nvPr/>
        </p:nvGraphicFramePr>
        <p:xfrm>
          <a:off x="7217269" y="2862524"/>
          <a:ext cx="26193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[25-35]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[20-25]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r>
                        <a:rPr lang="el-GR" dirty="0"/>
                        <a:t>[35-40]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8 - Δεξιό βέλος">
            <a:extLst>
              <a:ext uri="{FF2B5EF4-FFF2-40B4-BE49-F238E27FC236}">
                <a16:creationId xmlns:a16="http://schemas.microsoft.com/office/drawing/2014/main" id="{8AEB4251-ABD4-49BF-A3FE-E311A5E792FE}"/>
              </a:ext>
            </a:extLst>
          </p:cNvPr>
          <p:cNvSpPr/>
          <p:nvPr/>
        </p:nvSpPr>
        <p:spPr>
          <a:xfrm>
            <a:off x="5621800" y="3810000"/>
            <a:ext cx="948401" cy="135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CA40504-F8B2-55CD-94DB-81AACBF0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8AEC207-B459-88D7-501A-4AB20090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Amnesia autogenerates hierarchies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048E8F5-A456-C845-8D75-B7BF25B6B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DICE - 30th May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932D2-9E5C-D42E-6025-6B3E3BF0FE79}"/>
              </a:ext>
            </a:extLst>
          </p:cNvPr>
          <p:cNvSpPr txBox="1"/>
          <p:nvPr/>
        </p:nvSpPr>
        <p:spPr>
          <a:xfrm>
            <a:off x="701040" y="4156085"/>
            <a:ext cx="1078992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1, 2, 3, 4, 5, 6, 7, 8, 9, 10,…. ,31, 32, 33, 34, 35</a:t>
            </a:r>
            <a:endParaRPr lang="el-GR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92A67DF3-6138-9D6C-8747-8C460779B060}"/>
              </a:ext>
            </a:extLst>
          </p:cNvPr>
          <p:cNvCxnSpPr>
            <a:cxnSpLocks/>
          </p:cNvCxnSpPr>
          <p:nvPr/>
        </p:nvCxnSpPr>
        <p:spPr>
          <a:xfrm>
            <a:off x="701040" y="5222400"/>
            <a:ext cx="227380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687A22F-4507-8BB2-4384-2CC634BA1D47}"/>
              </a:ext>
            </a:extLst>
          </p:cNvPr>
          <p:cNvSpPr/>
          <p:nvPr/>
        </p:nvSpPr>
        <p:spPr>
          <a:xfrm>
            <a:off x="701040" y="4151736"/>
            <a:ext cx="2273808" cy="7313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BC8B4-FFC1-C929-E4F1-5E2DBD0FC7A1}"/>
              </a:ext>
            </a:extLst>
          </p:cNvPr>
          <p:cNvSpPr txBox="1"/>
          <p:nvPr/>
        </p:nvSpPr>
        <p:spPr>
          <a:xfrm>
            <a:off x="1228725" y="5348682"/>
            <a:ext cx="1560385" cy="3651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Range : 5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866B52D-F014-2C5A-8309-25E6E1037B20}"/>
              </a:ext>
            </a:extLst>
          </p:cNvPr>
          <p:cNvSpPr/>
          <p:nvPr/>
        </p:nvSpPr>
        <p:spPr>
          <a:xfrm>
            <a:off x="3110865" y="4151736"/>
            <a:ext cx="2632710" cy="7313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6DAF2BC-E800-B0D5-C7D5-7D0B8F98D65F}"/>
              </a:ext>
            </a:extLst>
          </p:cNvPr>
          <p:cNvSpPr/>
          <p:nvPr/>
        </p:nvSpPr>
        <p:spPr>
          <a:xfrm>
            <a:off x="6483978" y="4151736"/>
            <a:ext cx="3574421" cy="7313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>
            <a:extLst>
              <a:ext uri="{FF2B5EF4-FFF2-40B4-BE49-F238E27FC236}">
                <a16:creationId xmlns:a16="http://schemas.microsoft.com/office/drawing/2014/main" id="{D736D770-BF4D-C2D2-691E-44B37703DB23}"/>
              </a:ext>
            </a:extLst>
          </p:cNvPr>
          <p:cNvSpPr/>
          <p:nvPr/>
        </p:nvSpPr>
        <p:spPr>
          <a:xfrm>
            <a:off x="1194529" y="3116172"/>
            <a:ext cx="1243013" cy="571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0-5</a:t>
            </a:r>
            <a:endParaRPr lang="el-G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Έλλειψη 15">
            <a:extLst>
              <a:ext uri="{FF2B5EF4-FFF2-40B4-BE49-F238E27FC236}">
                <a16:creationId xmlns:a16="http://schemas.microsoft.com/office/drawing/2014/main" id="{34D2AF9D-D678-6889-C0D3-A32178EDDA1B}"/>
              </a:ext>
            </a:extLst>
          </p:cNvPr>
          <p:cNvSpPr/>
          <p:nvPr/>
        </p:nvSpPr>
        <p:spPr>
          <a:xfrm>
            <a:off x="3690079" y="3116172"/>
            <a:ext cx="1243013" cy="571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6-10</a:t>
            </a:r>
            <a:endParaRPr lang="el-G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Έλλειψη 16">
            <a:extLst>
              <a:ext uri="{FF2B5EF4-FFF2-40B4-BE49-F238E27FC236}">
                <a16:creationId xmlns:a16="http://schemas.microsoft.com/office/drawing/2014/main" id="{1CC69E0D-3938-A668-473C-161218AFE035}"/>
              </a:ext>
            </a:extLst>
          </p:cNvPr>
          <p:cNvSpPr/>
          <p:nvPr/>
        </p:nvSpPr>
        <p:spPr>
          <a:xfrm>
            <a:off x="7796856" y="3116172"/>
            <a:ext cx="1420084" cy="571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31-35</a:t>
            </a:r>
            <a:endParaRPr lang="el-G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Έλλειψη 17">
            <a:extLst>
              <a:ext uri="{FF2B5EF4-FFF2-40B4-BE49-F238E27FC236}">
                <a16:creationId xmlns:a16="http://schemas.microsoft.com/office/drawing/2014/main" id="{ECB4E84A-8E05-57FD-FFC9-7687206E26CD}"/>
              </a:ext>
            </a:extLst>
          </p:cNvPr>
          <p:cNvSpPr/>
          <p:nvPr/>
        </p:nvSpPr>
        <p:spPr>
          <a:xfrm>
            <a:off x="2353341" y="2108262"/>
            <a:ext cx="1243013" cy="571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0-10</a:t>
            </a:r>
            <a:endParaRPr lang="el-G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Έλλειψη 19">
            <a:extLst>
              <a:ext uri="{FF2B5EF4-FFF2-40B4-BE49-F238E27FC236}">
                <a16:creationId xmlns:a16="http://schemas.microsoft.com/office/drawing/2014/main" id="{015435CA-1D0B-CD09-6BAB-CC2234446E81}"/>
              </a:ext>
            </a:extLst>
          </p:cNvPr>
          <p:cNvSpPr/>
          <p:nvPr/>
        </p:nvSpPr>
        <p:spPr>
          <a:xfrm>
            <a:off x="3596354" y="1276836"/>
            <a:ext cx="1243013" cy="571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0-20</a:t>
            </a:r>
            <a:endParaRPr lang="el-GR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3E8912AC-B4C8-E4B5-3462-CBCD9AD1F6AB}"/>
              </a:ext>
            </a:extLst>
          </p:cNvPr>
          <p:cNvCxnSpPr/>
          <p:nvPr/>
        </p:nvCxnSpPr>
        <p:spPr>
          <a:xfrm flipV="1">
            <a:off x="1837944" y="3724248"/>
            <a:ext cx="0" cy="3234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903A06F6-1F49-EA61-2ACF-A6F5F4B35658}"/>
              </a:ext>
            </a:extLst>
          </p:cNvPr>
          <p:cNvCxnSpPr/>
          <p:nvPr/>
        </p:nvCxnSpPr>
        <p:spPr>
          <a:xfrm flipV="1">
            <a:off x="4326825" y="3724248"/>
            <a:ext cx="0" cy="3234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01CCD524-23D7-A3AD-E37F-255D0A46604F}"/>
              </a:ext>
            </a:extLst>
          </p:cNvPr>
          <p:cNvCxnSpPr/>
          <p:nvPr/>
        </p:nvCxnSpPr>
        <p:spPr>
          <a:xfrm flipV="1">
            <a:off x="8506898" y="3727092"/>
            <a:ext cx="0" cy="3234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71A57F1C-78FA-C811-0810-A48A4CEDD858}"/>
              </a:ext>
            </a:extLst>
          </p:cNvPr>
          <p:cNvCxnSpPr>
            <a:cxnSpLocks/>
          </p:cNvCxnSpPr>
          <p:nvPr/>
        </p:nvCxnSpPr>
        <p:spPr>
          <a:xfrm flipV="1">
            <a:off x="2008917" y="2679762"/>
            <a:ext cx="344424" cy="3234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F17D5301-AE58-34BB-ABCE-A755ECEDCA42}"/>
              </a:ext>
            </a:extLst>
          </p:cNvPr>
          <p:cNvCxnSpPr>
            <a:cxnSpLocks/>
          </p:cNvCxnSpPr>
          <p:nvPr/>
        </p:nvCxnSpPr>
        <p:spPr>
          <a:xfrm flipH="1" flipV="1">
            <a:off x="3612980" y="2723124"/>
            <a:ext cx="394241" cy="3234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4CD9A2E8-338A-6A2D-DE9F-2924FA83B43C}"/>
              </a:ext>
            </a:extLst>
          </p:cNvPr>
          <p:cNvCxnSpPr>
            <a:cxnSpLocks/>
          </p:cNvCxnSpPr>
          <p:nvPr/>
        </p:nvCxnSpPr>
        <p:spPr>
          <a:xfrm flipV="1">
            <a:off x="3345655" y="1747817"/>
            <a:ext cx="344424" cy="3234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FA98E04-035D-1C5A-B43E-0EADA2EF04DF}"/>
              </a:ext>
            </a:extLst>
          </p:cNvPr>
          <p:cNvSpPr txBox="1"/>
          <p:nvPr/>
        </p:nvSpPr>
        <p:spPr>
          <a:xfrm>
            <a:off x="4026576" y="2504777"/>
            <a:ext cx="2632709" cy="3234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Fanout = number of children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96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169" y="294090"/>
            <a:ext cx="8533567" cy="758878"/>
          </a:xfrm>
        </p:spPr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i="1" baseline="30000" dirty="0"/>
              <a:t>m</a:t>
            </a:r>
            <a:r>
              <a:rPr lang="en-US" dirty="0"/>
              <a:t>-anonymity</a:t>
            </a: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7824023" y="4005008"/>
            <a:ext cx="2505235" cy="2093780"/>
          </a:xfrm>
        </p:spPr>
        <p:txBody>
          <a:bodyPr>
            <a:norm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-anonymous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Any combination of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items will not appear less than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times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B6A2763-8A12-4FDD-88CE-0433CE7B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887" y="6356065"/>
            <a:ext cx="5649119" cy="365089"/>
          </a:xfrm>
        </p:spPr>
        <p:txBody>
          <a:bodyPr/>
          <a:lstStyle/>
          <a:p>
            <a:pPr>
              <a:defRPr/>
            </a:pPr>
            <a:r>
              <a:rPr lang="en-GB" sz="900"/>
              <a:t>DICE - 30th May 2023</a:t>
            </a:r>
            <a:endParaRPr lang="en-GB" sz="900" dirty="0"/>
          </a:p>
        </p:txBody>
      </p:sp>
      <p:graphicFrame>
        <p:nvGraphicFramePr>
          <p:cNvPr id="6" name="5 - Θέση περιεχομένου"/>
          <p:cNvGraphicFramePr>
            <a:graphicFrameLocks/>
          </p:cNvGraphicFramePr>
          <p:nvPr/>
        </p:nvGraphicFramePr>
        <p:xfrm>
          <a:off x="2133987" y="1295608"/>
          <a:ext cx="7992110" cy="230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34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Fruits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Meat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Vegetables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Fish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Vassilis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Manolis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/>
                        <a:t>Eleni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/>
                        <a:t>Maria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r>
                        <a:rPr lang="en-US" sz="1600" dirty="0"/>
                        <a:t>Kostas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5 - Θέση περιεχομένου"/>
          <p:cNvGraphicFramePr>
            <a:graphicFrameLocks/>
          </p:cNvGraphicFramePr>
          <p:nvPr/>
        </p:nvGraphicFramePr>
        <p:xfrm>
          <a:off x="2210180" y="4114734"/>
          <a:ext cx="5544074" cy="203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4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Fruits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Meat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Other food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 err="1"/>
                        <a:t>Vassilis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Manolis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/>
                        <a:t>Eleni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/>
                        <a:t>Maria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r>
                        <a:rPr lang="en-US" sz="1600" dirty="0"/>
                        <a:t>Kostas</a:t>
                      </a:r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</a:t>
                      </a:r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91431" marR="91431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4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426" y="-727928"/>
            <a:ext cx="8229600" cy="4186254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Data Generalization Hierarchy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1"/>
            <a:ext cx="7704667" cy="566936"/>
          </a:xfrm>
        </p:spPr>
        <p:txBody>
          <a:bodyPr>
            <a:normAutofit/>
          </a:bodyPr>
          <a:lstStyle/>
          <a:p>
            <a:r>
              <a:rPr lang="en-US" dirty="0"/>
              <a:t>Method Description</a:t>
            </a:r>
            <a:endParaRPr lang="en-GB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524001" y="6492876"/>
            <a:ext cx="2350681" cy="365125"/>
          </a:xfrm>
        </p:spPr>
        <p:txBody>
          <a:bodyPr/>
          <a:lstStyle/>
          <a:p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</a:rPr>
              <a:t>DICE - 30th May 2023</a:t>
            </a:r>
            <a:endParaRPr lang="en-GB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5880" y="22048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79776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</a:p>
        </p:txBody>
      </p:sp>
      <p:cxnSp>
        <p:nvCxnSpPr>
          <p:cNvPr id="41" name="Straight Arrow Connector 40"/>
          <p:cNvCxnSpPr>
            <a:stCxn id="38" idx="2"/>
            <a:endCxn id="39" idx="0"/>
          </p:cNvCxnSpPr>
          <p:nvPr/>
        </p:nvCxnSpPr>
        <p:spPr>
          <a:xfrm rot="5400000">
            <a:off x="4495855" y="2440923"/>
            <a:ext cx="60800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23992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47" name="Straight Arrow Connector 46"/>
          <p:cNvCxnSpPr>
            <a:stCxn id="38" idx="2"/>
            <a:endCxn id="45" idx="0"/>
          </p:cNvCxnSpPr>
          <p:nvPr/>
        </p:nvCxnSpPr>
        <p:spPr>
          <a:xfrm rot="16200000" flipH="1">
            <a:off x="5467963" y="2404919"/>
            <a:ext cx="60800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31704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9776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840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3</a:t>
            </a:r>
          </a:p>
        </p:txBody>
      </p:sp>
      <p:cxnSp>
        <p:nvCxnSpPr>
          <p:cNvPr id="54" name="Straight Arrow Connector 53"/>
          <p:cNvCxnSpPr>
            <a:stCxn id="39" idx="2"/>
            <a:endCxn id="51" idx="0"/>
          </p:cNvCxnSpPr>
          <p:nvPr/>
        </p:nvCxnSpPr>
        <p:spPr>
          <a:xfrm rot="5400000">
            <a:off x="4053064" y="3861048"/>
            <a:ext cx="5574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9" idx="2"/>
            <a:endCxn id="50" idx="0"/>
          </p:cNvCxnSpPr>
          <p:nvPr/>
        </p:nvCxnSpPr>
        <p:spPr>
          <a:xfrm rot="5400000">
            <a:off x="3729028" y="3537012"/>
            <a:ext cx="5574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2"/>
            <a:endCxn id="52" idx="0"/>
          </p:cNvCxnSpPr>
          <p:nvPr/>
        </p:nvCxnSpPr>
        <p:spPr>
          <a:xfrm rot="16200000" flipH="1">
            <a:off x="4341096" y="3573016"/>
            <a:ext cx="5574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75920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  <a:r>
              <a:rPr lang="en-GB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23992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  <a:r>
              <a:rPr lang="en-GB" baseline="-250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00056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  <a:r>
              <a:rPr lang="en-GB" baseline="-25000" dirty="0"/>
              <a:t>3</a:t>
            </a:r>
          </a:p>
        </p:txBody>
      </p:sp>
      <p:cxnSp>
        <p:nvCxnSpPr>
          <p:cNvPr id="64" name="Straight Arrow Connector 63"/>
          <p:cNvCxnSpPr>
            <a:stCxn id="45" idx="2"/>
            <a:endCxn id="61" idx="0"/>
          </p:cNvCxnSpPr>
          <p:nvPr/>
        </p:nvCxnSpPr>
        <p:spPr>
          <a:xfrm rot="5400000">
            <a:off x="5997280" y="3861048"/>
            <a:ext cx="5574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5" idx="2"/>
            <a:endCxn id="60" idx="0"/>
          </p:cNvCxnSpPr>
          <p:nvPr/>
        </p:nvCxnSpPr>
        <p:spPr>
          <a:xfrm rot="5400000">
            <a:off x="5673244" y="3537012"/>
            <a:ext cx="5574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5" idx="2"/>
            <a:endCxn id="62" idx="0"/>
          </p:cNvCxnSpPr>
          <p:nvPr/>
        </p:nvCxnSpPr>
        <p:spPr>
          <a:xfrm rot="16200000" flipH="1">
            <a:off x="6285312" y="3573016"/>
            <a:ext cx="5574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68208" y="25649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  <a:r>
              <a:rPr lang="en-GB" sz="2000" baseline="-25000" dirty="0"/>
              <a:t>3</a:t>
            </a:r>
            <a:r>
              <a:rPr lang="en-GB" sz="2000" dirty="0"/>
              <a:t>= {A,b</a:t>
            </a:r>
            <a:r>
              <a:rPr lang="en-GB" sz="2000" baseline="-25000" dirty="0"/>
              <a:t>1</a:t>
            </a:r>
            <a:r>
              <a:rPr lang="en-GB" sz="2000" dirty="0"/>
              <a:t>,b</a:t>
            </a:r>
            <a:r>
              <a:rPr lang="en-GB" sz="2000" baseline="-25000" dirty="0"/>
              <a:t>2</a:t>
            </a:r>
            <a:r>
              <a:rPr lang="en-GB" sz="2000" dirty="0"/>
              <a:t>,b</a:t>
            </a:r>
            <a:r>
              <a:rPr lang="en-GB" sz="2000" baseline="-25000" dirty="0"/>
              <a:t>3</a:t>
            </a:r>
            <a:r>
              <a:rPr lang="en-GB" sz="2000" dirty="0"/>
              <a:t>}</a:t>
            </a:r>
          </a:p>
        </p:txBody>
      </p:sp>
      <p:cxnSp>
        <p:nvCxnSpPr>
          <p:cNvPr id="28" name="Elbow Connector 27"/>
          <p:cNvCxnSpPr/>
          <p:nvPr/>
        </p:nvCxnSpPr>
        <p:spPr>
          <a:xfrm>
            <a:off x="3215680" y="2852936"/>
            <a:ext cx="4176464" cy="93610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8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F27CD26-436F-DE74-7FA3-016EE8D4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000"/>
              <a:t>Amnesia next steps</a:t>
            </a:r>
            <a:endParaRPr lang="el-GR" sz="30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60C119-BBB6-55E2-1F4A-72023587F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881989E-03E8-E7B9-B71F-9192CA18A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6AB8EB7-D55B-CBEE-711A-CF9ECC414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DICE - 30th May 2023</a:t>
            </a:r>
          </a:p>
        </p:txBody>
      </p:sp>
      <p:graphicFrame>
        <p:nvGraphicFramePr>
          <p:cNvPr id="6" name="Θέση περιεχομένου 1">
            <a:extLst>
              <a:ext uri="{FF2B5EF4-FFF2-40B4-BE49-F238E27FC236}">
                <a16:creationId xmlns:a16="http://schemas.microsoft.com/office/drawing/2014/main" id="{EC7DFA01-F1F9-42B2-B1C9-33B335BC315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66234275"/>
              </p:ext>
            </p:extLst>
          </p:nvPr>
        </p:nvGraphicFramePr>
        <p:xfrm>
          <a:off x="6300788" y="1581150"/>
          <a:ext cx="5470525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04860B5-6293-FA75-7521-5365122C9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CD71357-ABC3-30DC-4FA0-45E2B66F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64" y="1752600"/>
            <a:ext cx="1752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DB1</a:t>
            </a:r>
            <a:endParaRPr lang="el-GR" dirty="0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976B7378-4C21-B30E-3D74-609BA58BE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064" y="1752600"/>
            <a:ext cx="1752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DB2</a:t>
            </a:r>
            <a:endParaRPr lang="el-GR" dirty="0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AF96A654-E7B8-82A0-3891-DC15EE47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064" y="2133600"/>
            <a:ext cx="1752600" cy="152400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A770DA4F-A524-118C-9141-B7F07DE06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64" y="2133600"/>
            <a:ext cx="1752600" cy="152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1832C400-4E42-5CEE-2A9F-A9672D09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464" y="2667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dirty="0"/>
              <a:t>Differing on 1 element</a:t>
            </a:r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2AD0D208-8399-BA72-1B7E-605DB5EDA2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5264" y="2209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Line 28">
            <a:extLst>
              <a:ext uri="{FF2B5EF4-FFF2-40B4-BE49-F238E27FC236}">
                <a16:creationId xmlns:a16="http://schemas.microsoft.com/office/drawing/2014/main" id="{94869211-E514-6652-3DA9-3D97B474F7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5664" y="2209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2C962A30-D22D-BDA7-359B-AD7E0855F876}"/>
              </a:ext>
            </a:extLst>
          </p:cNvPr>
          <p:cNvGrpSpPr/>
          <p:nvPr/>
        </p:nvGrpSpPr>
        <p:grpSpPr>
          <a:xfrm>
            <a:off x="593868" y="3689350"/>
            <a:ext cx="5006832" cy="2378628"/>
            <a:chOff x="762000" y="3048000"/>
            <a:chExt cx="7162800" cy="2590800"/>
          </a:xfrm>
        </p:grpSpPr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3DA2E3AF-588D-2D4C-9D51-D0D0D14B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3048000"/>
              <a:ext cx="7162800" cy="25908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latin typeface="Garamond" pitchFamily="18" charset="0"/>
                </a:rPr>
                <a:t>   </a:t>
              </a:r>
              <a:r>
                <a:rPr lang="en-US" sz="2000" b="1" i="1" dirty="0">
                  <a:latin typeface="Garamond" pitchFamily="18" charset="0"/>
                </a:rPr>
                <a:t>K: </a:t>
              </a:r>
              <a:r>
                <a:rPr lang="en-US" sz="2000" b="1" i="1" dirty="0">
                  <a:latin typeface="French Script MT" pitchFamily="66" charset="0"/>
                </a:rPr>
                <a:t>D</a:t>
              </a:r>
              <a:r>
                <a:rPr lang="en-US" sz="2000" b="1" i="1" dirty="0">
                  <a:latin typeface="Garamond" pitchFamily="18" charset="0"/>
                </a:rPr>
                <a:t> </a:t>
              </a:r>
              <a:r>
                <a:rPr lang="en-US" sz="2000" b="1" i="1" dirty="0">
                  <a:latin typeface="Garamond" pitchFamily="18" charset="0"/>
                  <a:sym typeface="Wingdings" pitchFamily="2" charset="2"/>
                </a:rPr>
                <a:t> </a:t>
              </a:r>
              <a:r>
                <a:rPr lang="en-US" sz="2000" b="1" i="1" dirty="0">
                  <a:latin typeface="French Script MT" pitchFamily="66" charset="0"/>
                  <a:sym typeface="Wingdings" pitchFamily="2" charset="2"/>
                </a:rPr>
                <a:t>R</a:t>
              </a:r>
              <a:r>
                <a:rPr lang="en-US" sz="2000" b="1" dirty="0">
                  <a:latin typeface="Garamond" pitchFamily="18" charset="0"/>
                </a:rPr>
                <a:t> ensures </a:t>
              </a:r>
              <a:r>
                <a:rPr lang="el-GR" sz="2000" b="1" i="1" dirty="0">
                  <a:latin typeface="Garamond" pitchFamily="18" charset="0"/>
                </a:rPr>
                <a:t>ε</a:t>
              </a:r>
              <a:r>
                <a:rPr lang="en-US" sz="2000" b="1" dirty="0">
                  <a:latin typeface="Garamond" pitchFamily="18" charset="0"/>
                </a:rPr>
                <a:t>-</a:t>
              </a:r>
              <a:r>
                <a:rPr lang="en-US" sz="1600" b="1" dirty="0">
                  <a:latin typeface="Garamond" pitchFamily="18" charset="0"/>
                </a:rPr>
                <a:t>DP</a:t>
              </a:r>
              <a:r>
                <a:rPr lang="en-US" sz="2000" b="1" dirty="0">
                  <a:latin typeface="Garamond" pitchFamily="18" charset="0"/>
                </a:rPr>
                <a:t> if for all adjacent datasets </a:t>
              </a:r>
              <a:r>
                <a:rPr lang="en-US" sz="2000" b="1" i="1" dirty="0">
                  <a:latin typeface="Garamond" pitchFamily="18" charset="0"/>
                </a:rPr>
                <a:t>D</a:t>
              </a:r>
              <a:r>
                <a:rPr lang="en-US" sz="2000" b="1" baseline="-25000" dirty="0">
                  <a:latin typeface="Garamond" pitchFamily="18" charset="0"/>
                </a:rPr>
                <a:t>1</a:t>
              </a:r>
              <a:r>
                <a:rPr lang="en-US" sz="2000" b="1" dirty="0">
                  <a:latin typeface="Garamond" pitchFamily="18" charset="0"/>
                </a:rPr>
                <a:t>, </a:t>
              </a:r>
              <a:r>
                <a:rPr lang="en-US" sz="2000" b="1" i="1" dirty="0">
                  <a:latin typeface="Garamond" pitchFamily="18" charset="0"/>
                </a:rPr>
                <a:t>D</a:t>
              </a:r>
              <a:r>
                <a:rPr lang="en-US" sz="2000" b="1" baseline="-25000" dirty="0">
                  <a:latin typeface="Garamond" pitchFamily="18" charset="0"/>
                </a:rPr>
                <a:t>2</a:t>
              </a:r>
              <a:r>
                <a:rPr lang="en-US" sz="2000" b="1" dirty="0">
                  <a:latin typeface="Garamond" pitchFamily="18" charset="0"/>
                </a:rPr>
                <a:t>  and for all subsets </a:t>
              </a:r>
              <a:r>
                <a:rPr lang="en-US" sz="2000" b="1" i="1" dirty="0">
                  <a:latin typeface="Garamond" pitchFamily="18" charset="0"/>
                </a:rPr>
                <a:t>S</a:t>
              </a:r>
              <a:r>
                <a:rPr lang="en-US" sz="2000" b="1" dirty="0">
                  <a:latin typeface="Garamond" pitchFamily="18" charset="0"/>
                </a:rPr>
                <a:t> of </a:t>
              </a:r>
              <a:r>
                <a:rPr lang="en-US" sz="2000" b="1" i="1" dirty="0">
                  <a:latin typeface="French Script MT" pitchFamily="66" charset="0"/>
                </a:rPr>
                <a:t>R</a:t>
              </a:r>
              <a:r>
                <a:rPr lang="en-US" sz="2000" b="1" dirty="0">
                  <a:latin typeface="Garamond" pitchFamily="18" charset="0"/>
                </a:rPr>
                <a:t>:</a:t>
              </a:r>
            </a:p>
          </p:txBody>
        </p:sp>
        <p:graphicFrame>
          <p:nvGraphicFramePr>
            <p:cNvPr id="23" name="Content Placeholder 22">
              <a:extLst>
                <a:ext uri="{FF2B5EF4-FFF2-40B4-BE49-F238E27FC236}">
                  <a16:creationId xmlns:a16="http://schemas.microsoft.com/office/drawing/2014/main" id="{D9F6D028-FEA9-1F71-A6C8-F3CD14AACE3E}"/>
                </a:ext>
              </a:extLst>
            </p:cNvPr>
            <p:cNvGraphicFramePr>
              <a:graphicFrameLocks noGrp="1" noChangeAspect="1"/>
            </p:cNvGraphicFramePr>
            <p:nvPr>
              <p:ph sz="quarter" idx="2"/>
              <p:extLst>
                <p:ext uri="{D42A27DB-BD31-4B8C-83A1-F6EECF244321}">
                  <p14:modId xmlns:p14="http://schemas.microsoft.com/office/powerpoint/2010/main" val="1399166878"/>
                </p:ext>
              </p:extLst>
            </p:nvPr>
          </p:nvGraphicFramePr>
          <p:xfrm>
            <a:off x="2209147" y="3991523"/>
            <a:ext cx="3810000" cy="1210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04840" imgH="419040" progId="Equation.DSMT4">
                    <p:embed/>
                  </p:oleObj>
                </mc:Choice>
                <mc:Fallback>
                  <p:oleObj name="Equation" r:id="rId8" imgW="1104840" imgH="419040" progId="Equation.DSMT4">
                    <p:embed/>
                    <p:pic>
                      <p:nvPicPr>
                        <p:cNvPr id="244758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147" y="3991523"/>
                          <a:ext cx="3810000" cy="12106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9526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DBAF0A7-4696-46F2-BB9A-C22EDE4F0A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180" b="718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3D95B-87A2-47B5-BD6B-F3094A188FBF}"/>
              </a:ext>
            </a:extLst>
          </p:cNvPr>
          <p:cNvSpPr txBox="1"/>
          <p:nvPr/>
        </p:nvSpPr>
        <p:spPr>
          <a:xfrm>
            <a:off x="741872" y="897147"/>
            <a:ext cx="4606505" cy="4606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GDPR limits the usage of personal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according to law and contracts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Consent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Can be used for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Using Personal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Consent might not be given or withdrawn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Difficult to manage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Usage for research purpose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 requires strict internal processes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Cannot share with third parties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0F08B0-C5F3-4908-BBFE-5DABF298958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Amnesia Limitations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573943" cy="49004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Users are not familiar with anonymization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process is novel and requires effort from the user’s part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Amnesia cannot decide on privacy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K-anonymity does not protect from every type of attack</a:t>
            </a:r>
            <a:endParaRPr lang="en-US" dirty="0"/>
          </a:p>
        </p:txBody>
      </p:sp>
      <p:pic>
        <p:nvPicPr>
          <p:cNvPr id="24" name="Picture Placeholder 23" descr="cartoon drawing of flowers&#10;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0E7C01-E26C-4E58-99E8-6FB74CB73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DICE - 30th May 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nvironmental leav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28" descr="Company logo placeholder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946" r="946"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Manolis Terrovitis</a:t>
            </a:r>
          </a:p>
        </p:txBody>
      </p:sp>
      <p:pic>
        <p:nvPicPr>
          <p:cNvPr id="13" name="Graphic 12" descr="User" title="Icon - Presenter Name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Graphic 14" descr="Smart Phone" title="Icon - Presenter Phone Number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mter@athenarc.gr</a:t>
            </a:r>
          </a:p>
        </p:txBody>
      </p:sp>
      <p:pic>
        <p:nvPicPr>
          <p:cNvPr id="14" name="Graphic 13" descr="Envelope" title="Icon Presenter Email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https://amnesia.openaire.eu</a:t>
            </a:r>
          </a:p>
        </p:txBody>
      </p:sp>
      <p:pic>
        <p:nvPicPr>
          <p:cNvPr id="30" name="Graphic 29" descr="World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58207D-0C62-4FB6-8840-9268B26D75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5008" y="2420836"/>
            <a:ext cx="1517298" cy="10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E4947AC-42DF-4F32-A07C-6AD1AB4B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DICE - 30th May 2023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A9C8197B-85D8-40D6-BCB2-720196DB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Unlock the information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CE57D37-0A55-478C-9A90-5A831B3EF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requires statistical information and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Personal identification is not necessary in most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reduction in data quality is tolerable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Or can be mitigated by using larger amounts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FA3D94B-201A-4FCC-9F86-1BAAE92EC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0"/>
            <a:ext cx="7008812" cy="6711351"/>
          </a:xfrm>
        </p:spPr>
      </p:pic>
    </p:spTree>
    <p:extLst>
      <p:ext uri="{BB962C8B-B14F-4D97-AF65-F5344CB8AC3E}">
        <p14:creationId xmlns:p14="http://schemas.microsoft.com/office/powerpoint/2010/main" val="326215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534C8-382F-4F5C-B45C-8CFE6D1A1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DICE - 30th May 2023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FF7D66-B849-4127-AE4C-C673944C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A01E9-362D-4DFB-98C4-F08550E69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7DB8D8-5F87-4D78-ABD3-1E53FAC8D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21C04-AD3A-4BF1-84EB-E25FEBD5EC75}"/>
              </a:ext>
            </a:extLst>
          </p:cNvPr>
          <p:cNvSpPr txBox="1"/>
          <p:nvPr/>
        </p:nvSpPr>
        <p:spPr>
          <a:xfrm>
            <a:off x="502653" y="935097"/>
            <a:ext cx="4606505" cy="4606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Anonymization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unlocks the valuable information in data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The anonymized data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different from the original data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Anonymization is a 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one-way transformation of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Original data cannot be retrieved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Pseudonymization is not Anonymization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Pseudonymized data there is a way to retrieve the original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3">
                    <a:lumMod val="20000"/>
                    <a:lumOff val="80000"/>
                  </a:schemeClr>
                </a:solidFill>
              </a:rPr>
              <a:t>Pseudonymized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 are still personal data</a:t>
            </a:r>
          </a:p>
        </p:txBody>
      </p:sp>
    </p:spTree>
    <p:extLst>
      <p:ext uri="{BB962C8B-B14F-4D97-AF65-F5344CB8AC3E}">
        <p14:creationId xmlns:p14="http://schemas.microsoft.com/office/powerpoint/2010/main" val="279950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B770F7-9421-4534-BADF-12BB1C8E6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 anchor="b">
            <a:normAutofit/>
          </a:bodyPr>
          <a:lstStyle/>
          <a:p>
            <a:r>
              <a:rPr lang="en-US" dirty="0"/>
              <a:t>Why Anonymize?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13C2A7-5DBF-4B67-A874-6C6117294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3A9B795-9FF5-4516-BBF4-5291EE9CE9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00" y="86714"/>
            <a:ext cx="6009285" cy="3431187"/>
          </a:xfrm>
        </p:spPr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245FBE88-D763-4604-9630-05F4D195F247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439491643"/>
              </p:ext>
            </p:extLst>
          </p:nvPr>
        </p:nvGraphicFramePr>
        <p:xfrm>
          <a:off x="6464300" y="1152000"/>
          <a:ext cx="53077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05B30-73D1-4507-87FA-BB05673644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DICE - 30th May 2023</a:t>
            </a:r>
          </a:p>
        </p:txBody>
      </p:sp>
    </p:spTree>
    <p:extLst>
      <p:ext uri="{BB962C8B-B14F-4D97-AF65-F5344CB8AC3E}">
        <p14:creationId xmlns:p14="http://schemas.microsoft.com/office/powerpoint/2010/main" val="6401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28D593A-06D9-4AD3-A27D-4E87E1EFB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DICE - 30th May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50073-E671-40A2-9EB4-DD34EE17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Limitations of Anonymization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D026DA6-6710-45C0-865D-D7520EB60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77A9EC6-174B-4BBC-8CE7-41B6B2540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56199"/>
              </p:ext>
            </p:extLst>
          </p:nvPr>
        </p:nvGraphicFramePr>
        <p:xfrm>
          <a:off x="5183188" y="457201"/>
          <a:ext cx="6172200" cy="540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90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2EDFA14-B6B5-4670-813E-BCBD1D237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DICE - 30th May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EFB53-933C-4917-8658-B95168B2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When to anonymize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F82497-F180-4B12-ACC4-2AE8DEE5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B6F3C-3D16-4337-8874-3F4E86EFC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/>
          <a:p>
            <a:r>
              <a:rPr lang="en-US" sz="2500" dirty="0"/>
              <a:t>When you are a practitioner, and you want to share data with researchers and third parties without compromising the privacy of the user</a:t>
            </a:r>
          </a:p>
          <a:p>
            <a:pPr lvl="1"/>
            <a:r>
              <a:rPr lang="en-US" sz="2500" dirty="0"/>
              <a:t>After the data is anonymized, you do not need consent</a:t>
            </a:r>
          </a:p>
          <a:p>
            <a:r>
              <a:rPr lang="en-US" sz="2500" dirty="0"/>
              <a:t>When you want to give data to recipients you do not fully trust</a:t>
            </a:r>
          </a:p>
          <a:p>
            <a:pPr lvl="1"/>
            <a:r>
              <a:rPr lang="en-US" sz="2500" dirty="0"/>
              <a:t>Encryption will reduce the risks of data leaks to unauthorized third parties, it will do nothing for untrusted recipients</a:t>
            </a:r>
          </a:p>
          <a:p>
            <a:r>
              <a:rPr lang="en-US" sz="2500" dirty="0"/>
              <a:t>When you want to openly publish data and you are not fully aware of the audience</a:t>
            </a:r>
          </a:p>
          <a:p>
            <a:r>
              <a:rPr lang="en-US" sz="2500" dirty="0"/>
              <a:t>When reduction in information quality is acceptable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05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011C5C69-D06C-4AEF-AB51-567EBC7CD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DICE - 30th May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08DBF-2D50-40A0-93DF-BBE25233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Why Amnesia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809DAE-F740-4D22-839C-3A9F4BD6C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0A67659-684F-4119-9514-4A0C943A1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30092"/>
              </p:ext>
            </p:extLst>
          </p:nvPr>
        </p:nvGraphicFramePr>
        <p:xfrm>
          <a:off x="5183188" y="457201"/>
          <a:ext cx="6172200" cy="540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73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artoon drawing of birds eating berries off the ground in a wintery wood area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amnesia.openaire.eu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DF6AE8-6133-4C1E-91DD-755705AC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reeform: Shape 15" title="triangle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 title="triangle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 title="triangle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 title="triangle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 title="triangle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 title="triangle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 title="triangle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 title="triangle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 title="triangle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 title="triangle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 title="triangle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 title="triangle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 title="triangle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 title="triangle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2F0D2324-6381-48BE-885C-D3455F0736D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620486"/>
            <a:ext cx="5307700" cy="3977285"/>
          </a:xfrm>
        </p:spPr>
        <p:txBody>
          <a:bodyPr/>
          <a:lstStyle/>
          <a:p>
            <a:r>
              <a:rPr lang="en-GB" sz="2400" b="1" dirty="0"/>
              <a:t>63k visitors</a:t>
            </a:r>
          </a:p>
          <a:p>
            <a:r>
              <a:rPr lang="en-GB" sz="2400" b="1" dirty="0"/>
              <a:t>190k page views</a:t>
            </a:r>
          </a:p>
          <a:p>
            <a:r>
              <a:rPr lang="en-US" sz="2400" b="1"/>
              <a:t>3.</a:t>
            </a:r>
            <a:r>
              <a:rPr lang="en-US" sz="2400" b="1" dirty="0"/>
              <a:t>1</a:t>
            </a:r>
            <a:r>
              <a:rPr lang="en-US" sz="2400" b="1"/>
              <a:t>k </a:t>
            </a:r>
            <a:r>
              <a:rPr lang="en-US" sz="2400" b="1" dirty="0"/>
              <a:t>unique downloads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2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3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4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5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6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ppt/theme/themeOverride7.xml><?xml version="1.0" encoding="utf-8"?>
<a:themeOverride xmlns:a="http://schemas.openxmlformats.org/drawingml/2006/main">
  <a:clrScheme name="Great Pitch Decks - Environment">
    <a:dk1>
      <a:sysClr val="windowText" lastClr="000000"/>
    </a:dk1>
    <a:lt1>
      <a:sysClr val="window" lastClr="FFFFFF"/>
    </a:lt1>
    <a:dk2>
      <a:srgbClr val="375C1E"/>
    </a:dk2>
    <a:lt2>
      <a:srgbClr val="E2DFCC"/>
    </a:lt2>
    <a:accent1>
      <a:srgbClr val="9ACB39"/>
    </a:accent1>
    <a:accent2>
      <a:srgbClr val="64C24A"/>
    </a:accent2>
    <a:accent3>
      <a:srgbClr val="297D53"/>
    </a:accent3>
    <a:accent4>
      <a:srgbClr val="FECF3F"/>
    </a:accent4>
    <a:accent5>
      <a:srgbClr val="F99D40"/>
    </a:accent5>
    <a:accent6>
      <a:srgbClr val="715C21"/>
    </a:accent6>
    <a:hlink>
      <a:srgbClr val="63A537"/>
    </a:hlink>
    <a:folHlink>
      <a:srgbClr val="63A53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B9DAA-588F-4E7A-A8D1-E2EBF048F1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5C908-4F22-4D49-B2AD-A48F9AB51175}">
  <ds:schemaRefs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www.w3.org/XML/1998/namespace"/>
    <ds:schemaRef ds:uri="http://purl.org/dc/elements/1.1/"/>
    <ds:schemaRef ds:uri="16c05727-aa75-4e4a-9b5f-8a80a1165891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32F27D-DD05-4984-A261-62350E39A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1117</Words>
  <Application>Microsoft Office PowerPoint</Application>
  <PresentationFormat>Widescreen</PresentationFormat>
  <Paragraphs>373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French Script MT</vt:lpstr>
      <vt:lpstr>Garamond</vt:lpstr>
      <vt:lpstr>Rockwell</vt:lpstr>
      <vt:lpstr>Times New Roman</vt:lpstr>
      <vt:lpstr>Wingdings</vt:lpstr>
      <vt:lpstr>Office Theme</vt:lpstr>
      <vt:lpstr>Equation</vt:lpstr>
      <vt:lpstr>Amnesia Data anonymization</vt:lpstr>
      <vt:lpstr>PowerPoint Presentation</vt:lpstr>
      <vt:lpstr>Unlock the information</vt:lpstr>
      <vt:lpstr>PowerPoint Presentation</vt:lpstr>
      <vt:lpstr>Why Anonymize?</vt:lpstr>
      <vt:lpstr>Limitations of Anonymization</vt:lpstr>
      <vt:lpstr>When to anonymize</vt:lpstr>
      <vt:lpstr>Why Amnesia</vt:lpstr>
      <vt:lpstr>Statistics</vt:lpstr>
      <vt:lpstr>Status</vt:lpstr>
      <vt:lpstr>Pseudoanonymization - Link attacks</vt:lpstr>
      <vt:lpstr>k-anonymity </vt:lpstr>
      <vt:lpstr>Data transformation – Full domain generalization</vt:lpstr>
      <vt:lpstr>Full domain</vt:lpstr>
      <vt:lpstr>Local Recoding</vt:lpstr>
      <vt:lpstr>Amnesia autogenerates hierarchies</vt:lpstr>
      <vt:lpstr>km-anonymity</vt:lpstr>
      <vt:lpstr>Method Description</vt:lpstr>
      <vt:lpstr>Amnesia next steps</vt:lpstr>
      <vt:lpstr>Amnesia Limitations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2020-10-23T09:46:50Z</dcterms:created>
  <dcterms:modified xsi:type="dcterms:W3CDTF">2023-06-01T20:07:07Z</dcterms:modified>
</cp:coreProperties>
</file>