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media/image2.jpeg" ContentType="image/jpeg"/>
  <Override PartName="/ppt/media/image3.jpeg" ContentType="image/jpeg"/>
  <Override PartName="/ppt/theme/theme2.xml" ContentType="application/vnd.openxmlformats-officedocument.theme+xml"/>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ED2E2"/>
          </a:solidFill>
        </a:fill>
      </a:tcStyle>
    </a:wholeTbl>
    <a:band2H>
      <a:tcTxStyle b="def" i="def"/>
      <a:tcStyle>
        <a:tcBdr/>
        <a:fill>
          <a:solidFill>
            <a:srgbClr val="E8EAF1"/>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D7EF"/>
          </a:solidFill>
        </a:fill>
      </a:tcStyle>
    </a:wholeTbl>
    <a:band2H>
      <a:tcTxStyle b="def" i="def"/>
      <a:tcStyle>
        <a:tcBdr/>
        <a:fill>
          <a:solidFill>
            <a:srgbClr val="E7ECF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DBDF"/>
          </a:solidFill>
        </a:fill>
      </a:tcStyle>
    </a:wholeTbl>
    <a:band2H>
      <a:tcTxStyle b="def" i="def"/>
      <a:tcStyle>
        <a:tcBdr/>
        <a:fill>
          <a:solidFill>
            <a:srgbClr val="EFEE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38" name="Shape 238"/>
          <p:cNvSpPr/>
          <p:nvPr>
            <p:ph type="sldImg"/>
          </p:nvPr>
        </p:nvSpPr>
        <p:spPr>
          <a:xfrm>
            <a:off x="1143000" y="685800"/>
            <a:ext cx="4572000" cy="3429000"/>
          </a:xfrm>
          <a:prstGeom prst="rect">
            <a:avLst/>
          </a:prstGeom>
        </p:spPr>
        <p:txBody>
          <a:bodyPr/>
          <a:lstStyle/>
          <a:p>
            <a:pPr/>
          </a:p>
        </p:txBody>
      </p:sp>
      <p:sp>
        <p:nvSpPr>
          <p:cNvPr id="239" name="Shape 23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2.png"/><Relationship Id="rId4" Type="http://schemas.openxmlformats.org/officeDocument/2006/relationships/image" Target="../media/image3.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 name="Title Text"/>
          <p:cNvSpPr txBox="1"/>
          <p:nvPr>
            <p:ph type="title"/>
          </p:nvPr>
        </p:nvSpPr>
        <p:spPr>
          <a:xfrm>
            <a:off x="1054443" y="2520156"/>
            <a:ext cx="5408141" cy="2387601"/>
          </a:xfrm>
          <a:prstGeom prst="rect">
            <a:avLst/>
          </a:prstGeom>
        </p:spPr>
        <p:txBody>
          <a:bodyPr anchor="b"/>
          <a:lstStyle>
            <a:lvl1pPr>
              <a:defRPr sz="4400">
                <a:solidFill>
                  <a:srgbClr val="242852"/>
                </a:solidFill>
              </a:defRPr>
            </a:lvl1pPr>
          </a:lstStyle>
          <a:p>
            <a:pPr/>
            <a:r>
              <a:t>Title Text</a:t>
            </a:r>
          </a:p>
        </p:txBody>
      </p:sp>
      <p:sp>
        <p:nvSpPr>
          <p:cNvPr id="12" name="Body Level One…"/>
          <p:cNvSpPr txBox="1"/>
          <p:nvPr>
            <p:ph type="body" sz="quarter" idx="1"/>
          </p:nvPr>
        </p:nvSpPr>
        <p:spPr>
          <a:xfrm>
            <a:off x="1054443" y="4946949"/>
            <a:ext cx="5408141" cy="1655763"/>
          </a:xfrm>
          <a:prstGeom prst="rect">
            <a:avLst/>
          </a:prstGeom>
        </p:spPr>
        <p:txBody>
          <a:bodyPr/>
          <a:lstStyle>
            <a:lvl1pPr marL="0" indent="0">
              <a:buSzTx/>
              <a:buNone/>
              <a:defRPr sz="2400">
                <a:solidFill>
                  <a:srgbClr val="FFFFFF"/>
                </a:solidFill>
              </a:defRPr>
            </a:lvl1pPr>
            <a:lvl2pPr marL="0" indent="457200">
              <a:buSzTx/>
              <a:buNone/>
              <a:defRPr sz="2400">
                <a:solidFill>
                  <a:srgbClr val="FFFFFF"/>
                </a:solidFill>
              </a:defRPr>
            </a:lvl2pPr>
            <a:lvl3pPr marL="0" indent="914400">
              <a:buSzTx/>
              <a:buNone/>
              <a:defRPr sz="2400">
                <a:solidFill>
                  <a:srgbClr val="FFFFFF"/>
                </a:solidFill>
              </a:defRPr>
            </a:lvl3pPr>
            <a:lvl4pPr marL="0" indent="1371600">
              <a:buSzTx/>
              <a:buNone/>
              <a:defRPr sz="2400">
                <a:solidFill>
                  <a:srgbClr val="FFFFFF"/>
                </a:solidFill>
              </a:defRPr>
            </a:lvl4pPr>
            <a:lvl5pPr marL="0" indent="1828800">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bg>
      <p:bgPr>
        <a:solidFill>
          <a:srgbClr val="FFFFFF"/>
        </a:solidFill>
      </p:bgPr>
    </p:bg>
    <p:spTree>
      <p:nvGrpSpPr>
        <p:cNvPr id="1" name=""/>
        <p:cNvGrpSpPr/>
        <p:nvPr/>
      </p:nvGrpSpPr>
      <p:grpSpPr>
        <a:xfrm>
          <a:off x="0" y="0"/>
          <a:ext cx="0" cy="0"/>
          <a:chOff x="0" y="0"/>
          <a:chExt cx="0" cy="0"/>
        </a:xfrm>
      </p:grpSpPr>
      <p:pic>
        <p:nvPicPr>
          <p:cNvPr id="93" name="Afbeelding 7" descr="Afbeelding 7"/>
          <p:cNvPicPr>
            <a:picLocks noChangeAspect="1"/>
          </p:cNvPicPr>
          <p:nvPr/>
        </p:nvPicPr>
        <p:blipFill>
          <a:blip r:embed="rId2">
            <a:extLst/>
          </a:blip>
          <a:stretch>
            <a:fillRect/>
          </a:stretch>
        </p:blipFill>
        <p:spPr>
          <a:xfrm>
            <a:off x="9743999" y="5731200"/>
            <a:ext cx="1910145" cy="768122"/>
          </a:xfrm>
          <a:prstGeom prst="rect">
            <a:avLst/>
          </a:prstGeom>
          <a:ln w="12700">
            <a:miter lim="400000"/>
          </a:ln>
        </p:spPr>
      </p:pic>
      <p:sp>
        <p:nvSpPr>
          <p:cNvPr id="94" name="Click to edit title"/>
          <p:cNvSpPr txBox="1"/>
          <p:nvPr>
            <p:ph type="title" hasCustomPrompt="1"/>
          </p:nvPr>
        </p:nvSpPr>
        <p:spPr>
          <a:xfrm>
            <a:off x="655366" y="527999"/>
            <a:ext cx="10896001" cy="768001"/>
          </a:xfrm>
          <a:prstGeom prst="rect">
            <a:avLst/>
          </a:prstGeom>
        </p:spPr>
        <p:txBody>
          <a:bodyPr lIns="0" tIns="0" rIns="0" bIns="0" anchor="t"/>
          <a:lstStyle>
            <a:lvl1pPr defTabSz="609600">
              <a:lnSpc>
                <a:spcPts val="4200"/>
              </a:lnSpc>
              <a:defRPr>
                <a:solidFill>
                  <a:srgbClr val="00B969"/>
                </a:solidFill>
                <a:latin typeface="Museo Sans 700"/>
                <a:ea typeface="Museo Sans 700"/>
                <a:cs typeface="Museo Sans 700"/>
                <a:sym typeface="Museo Sans 700"/>
              </a:defRPr>
            </a:lvl1pPr>
          </a:lstStyle>
          <a:p>
            <a:pPr/>
            <a:r>
              <a:t>Click to edit title</a:t>
            </a:r>
          </a:p>
        </p:txBody>
      </p:sp>
      <p:sp>
        <p:nvSpPr>
          <p:cNvPr id="95" name="Body Level One…"/>
          <p:cNvSpPr txBox="1"/>
          <p:nvPr>
            <p:ph type="body" idx="1" hasCustomPrompt="1"/>
          </p:nvPr>
        </p:nvSpPr>
        <p:spPr>
          <a:xfrm>
            <a:off x="655365" y="1295401"/>
            <a:ext cx="10896001" cy="4464001"/>
          </a:xfrm>
          <a:prstGeom prst="rect">
            <a:avLst/>
          </a:prstGeom>
        </p:spPr>
        <p:txBody>
          <a:bodyPr lIns="0" tIns="0" rIns="0" bIns="0"/>
          <a:lstStyle>
            <a:lvl1pPr marL="287999" indent="-287999" defTabSz="609600">
              <a:lnSpc>
                <a:spcPts val="3000"/>
              </a:lnSpc>
              <a:spcBef>
                <a:spcPts val="0"/>
              </a:spcBef>
              <a:buSzPct val="130000"/>
              <a:buFont typeface="Arial"/>
              <a:buChar char="•"/>
              <a:defRPr sz="2400">
                <a:solidFill>
                  <a:srgbClr val="002328"/>
                </a:solidFill>
                <a:latin typeface="Museo Sans 500"/>
                <a:ea typeface="Museo Sans 500"/>
                <a:cs typeface="Museo Sans 500"/>
                <a:sym typeface="Museo Sans 500"/>
              </a:defRPr>
            </a:lvl1pPr>
            <a:lvl2pPr marL="503999" indent="-287999" defTabSz="609600">
              <a:lnSpc>
                <a:spcPts val="3000"/>
              </a:lnSpc>
              <a:spcBef>
                <a:spcPts val="0"/>
              </a:spcBef>
              <a:buSzPct val="130000"/>
              <a:buFont typeface="Arial"/>
              <a:buChar char="•"/>
              <a:defRPr sz="2400">
                <a:solidFill>
                  <a:srgbClr val="002328"/>
                </a:solidFill>
                <a:latin typeface="Museo Sans 500"/>
                <a:ea typeface="Museo Sans 500"/>
                <a:cs typeface="Museo Sans 500"/>
                <a:sym typeface="Museo Sans 500"/>
              </a:defRPr>
            </a:lvl2pPr>
            <a:lvl3pPr marL="719999" indent="-287999" defTabSz="609600">
              <a:lnSpc>
                <a:spcPts val="3000"/>
              </a:lnSpc>
              <a:spcBef>
                <a:spcPts val="0"/>
              </a:spcBef>
              <a:buSzPct val="130000"/>
              <a:buFont typeface="Arial"/>
              <a:buChar char="•"/>
              <a:defRPr sz="2400">
                <a:solidFill>
                  <a:srgbClr val="002328"/>
                </a:solidFill>
                <a:latin typeface="Museo Sans 500"/>
                <a:ea typeface="Museo Sans 500"/>
                <a:cs typeface="Museo Sans 500"/>
                <a:sym typeface="Museo Sans 500"/>
              </a:defRPr>
            </a:lvl3pPr>
            <a:lvl4pPr marL="935999" indent="-287999" defTabSz="609600">
              <a:lnSpc>
                <a:spcPts val="3000"/>
              </a:lnSpc>
              <a:spcBef>
                <a:spcPts val="0"/>
              </a:spcBef>
              <a:buSzPct val="130000"/>
              <a:buFont typeface="Arial"/>
              <a:buChar char="•"/>
              <a:defRPr sz="2400">
                <a:solidFill>
                  <a:srgbClr val="002328"/>
                </a:solidFill>
                <a:latin typeface="Museo Sans 500"/>
                <a:ea typeface="Museo Sans 500"/>
                <a:cs typeface="Museo Sans 500"/>
                <a:sym typeface="Museo Sans 500"/>
              </a:defRPr>
            </a:lvl4pPr>
            <a:lvl5pPr marL="1151999" indent="-287999" defTabSz="609600">
              <a:lnSpc>
                <a:spcPts val="3000"/>
              </a:lnSpc>
              <a:spcBef>
                <a:spcPts val="0"/>
              </a:spcBef>
              <a:buSzPct val="130000"/>
              <a:buFont typeface="Arial"/>
              <a:buChar char="•"/>
              <a:defRPr sz="2400">
                <a:solidFill>
                  <a:srgbClr val="002328"/>
                </a:solidFill>
                <a:latin typeface="Museo Sans 500"/>
                <a:ea typeface="Museo Sans 500"/>
                <a:cs typeface="Museo Sans 500"/>
                <a:sym typeface="Museo Sans 500"/>
              </a:defRPr>
            </a:lvl5pPr>
          </a:lstStyle>
          <a:p>
            <a:pPr/>
            <a:r>
              <a:t>Click to edit text in bullets</a:t>
            </a:r>
          </a:p>
          <a:p>
            <a:pPr lvl="1"/>
            <a:r>
              <a:t/>
            </a:r>
          </a:p>
          <a:p>
            <a:pPr lvl="2"/>
            <a:r>
              <a:t/>
            </a:r>
          </a:p>
          <a:p>
            <a:pPr lvl="3"/>
            <a:r>
              <a:t/>
            </a:r>
          </a:p>
          <a:p>
            <a:pPr lvl="4"/>
            <a:r>
              <a:t/>
            </a:r>
          </a:p>
        </p:txBody>
      </p:sp>
      <p:sp>
        <p:nvSpPr>
          <p:cNvPr id="96" name="Slide Number"/>
          <p:cNvSpPr txBox="1"/>
          <p:nvPr>
            <p:ph type="sldNum" sz="quarter" idx="2"/>
          </p:nvPr>
        </p:nvSpPr>
        <p:spPr>
          <a:xfrm>
            <a:off x="655366" y="6217570"/>
            <a:ext cx="182216" cy="177801"/>
          </a:xfrm>
          <a:prstGeom prst="rect">
            <a:avLst/>
          </a:prstGeom>
        </p:spPr>
        <p:txBody>
          <a:bodyPr lIns="0" tIns="0" rIns="0" bIns="0" anchor="t"/>
          <a:lstStyle>
            <a:lvl1pPr algn="l" defTabSz="609600">
              <a:defRPr>
                <a:solidFill>
                  <a:srgbClr val="00B969"/>
                </a:solidFill>
                <a:latin typeface="Museo Sans 500"/>
                <a:ea typeface="Museo Sans 500"/>
                <a:cs typeface="Museo Sans 500"/>
                <a:sym typeface="Museo Sans 500"/>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2">
    <p:bg>
      <p:bgPr>
        <a:solidFill>
          <a:srgbClr val="FFFFFF"/>
        </a:solidFill>
      </p:bgPr>
    </p:bg>
    <p:spTree>
      <p:nvGrpSpPr>
        <p:cNvPr id="1" name=""/>
        <p:cNvGrpSpPr/>
        <p:nvPr/>
      </p:nvGrpSpPr>
      <p:grpSpPr>
        <a:xfrm>
          <a:off x="0" y="0"/>
          <a:ext cx="0" cy="0"/>
          <a:chOff x="0" y="0"/>
          <a:chExt cx="0" cy="0"/>
        </a:xfrm>
      </p:grpSpPr>
      <p:pic>
        <p:nvPicPr>
          <p:cNvPr id="103" name="Afbeelding 7" descr="Afbeelding 7"/>
          <p:cNvPicPr>
            <a:picLocks noChangeAspect="1"/>
          </p:cNvPicPr>
          <p:nvPr/>
        </p:nvPicPr>
        <p:blipFill>
          <a:blip r:embed="rId2">
            <a:extLst/>
          </a:blip>
          <a:stretch>
            <a:fillRect/>
          </a:stretch>
        </p:blipFill>
        <p:spPr>
          <a:xfrm>
            <a:off x="9743999" y="5731200"/>
            <a:ext cx="1910145" cy="768122"/>
          </a:xfrm>
          <a:prstGeom prst="rect">
            <a:avLst/>
          </a:prstGeom>
          <a:ln w="12700">
            <a:miter lim="400000"/>
          </a:ln>
        </p:spPr>
      </p:pic>
      <p:sp>
        <p:nvSpPr>
          <p:cNvPr id="104" name="Click to edit title"/>
          <p:cNvSpPr txBox="1"/>
          <p:nvPr>
            <p:ph type="title" hasCustomPrompt="1"/>
          </p:nvPr>
        </p:nvSpPr>
        <p:spPr>
          <a:xfrm>
            <a:off x="655366" y="527999"/>
            <a:ext cx="10896001" cy="768001"/>
          </a:xfrm>
          <a:prstGeom prst="rect">
            <a:avLst/>
          </a:prstGeom>
        </p:spPr>
        <p:txBody>
          <a:bodyPr lIns="0" tIns="0" rIns="0" bIns="0" anchor="t"/>
          <a:lstStyle>
            <a:lvl1pPr defTabSz="609600">
              <a:lnSpc>
                <a:spcPts val="4200"/>
              </a:lnSpc>
              <a:defRPr>
                <a:solidFill>
                  <a:srgbClr val="00B969"/>
                </a:solidFill>
                <a:latin typeface="Museo Sans 700"/>
                <a:ea typeface="Museo Sans 700"/>
                <a:cs typeface="Museo Sans 700"/>
                <a:sym typeface="Museo Sans 700"/>
              </a:defRPr>
            </a:lvl1pPr>
          </a:lstStyle>
          <a:p>
            <a:pPr/>
            <a:r>
              <a:t>Click to edit title</a:t>
            </a:r>
          </a:p>
        </p:txBody>
      </p:sp>
      <p:sp>
        <p:nvSpPr>
          <p:cNvPr id="105" name="Body Level One…"/>
          <p:cNvSpPr txBox="1"/>
          <p:nvPr>
            <p:ph type="body" idx="1" hasCustomPrompt="1"/>
          </p:nvPr>
        </p:nvSpPr>
        <p:spPr>
          <a:xfrm>
            <a:off x="655365" y="1295401"/>
            <a:ext cx="10896001" cy="4464001"/>
          </a:xfrm>
          <a:prstGeom prst="rect">
            <a:avLst/>
          </a:prstGeom>
        </p:spPr>
        <p:txBody>
          <a:bodyPr lIns="0" tIns="0" rIns="0" bIns="0"/>
          <a:lstStyle>
            <a:lvl1pPr marL="0" indent="0" defTabSz="609600">
              <a:lnSpc>
                <a:spcPts val="3000"/>
              </a:lnSpc>
              <a:spcBef>
                <a:spcPts val="0"/>
              </a:spcBef>
              <a:buSzTx/>
              <a:buNone/>
              <a:defRPr sz="2400">
                <a:solidFill>
                  <a:srgbClr val="002328"/>
                </a:solidFill>
                <a:latin typeface="Museo Sans 500"/>
                <a:ea typeface="Museo Sans 500"/>
                <a:cs typeface="Museo Sans 500"/>
                <a:sym typeface="Museo Sans 500"/>
              </a:defRPr>
            </a:lvl1pPr>
            <a:lvl2pPr marL="0" indent="0" defTabSz="609600">
              <a:lnSpc>
                <a:spcPts val="3000"/>
              </a:lnSpc>
              <a:spcBef>
                <a:spcPts val="0"/>
              </a:spcBef>
              <a:buSzTx/>
              <a:buNone/>
              <a:defRPr sz="2400">
                <a:solidFill>
                  <a:srgbClr val="002328"/>
                </a:solidFill>
                <a:latin typeface="Museo Sans 500"/>
                <a:ea typeface="Museo Sans 500"/>
                <a:cs typeface="Museo Sans 500"/>
                <a:sym typeface="Museo Sans 500"/>
              </a:defRPr>
            </a:lvl2pPr>
            <a:lvl3pPr marL="0" indent="0" defTabSz="609600">
              <a:lnSpc>
                <a:spcPts val="3000"/>
              </a:lnSpc>
              <a:spcBef>
                <a:spcPts val="0"/>
              </a:spcBef>
              <a:buSzTx/>
              <a:buNone/>
              <a:defRPr sz="2400">
                <a:solidFill>
                  <a:srgbClr val="002328"/>
                </a:solidFill>
                <a:latin typeface="Museo Sans 500"/>
                <a:ea typeface="Museo Sans 500"/>
                <a:cs typeface="Museo Sans 500"/>
                <a:sym typeface="Museo Sans 500"/>
              </a:defRPr>
            </a:lvl3pPr>
            <a:lvl4pPr marL="0" indent="0" defTabSz="609600">
              <a:lnSpc>
                <a:spcPts val="3000"/>
              </a:lnSpc>
              <a:spcBef>
                <a:spcPts val="0"/>
              </a:spcBef>
              <a:buSzTx/>
              <a:buNone/>
              <a:defRPr sz="2400">
                <a:solidFill>
                  <a:srgbClr val="002328"/>
                </a:solidFill>
                <a:latin typeface="Museo Sans 500"/>
                <a:ea typeface="Museo Sans 500"/>
                <a:cs typeface="Museo Sans 500"/>
                <a:sym typeface="Museo Sans 500"/>
              </a:defRPr>
            </a:lvl4pPr>
            <a:lvl5pPr marL="0" indent="0" defTabSz="609600">
              <a:lnSpc>
                <a:spcPts val="3000"/>
              </a:lnSpc>
              <a:spcBef>
                <a:spcPts val="0"/>
              </a:spcBef>
              <a:buSzTx/>
              <a:buNone/>
              <a:defRPr sz="2400">
                <a:solidFill>
                  <a:srgbClr val="002328"/>
                </a:solidFill>
                <a:latin typeface="Museo Sans 500"/>
                <a:ea typeface="Museo Sans 500"/>
                <a:cs typeface="Museo Sans 500"/>
                <a:sym typeface="Museo Sans 500"/>
              </a:defRPr>
            </a:lvl5pPr>
          </a:lstStyle>
          <a:p>
            <a:pPr/>
            <a:r>
              <a:t>Click to edit text</a:t>
            </a:r>
          </a:p>
          <a:p>
            <a:pPr lvl="1"/>
            <a:r>
              <a:t/>
            </a:r>
          </a:p>
          <a:p>
            <a:pPr lvl="2"/>
            <a:r>
              <a:t/>
            </a:r>
          </a:p>
          <a:p>
            <a:pPr lvl="3"/>
            <a:r>
              <a:t/>
            </a:r>
          </a:p>
          <a:p>
            <a:pPr lvl="4"/>
            <a:r>
              <a:t/>
            </a:r>
          </a:p>
        </p:txBody>
      </p:sp>
      <p:sp>
        <p:nvSpPr>
          <p:cNvPr id="106" name="Slide Number"/>
          <p:cNvSpPr txBox="1"/>
          <p:nvPr>
            <p:ph type="sldNum" sz="quarter" idx="2"/>
          </p:nvPr>
        </p:nvSpPr>
        <p:spPr>
          <a:xfrm>
            <a:off x="655366" y="6217570"/>
            <a:ext cx="182216" cy="177801"/>
          </a:xfrm>
          <a:prstGeom prst="rect">
            <a:avLst/>
          </a:prstGeom>
        </p:spPr>
        <p:txBody>
          <a:bodyPr lIns="0" tIns="0" rIns="0" bIns="0" anchor="t"/>
          <a:lstStyle>
            <a:lvl1pPr algn="l" defTabSz="609600">
              <a:defRPr>
                <a:solidFill>
                  <a:srgbClr val="00B969"/>
                </a:solidFill>
                <a:latin typeface="Museo Sans 500"/>
                <a:ea typeface="Museo Sans 500"/>
                <a:cs typeface="Museo Sans 500"/>
                <a:sym typeface="Museo Sans 500"/>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2">
    <p:bg>
      <p:bgPr>
        <a:solidFill>
          <a:srgbClr val="FFFFFF"/>
        </a:solidFill>
      </p:bgPr>
    </p:bg>
    <p:spTree>
      <p:nvGrpSpPr>
        <p:cNvPr id="1" name=""/>
        <p:cNvGrpSpPr/>
        <p:nvPr/>
      </p:nvGrpSpPr>
      <p:grpSpPr>
        <a:xfrm>
          <a:off x="0" y="0"/>
          <a:ext cx="0" cy="0"/>
          <a:chOff x="0" y="0"/>
          <a:chExt cx="0" cy="0"/>
        </a:xfrm>
      </p:grpSpPr>
      <p:pic>
        <p:nvPicPr>
          <p:cNvPr id="113" name="Afbeelding 7" descr="Afbeelding 7"/>
          <p:cNvPicPr>
            <a:picLocks noChangeAspect="1"/>
          </p:cNvPicPr>
          <p:nvPr/>
        </p:nvPicPr>
        <p:blipFill>
          <a:blip r:embed="rId2">
            <a:extLst/>
          </a:blip>
          <a:stretch>
            <a:fillRect/>
          </a:stretch>
        </p:blipFill>
        <p:spPr>
          <a:xfrm>
            <a:off x="8831998" y="5155650"/>
            <a:ext cx="1432610" cy="576093"/>
          </a:xfrm>
          <a:prstGeom prst="rect">
            <a:avLst/>
          </a:prstGeom>
          <a:ln w="12700">
            <a:miter lim="400000"/>
          </a:ln>
        </p:spPr>
      </p:pic>
      <p:sp>
        <p:nvSpPr>
          <p:cNvPr id="114" name="Click to edit title"/>
          <p:cNvSpPr txBox="1"/>
          <p:nvPr>
            <p:ph type="title" hasCustomPrompt="1"/>
          </p:nvPr>
        </p:nvSpPr>
        <p:spPr>
          <a:xfrm>
            <a:off x="2015523" y="1253249"/>
            <a:ext cx="8172003" cy="576002"/>
          </a:xfrm>
          <a:prstGeom prst="rect">
            <a:avLst/>
          </a:prstGeom>
        </p:spPr>
        <p:txBody>
          <a:bodyPr lIns="0" tIns="0" rIns="0" bIns="0" anchor="t"/>
          <a:lstStyle>
            <a:lvl1pPr defTabSz="609600">
              <a:lnSpc>
                <a:spcPts val="4200"/>
              </a:lnSpc>
              <a:defRPr>
                <a:solidFill>
                  <a:srgbClr val="00B969"/>
                </a:solidFill>
                <a:latin typeface="Museo Sans 700"/>
                <a:ea typeface="Museo Sans 700"/>
                <a:cs typeface="Museo Sans 700"/>
                <a:sym typeface="Museo Sans 700"/>
              </a:defRPr>
            </a:lvl1pPr>
          </a:lstStyle>
          <a:p>
            <a:pPr/>
            <a:r>
              <a:t>Click to edit title</a:t>
            </a:r>
          </a:p>
        </p:txBody>
      </p:sp>
      <p:sp>
        <p:nvSpPr>
          <p:cNvPr id="115" name="Body Level One…"/>
          <p:cNvSpPr txBox="1"/>
          <p:nvPr>
            <p:ph type="body" sz="half" idx="1" hasCustomPrompt="1"/>
          </p:nvPr>
        </p:nvSpPr>
        <p:spPr>
          <a:xfrm>
            <a:off x="2015523" y="1828800"/>
            <a:ext cx="8172001" cy="3348002"/>
          </a:xfrm>
          <a:prstGeom prst="rect">
            <a:avLst/>
          </a:prstGeom>
        </p:spPr>
        <p:txBody>
          <a:bodyPr lIns="0" tIns="0" rIns="0" bIns="0"/>
          <a:lstStyle>
            <a:lvl1pPr marL="0" indent="0" defTabSz="609600">
              <a:lnSpc>
                <a:spcPts val="3000"/>
              </a:lnSpc>
              <a:spcBef>
                <a:spcPts val="0"/>
              </a:spcBef>
              <a:buSzTx/>
              <a:buNone/>
              <a:defRPr sz="2200">
                <a:solidFill>
                  <a:srgbClr val="002328"/>
                </a:solidFill>
                <a:latin typeface="Museo Sans 500"/>
                <a:ea typeface="Museo Sans 500"/>
                <a:cs typeface="Museo Sans 500"/>
                <a:sym typeface="Museo Sans 500"/>
              </a:defRPr>
            </a:lvl1pPr>
            <a:lvl2pPr marL="0" indent="0" defTabSz="609600">
              <a:lnSpc>
                <a:spcPts val="3000"/>
              </a:lnSpc>
              <a:spcBef>
                <a:spcPts val="0"/>
              </a:spcBef>
              <a:buSzTx/>
              <a:buNone/>
              <a:defRPr sz="2200">
                <a:solidFill>
                  <a:srgbClr val="002328"/>
                </a:solidFill>
                <a:latin typeface="Museo Sans 500"/>
                <a:ea typeface="Museo Sans 500"/>
                <a:cs typeface="Museo Sans 500"/>
                <a:sym typeface="Museo Sans 500"/>
              </a:defRPr>
            </a:lvl2pPr>
            <a:lvl3pPr marL="0" indent="0" defTabSz="609600">
              <a:lnSpc>
                <a:spcPts val="3000"/>
              </a:lnSpc>
              <a:spcBef>
                <a:spcPts val="0"/>
              </a:spcBef>
              <a:buSzTx/>
              <a:buNone/>
              <a:defRPr sz="2200">
                <a:solidFill>
                  <a:srgbClr val="002328"/>
                </a:solidFill>
                <a:latin typeface="Museo Sans 500"/>
                <a:ea typeface="Museo Sans 500"/>
                <a:cs typeface="Museo Sans 500"/>
                <a:sym typeface="Museo Sans 500"/>
              </a:defRPr>
            </a:lvl3pPr>
            <a:lvl4pPr marL="0" indent="0" defTabSz="609600">
              <a:lnSpc>
                <a:spcPts val="3000"/>
              </a:lnSpc>
              <a:spcBef>
                <a:spcPts val="0"/>
              </a:spcBef>
              <a:buSzTx/>
              <a:buNone/>
              <a:defRPr sz="2200">
                <a:solidFill>
                  <a:srgbClr val="002328"/>
                </a:solidFill>
                <a:latin typeface="Museo Sans 500"/>
                <a:ea typeface="Museo Sans 500"/>
                <a:cs typeface="Museo Sans 500"/>
                <a:sym typeface="Museo Sans 500"/>
              </a:defRPr>
            </a:lvl4pPr>
            <a:lvl5pPr marL="0" indent="0" defTabSz="609600">
              <a:lnSpc>
                <a:spcPts val="3000"/>
              </a:lnSpc>
              <a:spcBef>
                <a:spcPts val="0"/>
              </a:spcBef>
              <a:buSzTx/>
              <a:buNone/>
              <a:defRPr sz="2200">
                <a:solidFill>
                  <a:srgbClr val="002328"/>
                </a:solidFill>
                <a:latin typeface="Museo Sans 500"/>
                <a:ea typeface="Museo Sans 500"/>
                <a:cs typeface="Museo Sans 500"/>
                <a:sym typeface="Museo Sans 500"/>
              </a:defRPr>
            </a:lvl5pPr>
          </a:lstStyle>
          <a:p>
            <a:pPr/>
            <a:r>
              <a:t>Click to edit text</a:t>
            </a:r>
          </a:p>
          <a:p>
            <a:pPr lvl="1"/>
            <a:r>
              <a:t/>
            </a:r>
          </a:p>
          <a:p>
            <a:pPr lvl="2"/>
            <a:r>
              <a:t/>
            </a:r>
          </a:p>
          <a:p>
            <a:pPr lvl="3"/>
            <a:r>
              <a:t/>
            </a:r>
          </a:p>
          <a:p>
            <a:pPr lvl="4"/>
            <a:r>
              <a:t/>
            </a:r>
          </a:p>
        </p:txBody>
      </p:sp>
      <p:sp>
        <p:nvSpPr>
          <p:cNvPr id="116" name="Slide Number"/>
          <p:cNvSpPr txBox="1"/>
          <p:nvPr>
            <p:ph type="sldNum" sz="quarter" idx="2"/>
          </p:nvPr>
        </p:nvSpPr>
        <p:spPr>
          <a:xfrm>
            <a:off x="2015523" y="5520428"/>
            <a:ext cx="182217" cy="177801"/>
          </a:xfrm>
          <a:prstGeom prst="rect">
            <a:avLst/>
          </a:prstGeom>
        </p:spPr>
        <p:txBody>
          <a:bodyPr lIns="0" tIns="0" rIns="0" bIns="0" anchor="t"/>
          <a:lstStyle>
            <a:lvl1pPr algn="l" defTabSz="609600">
              <a:defRPr>
                <a:solidFill>
                  <a:srgbClr val="00B969"/>
                </a:solidFill>
                <a:latin typeface="Museo Sans 500"/>
                <a:ea typeface="Museo Sans 500"/>
                <a:cs typeface="Museo Sans 500"/>
                <a:sym typeface="Museo Sans 500"/>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el en object">
    <p:bg>
      <p:bgPr>
        <a:solidFill>
          <a:srgbClr val="FFFFFF"/>
        </a:solidFill>
      </p:bgPr>
    </p:bg>
    <p:spTree>
      <p:nvGrpSpPr>
        <p:cNvPr id="1" name=""/>
        <p:cNvGrpSpPr/>
        <p:nvPr/>
      </p:nvGrpSpPr>
      <p:grpSpPr>
        <a:xfrm>
          <a:off x="0" y="0"/>
          <a:ext cx="0" cy="0"/>
          <a:chOff x="0" y="0"/>
          <a:chExt cx="0" cy="0"/>
        </a:xfrm>
      </p:grpSpPr>
      <p:grpSp>
        <p:nvGrpSpPr>
          <p:cNvPr id="125" name="Groep 6"/>
          <p:cNvGrpSpPr/>
          <p:nvPr/>
        </p:nvGrpSpPr>
        <p:grpSpPr>
          <a:xfrm>
            <a:off x="1521414" y="5595963"/>
            <a:ext cx="9156535" cy="404148"/>
            <a:chOff x="0" y="0"/>
            <a:chExt cx="9156533" cy="404146"/>
          </a:xfrm>
        </p:grpSpPr>
        <p:sp>
          <p:nvSpPr>
            <p:cNvPr id="123" name="bk object 16"/>
            <p:cNvSpPr/>
            <p:nvPr/>
          </p:nvSpPr>
          <p:spPr>
            <a:xfrm>
              <a:off x="0" y="0"/>
              <a:ext cx="9146587" cy="4041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963" y="0"/>
                  </a:moveTo>
                  <a:lnTo>
                    <a:pt x="0" y="347"/>
                  </a:lnTo>
                  <a:cubicBezTo>
                    <a:pt x="0" y="7316"/>
                    <a:pt x="0" y="14284"/>
                    <a:pt x="0" y="21253"/>
                  </a:cubicBezTo>
                  <a:lnTo>
                    <a:pt x="21600" y="21600"/>
                  </a:lnTo>
                  <a:lnTo>
                    <a:pt x="21600" y="11750"/>
                  </a:lnTo>
                  <a:lnTo>
                    <a:pt x="17922" y="11627"/>
                  </a:lnTo>
                  <a:lnTo>
                    <a:pt x="17835" y="11409"/>
                  </a:lnTo>
                  <a:lnTo>
                    <a:pt x="17762" y="10864"/>
                  </a:lnTo>
                  <a:lnTo>
                    <a:pt x="17703" y="10155"/>
                  </a:lnTo>
                  <a:lnTo>
                    <a:pt x="17661" y="9447"/>
                  </a:lnTo>
                  <a:lnTo>
                    <a:pt x="17625" y="8684"/>
                  </a:lnTo>
                  <a:lnTo>
                    <a:pt x="17366" y="2826"/>
                  </a:lnTo>
                  <a:lnTo>
                    <a:pt x="17325" y="1880"/>
                  </a:lnTo>
                  <a:lnTo>
                    <a:pt x="17257" y="937"/>
                  </a:lnTo>
                  <a:lnTo>
                    <a:pt x="17199" y="504"/>
                  </a:lnTo>
                  <a:lnTo>
                    <a:pt x="17133" y="217"/>
                  </a:lnTo>
                  <a:lnTo>
                    <a:pt x="17055" y="67"/>
                  </a:lnTo>
                  <a:lnTo>
                    <a:pt x="16990" y="9"/>
                  </a:lnTo>
                  <a:lnTo>
                    <a:pt x="16963" y="0"/>
                  </a:lnTo>
                  <a:close/>
                </a:path>
              </a:pathLst>
            </a:custGeom>
            <a:solidFill>
              <a:srgbClr val="F58024"/>
            </a:solidFill>
            <a:ln w="12700" cap="flat">
              <a:noFill/>
              <a:miter lim="400000"/>
            </a:ln>
            <a:effectLst/>
          </p:spPr>
          <p:txBody>
            <a:bodyPr wrap="square" lIns="35718" tIns="35718" rIns="35718" bIns="35718" numCol="1" anchor="t">
              <a:noAutofit/>
            </a:bodyPr>
            <a:lstStyle/>
            <a:p>
              <a:pPr defTabSz="290456">
                <a:defRPr sz="900"/>
              </a:pPr>
            </a:p>
          </p:txBody>
        </p:sp>
        <p:sp>
          <p:nvSpPr>
            <p:cNvPr id="124" name="bk object 16"/>
            <p:cNvSpPr/>
            <p:nvPr/>
          </p:nvSpPr>
          <p:spPr>
            <a:xfrm>
              <a:off x="2585" y="0"/>
              <a:ext cx="9153949" cy="4041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422" y="0"/>
                  </a:moveTo>
                  <a:lnTo>
                    <a:pt x="0" y="0"/>
                  </a:lnTo>
                  <a:lnTo>
                    <a:pt x="0" y="21600"/>
                  </a:lnTo>
                  <a:lnTo>
                    <a:pt x="21600" y="21600"/>
                  </a:lnTo>
                  <a:lnTo>
                    <a:pt x="21600" y="11750"/>
                  </a:lnTo>
                  <a:lnTo>
                    <a:pt x="16699" y="11627"/>
                  </a:lnTo>
                  <a:lnTo>
                    <a:pt x="16584" y="11409"/>
                  </a:lnTo>
                  <a:lnTo>
                    <a:pt x="16486" y="10864"/>
                  </a:lnTo>
                  <a:lnTo>
                    <a:pt x="16409" y="10155"/>
                  </a:lnTo>
                  <a:lnTo>
                    <a:pt x="16352" y="9447"/>
                  </a:lnTo>
                  <a:lnTo>
                    <a:pt x="16305" y="8684"/>
                  </a:lnTo>
                  <a:lnTo>
                    <a:pt x="15959" y="2826"/>
                  </a:lnTo>
                  <a:lnTo>
                    <a:pt x="15904" y="1880"/>
                  </a:lnTo>
                  <a:lnTo>
                    <a:pt x="15814" y="937"/>
                  </a:lnTo>
                  <a:lnTo>
                    <a:pt x="15737" y="504"/>
                  </a:lnTo>
                  <a:lnTo>
                    <a:pt x="15649" y="217"/>
                  </a:lnTo>
                  <a:lnTo>
                    <a:pt x="15546" y="67"/>
                  </a:lnTo>
                  <a:lnTo>
                    <a:pt x="15459" y="9"/>
                  </a:lnTo>
                  <a:lnTo>
                    <a:pt x="15422" y="0"/>
                  </a:lnTo>
                  <a:close/>
                </a:path>
              </a:pathLst>
            </a:custGeom>
            <a:solidFill>
              <a:srgbClr val="F58024"/>
            </a:solidFill>
            <a:ln w="12700" cap="flat">
              <a:noFill/>
              <a:miter lim="400000"/>
            </a:ln>
            <a:effectLst/>
          </p:spPr>
          <p:txBody>
            <a:bodyPr wrap="square" lIns="35718" tIns="35718" rIns="35718" bIns="35718" numCol="1" anchor="t">
              <a:noAutofit/>
            </a:bodyPr>
            <a:lstStyle/>
            <a:p>
              <a:pPr defTabSz="290456">
                <a:defRPr sz="1200">
                  <a:solidFill>
                    <a:srgbClr val="F58024"/>
                  </a:solidFill>
                </a:defRPr>
              </a:pPr>
            </a:p>
          </p:txBody>
        </p:sp>
      </p:grpSp>
      <p:sp>
        <p:nvSpPr>
          <p:cNvPr id="126" name="object 2"/>
          <p:cNvSpPr/>
          <p:nvPr/>
        </p:nvSpPr>
        <p:spPr>
          <a:xfrm>
            <a:off x="1600698" y="5659189"/>
            <a:ext cx="277692" cy="277692"/>
          </a:xfrm>
          <a:prstGeom prst="rect">
            <a:avLst/>
          </a:prstGeom>
          <a:blipFill>
            <a:blip r:embed="rId2"/>
            <a:stretch>
              <a:fillRect/>
            </a:stretch>
          </a:blipFill>
          <a:ln w="12700">
            <a:miter lim="400000"/>
          </a:ln>
        </p:spPr>
        <p:txBody>
          <a:bodyPr lIns="35718" tIns="35718" rIns="35718" bIns="35718"/>
          <a:lstStyle/>
          <a:p>
            <a:pPr defTabSz="290456">
              <a:defRPr sz="900"/>
            </a:pPr>
          </a:p>
        </p:txBody>
      </p:sp>
      <p:sp>
        <p:nvSpPr>
          <p:cNvPr id="127" name="Title Text"/>
          <p:cNvSpPr txBox="1"/>
          <p:nvPr>
            <p:ph type="title"/>
          </p:nvPr>
        </p:nvSpPr>
        <p:spPr>
          <a:xfrm>
            <a:off x="2051861" y="1187206"/>
            <a:ext cx="8088277" cy="439684"/>
          </a:xfrm>
          <a:prstGeom prst="rect">
            <a:avLst/>
          </a:prstGeom>
        </p:spPr>
        <p:txBody>
          <a:bodyPr lIns="0" tIns="0" rIns="0" bIns="0" anchor="t"/>
          <a:lstStyle>
            <a:lvl1pPr defTabSz="580912">
              <a:lnSpc>
                <a:spcPts val="3100"/>
              </a:lnSpc>
              <a:defRPr b="1">
                <a:solidFill>
                  <a:srgbClr val="F58024"/>
                </a:solidFill>
                <a:latin typeface="Verdana"/>
                <a:ea typeface="Verdana"/>
                <a:cs typeface="Verdana"/>
                <a:sym typeface="Verdana"/>
              </a:defRPr>
            </a:lvl1pPr>
          </a:lstStyle>
          <a:p>
            <a:pPr/>
            <a:r>
              <a:t>Title Text</a:t>
            </a:r>
          </a:p>
        </p:txBody>
      </p:sp>
      <p:sp>
        <p:nvSpPr>
          <p:cNvPr id="128" name="Body Level One…"/>
          <p:cNvSpPr txBox="1"/>
          <p:nvPr>
            <p:ph type="body" sz="half" idx="1"/>
          </p:nvPr>
        </p:nvSpPr>
        <p:spPr>
          <a:xfrm>
            <a:off x="2051861" y="2041766"/>
            <a:ext cx="8088277" cy="3239318"/>
          </a:xfrm>
          <a:prstGeom prst="rect">
            <a:avLst/>
          </a:prstGeom>
        </p:spPr>
        <p:txBody>
          <a:bodyPr lIns="0" tIns="0" rIns="0" bIns="0"/>
          <a:lstStyle>
            <a:lvl1pPr marL="0" indent="0" defTabSz="580912">
              <a:lnSpc>
                <a:spcPct val="100000"/>
              </a:lnSpc>
              <a:spcBef>
                <a:spcPts val="0"/>
              </a:spcBef>
              <a:buSzTx/>
              <a:buNone/>
              <a:defRPr sz="2200">
                <a:latin typeface="Verdana"/>
                <a:ea typeface="Verdana"/>
                <a:cs typeface="Verdana"/>
                <a:sym typeface="Verdana"/>
              </a:defRPr>
            </a:lvl1pPr>
            <a:lvl2pPr marL="0" indent="0" defTabSz="580912">
              <a:lnSpc>
                <a:spcPct val="100000"/>
              </a:lnSpc>
              <a:spcBef>
                <a:spcPts val="0"/>
              </a:spcBef>
              <a:buSzTx/>
              <a:buNone/>
              <a:defRPr sz="2200">
                <a:latin typeface="Verdana"/>
                <a:ea typeface="Verdana"/>
                <a:cs typeface="Verdana"/>
                <a:sym typeface="Verdana"/>
              </a:defRPr>
            </a:lvl2pPr>
            <a:lvl3pPr marL="0" indent="0" defTabSz="580912">
              <a:lnSpc>
                <a:spcPct val="100000"/>
              </a:lnSpc>
              <a:spcBef>
                <a:spcPts val="0"/>
              </a:spcBef>
              <a:buSzTx/>
              <a:buNone/>
              <a:defRPr sz="2200">
                <a:latin typeface="Verdana"/>
                <a:ea typeface="Verdana"/>
                <a:cs typeface="Verdana"/>
                <a:sym typeface="Verdana"/>
              </a:defRPr>
            </a:lvl3pPr>
            <a:lvl4pPr marL="0" indent="0" defTabSz="580912">
              <a:lnSpc>
                <a:spcPct val="100000"/>
              </a:lnSpc>
              <a:spcBef>
                <a:spcPts val="0"/>
              </a:spcBef>
              <a:buSzTx/>
              <a:buNone/>
              <a:defRPr sz="2200">
                <a:latin typeface="Verdana"/>
                <a:ea typeface="Verdana"/>
                <a:cs typeface="Verdana"/>
                <a:sym typeface="Verdana"/>
              </a:defRPr>
            </a:lvl4pPr>
            <a:lvl5pPr marL="0" indent="0" defTabSz="580912">
              <a:lnSpc>
                <a:spcPct val="100000"/>
              </a:lnSpc>
              <a:spcBef>
                <a:spcPts val="0"/>
              </a:spcBef>
              <a:buSzTx/>
              <a:buNone/>
              <a:defRPr sz="2200">
                <a:latin typeface="Verdana"/>
                <a:ea typeface="Verdana"/>
                <a:cs typeface="Verdana"/>
                <a:sym typeface="Verdana"/>
              </a:defRPr>
            </a:lvl5pPr>
          </a:lstStyle>
          <a:p>
            <a:pPr/>
            <a:r>
              <a:t>Body Level One</a:t>
            </a:r>
          </a:p>
          <a:p>
            <a:pPr lvl="1"/>
            <a:r>
              <a:t>Body Level Two</a:t>
            </a:r>
          </a:p>
          <a:p>
            <a:pPr lvl="2"/>
            <a:r>
              <a:t>Body Level Three</a:t>
            </a:r>
          </a:p>
          <a:p>
            <a:pPr lvl="3"/>
            <a:r>
              <a:t>Body Level Four</a:t>
            </a:r>
          </a:p>
          <a:p>
            <a:pPr lvl="4"/>
            <a:r>
              <a:t>Body Level Five</a:t>
            </a:r>
          </a:p>
        </p:txBody>
      </p:sp>
      <p:sp>
        <p:nvSpPr>
          <p:cNvPr id="129" name="Slide Number"/>
          <p:cNvSpPr txBox="1"/>
          <p:nvPr>
            <p:ph type="sldNum" sz="quarter" idx="2"/>
          </p:nvPr>
        </p:nvSpPr>
        <p:spPr>
          <a:xfrm>
            <a:off x="10082238" y="5642216"/>
            <a:ext cx="128563" cy="127001"/>
          </a:xfrm>
          <a:prstGeom prst="rect">
            <a:avLst/>
          </a:prstGeom>
        </p:spPr>
        <p:txBody>
          <a:bodyPr lIns="0" tIns="0" rIns="0" bIns="0" anchor="t"/>
          <a:lstStyle>
            <a:lvl1pPr defTabSz="290456">
              <a:defRPr sz="9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bg>
      <p:bgPr>
        <a:solidFill>
          <a:srgbClr val="FFFFFF"/>
        </a:solidFill>
      </p:bgPr>
    </p:bg>
    <p:spTree>
      <p:nvGrpSpPr>
        <p:cNvPr id="1" name=""/>
        <p:cNvGrpSpPr/>
        <p:nvPr/>
      </p:nvGrpSpPr>
      <p:grpSpPr>
        <a:xfrm>
          <a:off x="0" y="0"/>
          <a:ext cx="0" cy="0"/>
          <a:chOff x="0" y="0"/>
          <a:chExt cx="0" cy="0"/>
        </a:xfrm>
      </p:grpSpPr>
      <p:sp>
        <p:nvSpPr>
          <p:cNvPr id="136" name="Title Text"/>
          <p:cNvSpPr txBox="1"/>
          <p:nvPr>
            <p:ph type="title"/>
          </p:nvPr>
        </p:nvSpPr>
        <p:spPr>
          <a:xfrm>
            <a:off x="2416967" y="1151929"/>
            <a:ext cx="7358065" cy="2321720"/>
          </a:xfrm>
          <a:prstGeom prst="rect">
            <a:avLst/>
          </a:prstGeom>
        </p:spPr>
        <p:txBody>
          <a:bodyPr lIns="35718" tIns="35718" rIns="35718" bIns="35718" anchor="b"/>
          <a:lstStyle>
            <a:lvl1pPr algn="ctr" defTabSz="410765">
              <a:lnSpc>
                <a:spcPct val="100000"/>
              </a:lnSpc>
              <a:defRPr sz="5400">
                <a:solidFill>
                  <a:srgbClr val="000000"/>
                </a:solidFill>
                <a:latin typeface="Helvetica Light"/>
                <a:ea typeface="Helvetica Light"/>
                <a:cs typeface="Helvetica Light"/>
                <a:sym typeface="Helvetica Light"/>
              </a:defRPr>
            </a:lvl1pPr>
          </a:lstStyle>
          <a:p>
            <a:pPr/>
            <a:r>
              <a:t>Title Text</a:t>
            </a:r>
          </a:p>
        </p:txBody>
      </p:sp>
      <p:sp>
        <p:nvSpPr>
          <p:cNvPr id="137" name="Body Level One…"/>
          <p:cNvSpPr txBox="1"/>
          <p:nvPr>
            <p:ph type="body" sz="quarter" idx="1"/>
          </p:nvPr>
        </p:nvSpPr>
        <p:spPr>
          <a:xfrm>
            <a:off x="2416967" y="3536156"/>
            <a:ext cx="7358065" cy="794743"/>
          </a:xfrm>
          <a:prstGeom prst="rect">
            <a:avLst/>
          </a:prstGeom>
        </p:spPr>
        <p:txBody>
          <a:bodyPr lIns="35718" tIns="35718" rIns="35718" bIns="35718"/>
          <a:lstStyle>
            <a:lvl1pPr marL="0" indent="0" algn="ctr" defTabSz="410765">
              <a:lnSpc>
                <a:spcPct val="100000"/>
              </a:lnSpc>
              <a:spcBef>
                <a:spcPts val="0"/>
              </a:spcBef>
              <a:buSzTx/>
              <a:buNone/>
              <a:defRPr sz="2000">
                <a:latin typeface="Helvetica Light"/>
                <a:ea typeface="Helvetica Light"/>
                <a:cs typeface="Helvetica Light"/>
                <a:sym typeface="Helvetica Light"/>
              </a:defRPr>
            </a:lvl1pPr>
            <a:lvl2pPr marL="0" indent="0" algn="ctr" defTabSz="410765">
              <a:lnSpc>
                <a:spcPct val="100000"/>
              </a:lnSpc>
              <a:spcBef>
                <a:spcPts val="0"/>
              </a:spcBef>
              <a:buSzTx/>
              <a:buNone/>
              <a:defRPr sz="2000">
                <a:latin typeface="Helvetica Light"/>
                <a:ea typeface="Helvetica Light"/>
                <a:cs typeface="Helvetica Light"/>
                <a:sym typeface="Helvetica Light"/>
              </a:defRPr>
            </a:lvl2pPr>
            <a:lvl3pPr marL="0" indent="0" algn="ctr" defTabSz="410765">
              <a:lnSpc>
                <a:spcPct val="100000"/>
              </a:lnSpc>
              <a:spcBef>
                <a:spcPts val="0"/>
              </a:spcBef>
              <a:buSzTx/>
              <a:buNone/>
              <a:defRPr sz="2000">
                <a:latin typeface="Helvetica Light"/>
                <a:ea typeface="Helvetica Light"/>
                <a:cs typeface="Helvetica Light"/>
                <a:sym typeface="Helvetica Light"/>
              </a:defRPr>
            </a:lvl3pPr>
            <a:lvl4pPr marL="0" indent="0" algn="ctr" defTabSz="410765">
              <a:lnSpc>
                <a:spcPct val="100000"/>
              </a:lnSpc>
              <a:spcBef>
                <a:spcPts val="0"/>
              </a:spcBef>
              <a:buSzTx/>
              <a:buNone/>
              <a:defRPr sz="2000">
                <a:latin typeface="Helvetica Light"/>
                <a:ea typeface="Helvetica Light"/>
                <a:cs typeface="Helvetica Light"/>
                <a:sym typeface="Helvetica Light"/>
              </a:defRPr>
            </a:lvl4pPr>
            <a:lvl5pPr marL="0" indent="0" algn="ctr" defTabSz="410765">
              <a:lnSpc>
                <a:spcPct val="100000"/>
              </a:lnSpc>
              <a:spcBef>
                <a:spcPts val="0"/>
              </a:spcBef>
              <a:buSzTx/>
              <a:buNone/>
              <a:defRPr sz="2000">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138" name="Slide Number"/>
          <p:cNvSpPr txBox="1"/>
          <p:nvPr>
            <p:ph type="sldNum" sz="quarter" idx="2"/>
          </p:nvPr>
        </p:nvSpPr>
        <p:spPr>
          <a:xfrm>
            <a:off x="5971793" y="6505277"/>
            <a:ext cx="239485" cy="236538"/>
          </a:xfrm>
          <a:prstGeom prst="rect">
            <a:avLst/>
          </a:prstGeom>
        </p:spPr>
        <p:txBody>
          <a:bodyPr lIns="35718" tIns="35718" rIns="35718" bIns="35718" anchor="t"/>
          <a:lstStyle>
            <a:lvl1pPr algn="ctr" defTabSz="410765">
              <a:defRPr sz="1100">
                <a:solidFill>
                  <a:srgbClr val="000000"/>
                </a:solidFill>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bg>
      <p:bgPr>
        <a:solidFill>
          <a:srgbClr val="FFFFFF"/>
        </a:solidFill>
      </p:bgPr>
    </p:bg>
    <p:spTree>
      <p:nvGrpSpPr>
        <p:cNvPr id="1" name=""/>
        <p:cNvGrpSpPr/>
        <p:nvPr/>
      </p:nvGrpSpPr>
      <p:grpSpPr>
        <a:xfrm>
          <a:off x="0" y="0"/>
          <a:ext cx="0" cy="0"/>
          <a:chOff x="0" y="0"/>
          <a:chExt cx="0" cy="0"/>
        </a:xfrm>
      </p:grpSpPr>
      <p:sp>
        <p:nvSpPr>
          <p:cNvPr id="145" name="Title Text"/>
          <p:cNvSpPr txBox="1"/>
          <p:nvPr>
            <p:ph type="title"/>
          </p:nvPr>
        </p:nvSpPr>
        <p:spPr>
          <a:xfrm>
            <a:off x="2193726" y="178593"/>
            <a:ext cx="7804548" cy="1518048"/>
          </a:xfrm>
          <a:prstGeom prst="rect">
            <a:avLst/>
          </a:prstGeom>
        </p:spPr>
        <p:txBody>
          <a:bodyPr lIns="35718" tIns="35718" rIns="35718" bIns="35718"/>
          <a:lstStyle>
            <a:lvl1pPr algn="ctr" defTabSz="410765">
              <a:lnSpc>
                <a:spcPct val="100000"/>
              </a:lnSpc>
              <a:defRPr sz="5600">
                <a:solidFill>
                  <a:srgbClr val="000000"/>
                </a:solidFill>
                <a:latin typeface="Helvetica Neue Medium"/>
                <a:ea typeface="Helvetica Neue Medium"/>
                <a:cs typeface="Helvetica Neue Medium"/>
                <a:sym typeface="Helvetica Neue Medium"/>
              </a:defRPr>
            </a:lvl1pPr>
          </a:lstStyle>
          <a:p>
            <a:pPr/>
            <a:r>
              <a:t>Title Text</a:t>
            </a:r>
          </a:p>
        </p:txBody>
      </p:sp>
      <p:sp>
        <p:nvSpPr>
          <p:cNvPr id="146" name="Slide Number"/>
          <p:cNvSpPr txBox="1"/>
          <p:nvPr>
            <p:ph type="sldNum" sz="quarter" idx="2"/>
          </p:nvPr>
        </p:nvSpPr>
        <p:spPr>
          <a:xfrm>
            <a:off x="5973876" y="6536531"/>
            <a:ext cx="239485" cy="232486"/>
          </a:xfrm>
          <a:prstGeom prst="rect">
            <a:avLst/>
          </a:prstGeom>
        </p:spPr>
        <p:txBody>
          <a:bodyPr lIns="35718" tIns="35718" rIns="35718" bIns="35718" anchor="t"/>
          <a:lstStyle>
            <a:lvl1pPr algn="ctr" defTabSz="410765">
              <a:defRPr sz="1100">
                <a:solidFill>
                  <a:srgbClr val="000000"/>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bg>
      <p:bgPr>
        <a:solidFill>
          <a:srgbClr val="FFFFFF"/>
        </a:solidFill>
      </p:bgPr>
    </p:bg>
    <p:spTree>
      <p:nvGrpSpPr>
        <p:cNvPr id="1" name=""/>
        <p:cNvGrpSpPr/>
        <p:nvPr/>
      </p:nvGrpSpPr>
      <p:grpSpPr>
        <a:xfrm>
          <a:off x="0" y="0"/>
          <a:ext cx="0" cy="0"/>
          <a:chOff x="0" y="0"/>
          <a:chExt cx="0" cy="0"/>
        </a:xfrm>
      </p:grpSpPr>
      <p:pic>
        <p:nvPicPr>
          <p:cNvPr id="153" name="Afbeelding 6" descr="Afbeelding 6"/>
          <p:cNvPicPr>
            <a:picLocks noChangeAspect="1"/>
          </p:cNvPicPr>
          <p:nvPr/>
        </p:nvPicPr>
        <p:blipFill>
          <a:blip r:embed="rId2">
            <a:extLst/>
          </a:blip>
          <a:stretch>
            <a:fillRect/>
          </a:stretch>
        </p:blipFill>
        <p:spPr>
          <a:xfrm>
            <a:off x="8831998" y="6011999"/>
            <a:ext cx="1432614" cy="576096"/>
          </a:xfrm>
          <a:prstGeom prst="rect">
            <a:avLst/>
          </a:prstGeom>
          <a:ln w="12700">
            <a:miter lim="400000"/>
          </a:ln>
        </p:spPr>
      </p:pic>
      <p:sp>
        <p:nvSpPr>
          <p:cNvPr id="154" name="Title Text"/>
          <p:cNvSpPr txBox="1"/>
          <p:nvPr>
            <p:ph type="title"/>
          </p:nvPr>
        </p:nvSpPr>
        <p:spPr>
          <a:xfrm>
            <a:off x="2015523" y="395999"/>
            <a:ext cx="8172004" cy="828004"/>
          </a:xfrm>
          <a:prstGeom prst="rect">
            <a:avLst/>
          </a:prstGeom>
        </p:spPr>
        <p:txBody>
          <a:bodyPr lIns="0" tIns="0" rIns="0" bIns="0" anchor="t"/>
          <a:lstStyle>
            <a:lvl1pPr defTabSz="457200">
              <a:lnSpc>
                <a:spcPts val="3100"/>
              </a:lnSpc>
              <a:defRPr sz="2600">
                <a:solidFill>
                  <a:srgbClr val="00B969"/>
                </a:solidFill>
                <a:latin typeface="Museo Sans 700"/>
                <a:ea typeface="Museo Sans 700"/>
                <a:cs typeface="Museo Sans 700"/>
                <a:sym typeface="Museo Sans 700"/>
              </a:defRPr>
            </a:lvl1pPr>
          </a:lstStyle>
          <a:p>
            <a:pPr/>
            <a:r>
              <a:t>Title Text</a:t>
            </a:r>
          </a:p>
        </p:txBody>
      </p:sp>
      <p:sp>
        <p:nvSpPr>
          <p:cNvPr id="155" name="Body Level One…"/>
          <p:cNvSpPr txBox="1"/>
          <p:nvPr>
            <p:ph type="body" idx="1"/>
          </p:nvPr>
        </p:nvSpPr>
        <p:spPr>
          <a:xfrm>
            <a:off x="2015523" y="1295399"/>
            <a:ext cx="8172002" cy="4680004"/>
          </a:xfrm>
          <a:prstGeom prst="rect">
            <a:avLst/>
          </a:prstGeom>
        </p:spPr>
        <p:txBody>
          <a:bodyPr lIns="0" tIns="0" rIns="0" bIns="0"/>
          <a:lstStyle>
            <a:lvl1pPr marL="259200" indent="-259200" defTabSz="457200">
              <a:lnSpc>
                <a:spcPts val="2400"/>
              </a:lnSpc>
              <a:spcBef>
                <a:spcPts val="0"/>
              </a:spcBef>
              <a:buSzPct val="130000"/>
              <a:buFont typeface="Arial"/>
              <a:buChar char="•"/>
              <a:defRPr sz="1800">
                <a:solidFill>
                  <a:srgbClr val="002328"/>
                </a:solidFill>
                <a:latin typeface="Museo Sans 500"/>
                <a:ea typeface="Museo Sans 500"/>
                <a:cs typeface="Museo Sans 500"/>
                <a:sym typeface="Museo Sans 500"/>
              </a:defRPr>
            </a:lvl1pPr>
            <a:lvl2pPr marL="547200" indent="-259200" defTabSz="457200">
              <a:lnSpc>
                <a:spcPts val="2400"/>
              </a:lnSpc>
              <a:spcBef>
                <a:spcPts val="0"/>
              </a:spcBef>
              <a:buSzPct val="130000"/>
              <a:buFont typeface="Arial"/>
              <a:buChar char="•"/>
              <a:defRPr sz="1800">
                <a:solidFill>
                  <a:srgbClr val="002328"/>
                </a:solidFill>
                <a:latin typeface="Museo Sans 500"/>
                <a:ea typeface="Museo Sans 500"/>
                <a:cs typeface="Museo Sans 500"/>
                <a:sym typeface="Museo Sans 500"/>
              </a:defRPr>
            </a:lvl2pPr>
            <a:lvl3pPr marL="835197" indent="-259200" defTabSz="457200">
              <a:lnSpc>
                <a:spcPts val="2400"/>
              </a:lnSpc>
              <a:spcBef>
                <a:spcPts val="0"/>
              </a:spcBef>
              <a:buSzPct val="130000"/>
              <a:buFont typeface="Arial"/>
              <a:buChar char="•"/>
              <a:defRPr sz="1800">
                <a:solidFill>
                  <a:srgbClr val="002328"/>
                </a:solidFill>
                <a:latin typeface="Museo Sans 500"/>
                <a:ea typeface="Museo Sans 500"/>
                <a:cs typeface="Museo Sans 500"/>
                <a:sym typeface="Museo Sans 500"/>
              </a:defRPr>
            </a:lvl3pPr>
            <a:lvl4pPr marL="1123199" indent="-259200" defTabSz="457200">
              <a:lnSpc>
                <a:spcPts val="2400"/>
              </a:lnSpc>
              <a:spcBef>
                <a:spcPts val="0"/>
              </a:spcBef>
              <a:buSzPct val="130000"/>
              <a:buFont typeface="Arial"/>
              <a:buChar char="•"/>
              <a:defRPr sz="1800">
                <a:solidFill>
                  <a:srgbClr val="002328"/>
                </a:solidFill>
                <a:latin typeface="Museo Sans 500"/>
                <a:ea typeface="Museo Sans 500"/>
                <a:cs typeface="Museo Sans 500"/>
                <a:sym typeface="Museo Sans 500"/>
              </a:defRPr>
            </a:lvl4pPr>
            <a:lvl5pPr marL="1411198" indent="-259197" defTabSz="457200">
              <a:lnSpc>
                <a:spcPts val="2400"/>
              </a:lnSpc>
              <a:spcBef>
                <a:spcPts val="0"/>
              </a:spcBef>
              <a:buSzPct val="130000"/>
              <a:buFont typeface="Arial"/>
              <a:buChar char="•"/>
              <a:defRPr sz="1800">
                <a:solidFill>
                  <a:srgbClr val="002328"/>
                </a:solidFill>
                <a:latin typeface="Museo Sans 500"/>
                <a:ea typeface="Museo Sans 500"/>
                <a:cs typeface="Museo Sans 500"/>
                <a:sym typeface="Museo Sans 500"/>
              </a:defRPr>
            </a:lvl5pPr>
          </a:lstStyle>
          <a:p>
            <a:pPr/>
            <a:r>
              <a:t>Body Level One</a:t>
            </a:r>
          </a:p>
          <a:p>
            <a:pPr lvl="1"/>
            <a:r>
              <a:t>Body Level Two</a:t>
            </a:r>
          </a:p>
          <a:p>
            <a:pPr lvl="2"/>
            <a:r>
              <a:t>Body Level Three</a:t>
            </a:r>
          </a:p>
          <a:p>
            <a:pPr lvl="3"/>
            <a:r>
              <a:t>Body Level Four</a:t>
            </a:r>
          </a:p>
          <a:p>
            <a:pPr lvl="4"/>
            <a:r>
              <a:t>Body Level Five</a:t>
            </a:r>
          </a:p>
        </p:txBody>
      </p:sp>
      <p:sp>
        <p:nvSpPr>
          <p:cNvPr id="156" name="Slide Number"/>
          <p:cNvSpPr txBox="1"/>
          <p:nvPr>
            <p:ph type="sldNum" sz="quarter" idx="2"/>
          </p:nvPr>
        </p:nvSpPr>
        <p:spPr>
          <a:xfrm>
            <a:off x="2015523" y="6217568"/>
            <a:ext cx="139838" cy="139701"/>
          </a:xfrm>
          <a:prstGeom prst="rect">
            <a:avLst/>
          </a:prstGeom>
        </p:spPr>
        <p:txBody>
          <a:bodyPr lIns="0" tIns="0" rIns="0" bIns="0" anchor="t"/>
          <a:lstStyle>
            <a:lvl1pPr algn="l" defTabSz="457200">
              <a:defRPr sz="900">
                <a:solidFill>
                  <a:srgbClr val="00B969"/>
                </a:solidFill>
                <a:latin typeface="Museo Sans 500"/>
                <a:ea typeface="Museo Sans 500"/>
                <a:cs typeface="Museo Sans 500"/>
                <a:sym typeface="Museo Sans 500"/>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solidFill>
          <a:srgbClr val="FFFFFF"/>
        </a:solidFill>
      </p:bgPr>
    </p:bg>
    <p:spTree>
      <p:nvGrpSpPr>
        <p:cNvPr id="1" name=""/>
        <p:cNvGrpSpPr/>
        <p:nvPr/>
      </p:nvGrpSpPr>
      <p:grpSpPr>
        <a:xfrm>
          <a:off x="0" y="0"/>
          <a:ext cx="0" cy="0"/>
          <a:chOff x="0" y="0"/>
          <a:chExt cx="0" cy="0"/>
        </a:xfrm>
      </p:grpSpPr>
      <p:sp>
        <p:nvSpPr>
          <p:cNvPr id="163" name="Title Text"/>
          <p:cNvSpPr txBox="1"/>
          <p:nvPr>
            <p:ph type="title"/>
          </p:nvPr>
        </p:nvSpPr>
        <p:spPr>
          <a:xfrm>
            <a:off x="2193726" y="178593"/>
            <a:ext cx="7804548" cy="1518048"/>
          </a:xfrm>
          <a:prstGeom prst="rect">
            <a:avLst/>
          </a:prstGeom>
        </p:spPr>
        <p:txBody>
          <a:bodyPr lIns="35718" tIns="35718" rIns="35718" bIns="35718"/>
          <a:lstStyle>
            <a:lvl1pPr algn="ctr" defTabSz="410765">
              <a:lnSpc>
                <a:spcPct val="100000"/>
              </a:lnSpc>
              <a:defRPr sz="5600">
                <a:solidFill>
                  <a:srgbClr val="000000"/>
                </a:solidFill>
                <a:latin typeface="Helvetica Neue Medium"/>
                <a:ea typeface="Helvetica Neue Medium"/>
                <a:cs typeface="Helvetica Neue Medium"/>
                <a:sym typeface="Helvetica Neue Medium"/>
              </a:defRPr>
            </a:lvl1pPr>
          </a:lstStyle>
          <a:p>
            <a:pPr/>
            <a:r>
              <a:t>Title Text</a:t>
            </a:r>
          </a:p>
        </p:txBody>
      </p:sp>
      <p:sp>
        <p:nvSpPr>
          <p:cNvPr id="164" name="Body Level One…"/>
          <p:cNvSpPr txBox="1"/>
          <p:nvPr>
            <p:ph type="body" idx="1"/>
          </p:nvPr>
        </p:nvSpPr>
        <p:spPr>
          <a:xfrm>
            <a:off x="2193726" y="1821656"/>
            <a:ext cx="7804548" cy="4420196"/>
          </a:xfrm>
          <a:prstGeom prst="rect">
            <a:avLst/>
          </a:prstGeom>
        </p:spPr>
        <p:txBody>
          <a:bodyPr lIns="35718" tIns="35718" rIns="35718" bIns="35718" anchor="ctr"/>
          <a:lstStyle>
            <a:lvl1pPr marL="305593" indent="-305593" defTabSz="410765">
              <a:lnSpc>
                <a:spcPct val="100000"/>
              </a:lnSpc>
              <a:spcBef>
                <a:spcPts val="2900"/>
              </a:spcBef>
              <a:buSzPct val="145000"/>
              <a:buChar char="•"/>
              <a:defRPr sz="2200">
                <a:latin typeface="Helvetica Neue"/>
                <a:ea typeface="Helvetica Neue"/>
                <a:cs typeface="Helvetica Neue"/>
                <a:sym typeface="Helvetica Neue"/>
              </a:defRPr>
            </a:lvl1pPr>
            <a:lvl2pPr marL="750093" indent="-305593" defTabSz="410765">
              <a:lnSpc>
                <a:spcPct val="100000"/>
              </a:lnSpc>
              <a:spcBef>
                <a:spcPts val="2900"/>
              </a:spcBef>
              <a:buSzPct val="145000"/>
              <a:buChar char="•"/>
              <a:defRPr sz="2200">
                <a:latin typeface="Helvetica Neue"/>
                <a:ea typeface="Helvetica Neue"/>
                <a:cs typeface="Helvetica Neue"/>
                <a:sym typeface="Helvetica Neue"/>
              </a:defRPr>
            </a:lvl2pPr>
            <a:lvl3pPr marL="1194593" indent="-305593" defTabSz="410765">
              <a:lnSpc>
                <a:spcPct val="100000"/>
              </a:lnSpc>
              <a:spcBef>
                <a:spcPts val="2900"/>
              </a:spcBef>
              <a:buSzPct val="145000"/>
              <a:buChar char="•"/>
              <a:defRPr sz="2200">
                <a:latin typeface="Helvetica Neue"/>
                <a:ea typeface="Helvetica Neue"/>
                <a:cs typeface="Helvetica Neue"/>
                <a:sym typeface="Helvetica Neue"/>
              </a:defRPr>
            </a:lvl3pPr>
            <a:lvl4pPr marL="1639093" indent="-305593" defTabSz="410765">
              <a:lnSpc>
                <a:spcPct val="100000"/>
              </a:lnSpc>
              <a:spcBef>
                <a:spcPts val="2900"/>
              </a:spcBef>
              <a:buSzPct val="145000"/>
              <a:buChar char="•"/>
              <a:defRPr sz="2200">
                <a:latin typeface="Helvetica Neue"/>
                <a:ea typeface="Helvetica Neue"/>
                <a:cs typeface="Helvetica Neue"/>
                <a:sym typeface="Helvetica Neue"/>
              </a:defRPr>
            </a:lvl4pPr>
            <a:lvl5pPr marL="2083593" indent="-305593" defTabSz="410765">
              <a:lnSpc>
                <a:spcPct val="100000"/>
              </a:lnSpc>
              <a:spcBef>
                <a:spcPts val="2900"/>
              </a:spcBef>
              <a:buSzPct val="145000"/>
              <a:buChar char="•"/>
              <a:defRPr sz="2200">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65" name="Slide Number"/>
          <p:cNvSpPr txBox="1"/>
          <p:nvPr>
            <p:ph type="sldNum" sz="quarter" idx="2"/>
          </p:nvPr>
        </p:nvSpPr>
        <p:spPr>
          <a:xfrm>
            <a:off x="5973876" y="6536531"/>
            <a:ext cx="239485" cy="232486"/>
          </a:xfrm>
          <a:prstGeom prst="rect">
            <a:avLst/>
          </a:prstGeom>
        </p:spPr>
        <p:txBody>
          <a:bodyPr lIns="35718" tIns="35718" rIns="35718" bIns="35718" anchor="t"/>
          <a:lstStyle>
            <a:lvl1pPr algn="ctr" defTabSz="410765">
              <a:defRPr sz="1100">
                <a:solidFill>
                  <a:srgbClr val="000000"/>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solidFill>
          <a:srgbClr val="FFFFFF"/>
        </a:solidFill>
      </p:bgPr>
    </p:bg>
    <p:spTree>
      <p:nvGrpSpPr>
        <p:cNvPr id="1" name=""/>
        <p:cNvGrpSpPr/>
        <p:nvPr/>
      </p:nvGrpSpPr>
      <p:grpSpPr>
        <a:xfrm>
          <a:off x="0" y="0"/>
          <a:ext cx="0" cy="0"/>
          <a:chOff x="0" y="0"/>
          <a:chExt cx="0" cy="0"/>
        </a:xfrm>
      </p:grpSpPr>
      <p:sp>
        <p:nvSpPr>
          <p:cNvPr id="172" name="Title Text"/>
          <p:cNvSpPr txBox="1"/>
          <p:nvPr>
            <p:ph type="title"/>
          </p:nvPr>
        </p:nvSpPr>
        <p:spPr>
          <a:xfrm>
            <a:off x="2193726" y="178593"/>
            <a:ext cx="7804548" cy="1518048"/>
          </a:xfrm>
          <a:prstGeom prst="rect">
            <a:avLst/>
          </a:prstGeom>
        </p:spPr>
        <p:txBody>
          <a:bodyPr lIns="35718" tIns="35718" rIns="35718" bIns="35718"/>
          <a:lstStyle>
            <a:lvl1pPr algn="ctr" defTabSz="410765">
              <a:lnSpc>
                <a:spcPct val="100000"/>
              </a:lnSpc>
              <a:defRPr sz="5600">
                <a:solidFill>
                  <a:srgbClr val="000000"/>
                </a:solidFill>
                <a:latin typeface="Helvetica Neue Medium"/>
                <a:ea typeface="Helvetica Neue Medium"/>
                <a:cs typeface="Helvetica Neue Medium"/>
                <a:sym typeface="Helvetica Neue Medium"/>
              </a:defRPr>
            </a:lvl1pPr>
          </a:lstStyle>
          <a:p>
            <a:pPr/>
            <a:r>
              <a:t>Title Text</a:t>
            </a:r>
          </a:p>
        </p:txBody>
      </p:sp>
      <p:sp>
        <p:nvSpPr>
          <p:cNvPr id="173" name="Body Level One…"/>
          <p:cNvSpPr txBox="1"/>
          <p:nvPr>
            <p:ph type="body" idx="1"/>
          </p:nvPr>
        </p:nvSpPr>
        <p:spPr>
          <a:xfrm>
            <a:off x="2193726" y="1821656"/>
            <a:ext cx="7804548" cy="4420196"/>
          </a:xfrm>
          <a:prstGeom prst="rect">
            <a:avLst/>
          </a:prstGeom>
        </p:spPr>
        <p:txBody>
          <a:bodyPr lIns="35718" tIns="35718" rIns="35718" bIns="35718" anchor="ctr"/>
          <a:lstStyle>
            <a:lvl1pPr marL="305593" indent="-305593" defTabSz="410765">
              <a:lnSpc>
                <a:spcPct val="100000"/>
              </a:lnSpc>
              <a:spcBef>
                <a:spcPts val="2900"/>
              </a:spcBef>
              <a:buSzPct val="145000"/>
              <a:buChar char="•"/>
              <a:defRPr sz="2200">
                <a:latin typeface="Helvetica Neue"/>
                <a:ea typeface="Helvetica Neue"/>
                <a:cs typeface="Helvetica Neue"/>
                <a:sym typeface="Helvetica Neue"/>
              </a:defRPr>
            </a:lvl1pPr>
            <a:lvl2pPr marL="750093" indent="-305593" defTabSz="410765">
              <a:lnSpc>
                <a:spcPct val="100000"/>
              </a:lnSpc>
              <a:spcBef>
                <a:spcPts val="2900"/>
              </a:spcBef>
              <a:buSzPct val="145000"/>
              <a:buChar char="•"/>
              <a:defRPr sz="2200">
                <a:latin typeface="Helvetica Neue"/>
                <a:ea typeface="Helvetica Neue"/>
                <a:cs typeface="Helvetica Neue"/>
                <a:sym typeface="Helvetica Neue"/>
              </a:defRPr>
            </a:lvl2pPr>
            <a:lvl3pPr marL="1194593" indent="-305593" defTabSz="410765">
              <a:lnSpc>
                <a:spcPct val="100000"/>
              </a:lnSpc>
              <a:spcBef>
                <a:spcPts val="2900"/>
              </a:spcBef>
              <a:buSzPct val="145000"/>
              <a:buChar char="•"/>
              <a:defRPr sz="2200">
                <a:latin typeface="Helvetica Neue"/>
                <a:ea typeface="Helvetica Neue"/>
                <a:cs typeface="Helvetica Neue"/>
                <a:sym typeface="Helvetica Neue"/>
              </a:defRPr>
            </a:lvl3pPr>
            <a:lvl4pPr marL="1639093" indent="-305593" defTabSz="410765">
              <a:lnSpc>
                <a:spcPct val="100000"/>
              </a:lnSpc>
              <a:spcBef>
                <a:spcPts val="2900"/>
              </a:spcBef>
              <a:buSzPct val="145000"/>
              <a:buChar char="•"/>
              <a:defRPr sz="2200">
                <a:latin typeface="Helvetica Neue"/>
                <a:ea typeface="Helvetica Neue"/>
                <a:cs typeface="Helvetica Neue"/>
                <a:sym typeface="Helvetica Neue"/>
              </a:defRPr>
            </a:lvl4pPr>
            <a:lvl5pPr marL="2083593" indent="-305593" defTabSz="410765">
              <a:lnSpc>
                <a:spcPct val="100000"/>
              </a:lnSpc>
              <a:spcBef>
                <a:spcPts val="2900"/>
              </a:spcBef>
              <a:buSzPct val="145000"/>
              <a:buChar char="•"/>
              <a:defRPr sz="2200">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74" name="Slide Number"/>
          <p:cNvSpPr txBox="1"/>
          <p:nvPr>
            <p:ph type="sldNum" sz="quarter" idx="2"/>
          </p:nvPr>
        </p:nvSpPr>
        <p:spPr>
          <a:xfrm>
            <a:off x="5973876" y="6536531"/>
            <a:ext cx="239485" cy="232486"/>
          </a:xfrm>
          <a:prstGeom prst="rect">
            <a:avLst/>
          </a:prstGeom>
        </p:spPr>
        <p:txBody>
          <a:bodyPr lIns="35718" tIns="35718" rIns="35718" bIns="35718" anchor="t"/>
          <a:lstStyle>
            <a:lvl1pPr algn="ctr" defTabSz="410765">
              <a:defRPr sz="1100">
                <a:solidFill>
                  <a:srgbClr val="000000"/>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3">
    <p:bg>
      <p:bgPr>
        <a:solidFill>
          <a:srgbClr val="FFFFFF"/>
        </a:solidFill>
      </p:bgPr>
    </p:bg>
    <p:spTree>
      <p:nvGrpSpPr>
        <p:cNvPr id="1" name=""/>
        <p:cNvGrpSpPr/>
        <p:nvPr/>
      </p:nvGrpSpPr>
      <p:grpSpPr>
        <a:xfrm>
          <a:off x="0" y="0"/>
          <a:ext cx="0" cy="0"/>
          <a:chOff x="0" y="0"/>
          <a:chExt cx="0" cy="0"/>
        </a:xfrm>
      </p:grpSpPr>
      <p:pic>
        <p:nvPicPr>
          <p:cNvPr id="181" name="Afbeelding 6" descr="Afbeelding 6"/>
          <p:cNvPicPr>
            <a:picLocks noChangeAspect="1"/>
          </p:cNvPicPr>
          <p:nvPr/>
        </p:nvPicPr>
        <p:blipFill>
          <a:blip r:embed="rId2">
            <a:extLst/>
          </a:blip>
          <a:stretch>
            <a:fillRect/>
          </a:stretch>
        </p:blipFill>
        <p:spPr>
          <a:xfrm>
            <a:off x="8831998" y="6011999"/>
            <a:ext cx="1432614" cy="576097"/>
          </a:xfrm>
          <a:prstGeom prst="rect">
            <a:avLst/>
          </a:prstGeom>
          <a:ln w="12700">
            <a:miter lim="400000"/>
          </a:ln>
        </p:spPr>
      </p:pic>
      <p:sp>
        <p:nvSpPr>
          <p:cNvPr id="182" name="Title Text"/>
          <p:cNvSpPr txBox="1"/>
          <p:nvPr>
            <p:ph type="title"/>
          </p:nvPr>
        </p:nvSpPr>
        <p:spPr>
          <a:xfrm>
            <a:off x="2015523" y="395999"/>
            <a:ext cx="8172004" cy="828004"/>
          </a:xfrm>
          <a:prstGeom prst="rect">
            <a:avLst/>
          </a:prstGeom>
        </p:spPr>
        <p:txBody>
          <a:bodyPr lIns="0" tIns="0" rIns="0" bIns="0" anchor="t"/>
          <a:lstStyle>
            <a:lvl1pPr defTabSz="457200">
              <a:lnSpc>
                <a:spcPts val="3100"/>
              </a:lnSpc>
              <a:defRPr sz="2600">
                <a:solidFill>
                  <a:srgbClr val="00B969"/>
                </a:solidFill>
                <a:latin typeface="Museo Sans 700"/>
                <a:ea typeface="Museo Sans 700"/>
                <a:cs typeface="Museo Sans 700"/>
                <a:sym typeface="Museo Sans 700"/>
              </a:defRPr>
            </a:lvl1pPr>
          </a:lstStyle>
          <a:p>
            <a:pPr/>
            <a:r>
              <a:t>Title Text</a:t>
            </a:r>
          </a:p>
        </p:txBody>
      </p:sp>
      <p:sp>
        <p:nvSpPr>
          <p:cNvPr id="183" name="Body Level One…"/>
          <p:cNvSpPr txBox="1"/>
          <p:nvPr>
            <p:ph type="body" idx="1"/>
          </p:nvPr>
        </p:nvSpPr>
        <p:spPr>
          <a:xfrm>
            <a:off x="2015523" y="1295399"/>
            <a:ext cx="8172002" cy="4680004"/>
          </a:xfrm>
          <a:prstGeom prst="rect">
            <a:avLst/>
          </a:prstGeom>
        </p:spPr>
        <p:txBody>
          <a:bodyPr lIns="0" tIns="0" rIns="0" bIns="0"/>
          <a:lstStyle>
            <a:lvl1pPr marL="0" indent="0" defTabSz="457200">
              <a:lnSpc>
                <a:spcPts val="2400"/>
              </a:lnSpc>
              <a:spcBef>
                <a:spcPts val="0"/>
              </a:spcBef>
              <a:buSzTx/>
              <a:buNone/>
              <a:defRPr sz="1800">
                <a:solidFill>
                  <a:srgbClr val="002328"/>
                </a:solidFill>
                <a:latin typeface="Museo Sans 500"/>
                <a:ea typeface="Museo Sans 500"/>
                <a:cs typeface="Museo Sans 500"/>
                <a:sym typeface="Museo Sans 500"/>
              </a:defRPr>
            </a:lvl1pPr>
            <a:lvl2pPr marL="0" indent="0" defTabSz="457200">
              <a:lnSpc>
                <a:spcPts val="2400"/>
              </a:lnSpc>
              <a:spcBef>
                <a:spcPts val="0"/>
              </a:spcBef>
              <a:buSzTx/>
              <a:buNone/>
              <a:defRPr sz="1800">
                <a:solidFill>
                  <a:srgbClr val="002328"/>
                </a:solidFill>
                <a:latin typeface="Museo Sans 500"/>
                <a:ea typeface="Museo Sans 500"/>
                <a:cs typeface="Museo Sans 500"/>
                <a:sym typeface="Museo Sans 500"/>
              </a:defRPr>
            </a:lvl2pPr>
            <a:lvl3pPr marL="0" indent="0" defTabSz="457200">
              <a:lnSpc>
                <a:spcPts val="2400"/>
              </a:lnSpc>
              <a:spcBef>
                <a:spcPts val="0"/>
              </a:spcBef>
              <a:buSzTx/>
              <a:buNone/>
              <a:defRPr sz="1800">
                <a:solidFill>
                  <a:srgbClr val="002328"/>
                </a:solidFill>
                <a:latin typeface="Museo Sans 500"/>
                <a:ea typeface="Museo Sans 500"/>
                <a:cs typeface="Museo Sans 500"/>
                <a:sym typeface="Museo Sans 500"/>
              </a:defRPr>
            </a:lvl3pPr>
            <a:lvl4pPr marL="0" indent="0" defTabSz="457200">
              <a:lnSpc>
                <a:spcPts val="2400"/>
              </a:lnSpc>
              <a:spcBef>
                <a:spcPts val="0"/>
              </a:spcBef>
              <a:buSzTx/>
              <a:buNone/>
              <a:defRPr sz="1800">
                <a:solidFill>
                  <a:srgbClr val="002328"/>
                </a:solidFill>
                <a:latin typeface="Museo Sans 500"/>
                <a:ea typeface="Museo Sans 500"/>
                <a:cs typeface="Museo Sans 500"/>
                <a:sym typeface="Museo Sans 500"/>
              </a:defRPr>
            </a:lvl4pPr>
            <a:lvl5pPr marL="0" indent="0" defTabSz="457200">
              <a:lnSpc>
                <a:spcPts val="2400"/>
              </a:lnSpc>
              <a:spcBef>
                <a:spcPts val="0"/>
              </a:spcBef>
              <a:buSzTx/>
              <a:buNone/>
              <a:defRPr sz="1800">
                <a:solidFill>
                  <a:srgbClr val="002328"/>
                </a:solidFill>
                <a:latin typeface="Museo Sans 500"/>
                <a:ea typeface="Museo Sans 500"/>
                <a:cs typeface="Museo Sans 500"/>
                <a:sym typeface="Museo Sans 500"/>
              </a:defRPr>
            </a:lvl5pPr>
          </a:lstStyle>
          <a:p>
            <a:pPr/>
            <a:r>
              <a:t>Body Level One</a:t>
            </a:r>
          </a:p>
          <a:p>
            <a:pPr lvl="1"/>
            <a:r>
              <a:t>Body Level Two</a:t>
            </a:r>
          </a:p>
          <a:p>
            <a:pPr lvl="2"/>
            <a:r>
              <a:t>Body Level Three</a:t>
            </a:r>
          </a:p>
          <a:p>
            <a:pPr lvl="3"/>
            <a:r>
              <a:t>Body Level Four</a:t>
            </a:r>
          </a:p>
          <a:p>
            <a:pPr lvl="4"/>
            <a:r>
              <a:t>Body Level Five</a:t>
            </a:r>
          </a:p>
        </p:txBody>
      </p:sp>
      <p:sp>
        <p:nvSpPr>
          <p:cNvPr id="184" name="Slide Number"/>
          <p:cNvSpPr txBox="1"/>
          <p:nvPr>
            <p:ph type="sldNum" sz="quarter" idx="2"/>
          </p:nvPr>
        </p:nvSpPr>
        <p:spPr>
          <a:xfrm>
            <a:off x="2015523" y="6217568"/>
            <a:ext cx="139838" cy="139701"/>
          </a:xfrm>
          <a:prstGeom prst="rect">
            <a:avLst/>
          </a:prstGeom>
        </p:spPr>
        <p:txBody>
          <a:bodyPr lIns="0" tIns="0" rIns="0" bIns="0" anchor="t"/>
          <a:lstStyle>
            <a:lvl1pPr algn="l" defTabSz="457200">
              <a:defRPr sz="900">
                <a:solidFill>
                  <a:srgbClr val="00B969"/>
                </a:solidFill>
                <a:latin typeface="Museo Sans 500"/>
                <a:ea typeface="Museo Sans 500"/>
                <a:cs typeface="Museo Sans 500"/>
                <a:sym typeface="Museo Sans 500"/>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xfrm>
            <a:off x="2767913" y="320675"/>
            <a:ext cx="8771239" cy="1325563"/>
          </a:xfrm>
          <a:prstGeom prst="rect">
            <a:avLst/>
          </a:prstGeom>
        </p:spPr>
        <p:txBody>
          <a:bodyPr/>
          <a:lstStyle/>
          <a:p>
            <a:pPr/>
            <a:r>
              <a:t>Title Text</a:t>
            </a:r>
          </a:p>
        </p:txBody>
      </p:sp>
      <p:sp>
        <p:nvSpPr>
          <p:cNvPr id="21" name="Body Level One…"/>
          <p:cNvSpPr txBox="1"/>
          <p:nvPr>
            <p:ph type="body" idx="1"/>
          </p:nvPr>
        </p:nvSpPr>
        <p:spPr>
          <a:xfrm>
            <a:off x="593124" y="1825625"/>
            <a:ext cx="10946027" cy="4351338"/>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solidFill>
          <a:srgbClr val="FFFFFF"/>
        </a:solidFill>
      </p:bgPr>
    </p:bg>
    <p:spTree>
      <p:nvGrpSpPr>
        <p:cNvPr id="1" name=""/>
        <p:cNvGrpSpPr/>
        <p:nvPr/>
      </p:nvGrpSpPr>
      <p:grpSpPr>
        <a:xfrm>
          <a:off x="0" y="0"/>
          <a:ext cx="0" cy="0"/>
          <a:chOff x="0" y="0"/>
          <a:chExt cx="0" cy="0"/>
        </a:xfrm>
      </p:grpSpPr>
      <p:sp>
        <p:nvSpPr>
          <p:cNvPr id="191" name="Body Level One…"/>
          <p:cNvSpPr txBox="1"/>
          <p:nvPr>
            <p:ph type="body" idx="1" hasCustomPrompt="1"/>
          </p:nvPr>
        </p:nvSpPr>
        <p:spPr>
          <a:xfrm>
            <a:off x="2015132" y="2080617"/>
            <a:ext cx="8161736" cy="4286251"/>
          </a:xfrm>
          <a:prstGeom prst="rect">
            <a:avLst/>
          </a:prstGeom>
        </p:spPr>
        <p:txBody>
          <a:bodyPr lIns="35718" tIns="35718" rIns="35718" bIns="35718"/>
          <a:lstStyle>
            <a:lvl1pPr marL="254000" indent="-254000" defTabSz="1219169">
              <a:spcBef>
                <a:spcPts val="2200"/>
              </a:spcBef>
              <a:buSzPct val="123000"/>
              <a:buChar char="•"/>
              <a:defRPr sz="2000">
                <a:latin typeface="Helvetica Neue"/>
                <a:ea typeface="Helvetica Neue"/>
                <a:cs typeface="Helvetica Neue"/>
                <a:sym typeface="Helvetica Neue"/>
              </a:defRPr>
            </a:lvl1pPr>
            <a:lvl2pPr marL="635000" indent="-254000" defTabSz="1219169">
              <a:spcBef>
                <a:spcPts val="2200"/>
              </a:spcBef>
              <a:buSzPct val="123000"/>
              <a:buChar char="•"/>
              <a:defRPr sz="2000">
                <a:latin typeface="Helvetica Neue"/>
                <a:ea typeface="Helvetica Neue"/>
                <a:cs typeface="Helvetica Neue"/>
                <a:sym typeface="Helvetica Neue"/>
              </a:defRPr>
            </a:lvl2pPr>
            <a:lvl3pPr marL="1016000" indent="-254000" defTabSz="1219169">
              <a:spcBef>
                <a:spcPts val="2200"/>
              </a:spcBef>
              <a:buSzPct val="123000"/>
              <a:buChar char="•"/>
              <a:defRPr sz="2000">
                <a:latin typeface="Helvetica Neue"/>
                <a:ea typeface="Helvetica Neue"/>
                <a:cs typeface="Helvetica Neue"/>
                <a:sym typeface="Helvetica Neue"/>
              </a:defRPr>
            </a:lvl3pPr>
            <a:lvl4pPr marL="1397000" indent="-254000" defTabSz="1219169">
              <a:spcBef>
                <a:spcPts val="2200"/>
              </a:spcBef>
              <a:buSzPct val="123000"/>
              <a:buChar char="•"/>
              <a:defRPr sz="2000">
                <a:latin typeface="Helvetica Neue"/>
                <a:ea typeface="Helvetica Neue"/>
                <a:cs typeface="Helvetica Neue"/>
                <a:sym typeface="Helvetica Neue"/>
              </a:defRPr>
            </a:lvl4pPr>
            <a:lvl5pPr marL="1778000" indent="-254000" defTabSz="1219169">
              <a:spcBef>
                <a:spcPts val="2200"/>
              </a:spcBef>
              <a:buSzPct val="123000"/>
              <a:buChar char="•"/>
              <a:defRPr sz="2000">
                <a:latin typeface="Helvetica Neue"/>
                <a:ea typeface="Helvetica Neue"/>
                <a:cs typeface="Helvetica Neue"/>
                <a:sym typeface="Helvetica Neue"/>
              </a:defRPr>
            </a:lvl5pPr>
          </a:lstStyle>
          <a:p>
            <a:pPr/>
            <a:r>
              <a:t>Slide bullet text</a:t>
            </a:r>
          </a:p>
          <a:p>
            <a:pPr lvl="1"/>
            <a:r>
              <a:t/>
            </a:r>
          </a:p>
          <a:p>
            <a:pPr lvl="2"/>
            <a:r>
              <a:t/>
            </a:r>
          </a:p>
          <a:p>
            <a:pPr lvl="3"/>
            <a:r>
              <a:t/>
            </a:r>
          </a:p>
          <a:p>
            <a:pPr lvl="4"/>
            <a:r>
              <a:t/>
            </a:r>
          </a:p>
        </p:txBody>
      </p:sp>
      <p:sp>
        <p:nvSpPr>
          <p:cNvPr id="192" name="Slide Subtitle"/>
          <p:cNvSpPr txBox="1"/>
          <p:nvPr>
            <p:ph type="body" sz="quarter" idx="21" hasCustomPrompt="1"/>
          </p:nvPr>
        </p:nvSpPr>
        <p:spPr>
          <a:xfrm>
            <a:off x="2015132" y="993500"/>
            <a:ext cx="8161736" cy="472361"/>
          </a:xfrm>
          <a:prstGeom prst="rect">
            <a:avLst/>
          </a:prstGeom>
        </p:spPr>
        <p:txBody>
          <a:bodyPr lIns="35718" tIns="35718" rIns="35718" bIns="35718"/>
          <a:lstStyle>
            <a:lvl1pPr marL="0" indent="0" defTabSz="412750">
              <a:lnSpc>
                <a:spcPct val="100000"/>
              </a:lnSpc>
              <a:spcBef>
                <a:spcPts val="0"/>
              </a:spcBef>
              <a:buSzTx/>
              <a:buNone/>
              <a:defRPr b="1" sz="2600">
                <a:latin typeface="Helvetica Neue"/>
                <a:ea typeface="Helvetica Neue"/>
                <a:cs typeface="Helvetica Neue"/>
                <a:sym typeface="Helvetica Neue"/>
              </a:defRPr>
            </a:lvl1pPr>
          </a:lstStyle>
          <a:p>
            <a:pPr/>
            <a:r>
              <a:t>Slide Subtitle</a:t>
            </a:r>
          </a:p>
        </p:txBody>
      </p:sp>
      <p:sp>
        <p:nvSpPr>
          <p:cNvPr id="193" name="Slide Title"/>
          <p:cNvSpPr txBox="1"/>
          <p:nvPr>
            <p:ph type="title" hasCustomPrompt="1"/>
          </p:nvPr>
        </p:nvSpPr>
        <p:spPr>
          <a:xfrm>
            <a:off x="2015132" y="309562"/>
            <a:ext cx="8161736" cy="714376"/>
          </a:xfrm>
          <a:prstGeom prst="rect">
            <a:avLst/>
          </a:prstGeom>
        </p:spPr>
        <p:txBody>
          <a:bodyPr lIns="35718" tIns="35718" rIns="35718" bIns="35718" anchor="t"/>
          <a:lstStyle>
            <a:lvl1pPr defTabSz="1219169">
              <a:lnSpc>
                <a:spcPct val="80000"/>
              </a:lnSpc>
              <a:defRPr b="1" spc="-84" sz="4200">
                <a:solidFill>
                  <a:srgbClr val="000000"/>
                </a:solidFill>
                <a:latin typeface="Helvetica Neue"/>
                <a:ea typeface="Helvetica Neue"/>
                <a:cs typeface="Helvetica Neue"/>
                <a:sym typeface="Helvetica Neue"/>
              </a:defRPr>
            </a:lvl1pPr>
          </a:lstStyle>
          <a:p>
            <a:pPr/>
            <a:r>
              <a:t>Slide Title</a:t>
            </a:r>
          </a:p>
        </p:txBody>
      </p:sp>
      <p:sp>
        <p:nvSpPr>
          <p:cNvPr id="194" name="Slide Number"/>
          <p:cNvSpPr txBox="1"/>
          <p:nvPr>
            <p:ph type="sldNum" sz="quarter" idx="2"/>
          </p:nvPr>
        </p:nvSpPr>
        <p:spPr>
          <a:xfrm>
            <a:off x="5987999" y="6477148"/>
            <a:ext cx="211240" cy="207938"/>
          </a:xfrm>
          <a:prstGeom prst="rect">
            <a:avLst/>
          </a:prstGeom>
        </p:spPr>
        <p:txBody>
          <a:bodyPr lIns="35718" tIns="35718" rIns="35718" bIns="35718" anchor="b"/>
          <a:lstStyle>
            <a:lvl1pPr algn="ctr" defTabSz="410765">
              <a:defRPr sz="900">
                <a:solidFill>
                  <a:srgbClr val="000000"/>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bg>
      <p:bgPr>
        <a:solidFill>
          <a:srgbClr val="FFFFFF"/>
        </a:solidFill>
      </p:bgPr>
    </p:bg>
    <p:spTree>
      <p:nvGrpSpPr>
        <p:cNvPr id="1" name=""/>
        <p:cNvGrpSpPr/>
        <p:nvPr/>
      </p:nvGrpSpPr>
      <p:grpSpPr>
        <a:xfrm>
          <a:off x="0" y="0"/>
          <a:ext cx="0" cy="0"/>
          <a:chOff x="0" y="0"/>
          <a:chExt cx="0" cy="0"/>
        </a:xfrm>
      </p:grpSpPr>
      <p:sp>
        <p:nvSpPr>
          <p:cNvPr id="201" name="Title Text"/>
          <p:cNvSpPr txBox="1"/>
          <p:nvPr>
            <p:ph type="title"/>
          </p:nvPr>
        </p:nvSpPr>
        <p:spPr>
          <a:xfrm>
            <a:off x="2416968" y="1151929"/>
            <a:ext cx="7358064" cy="2321720"/>
          </a:xfrm>
          <a:prstGeom prst="rect">
            <a:avLst/>
          </a:prstGeom>
        </p:spPr>
        <p:txBody>
          <a:bodyPr lIns="35718" tIns="35718" rIns="35718" bIns="35718" anchor="b"/>
          <a:lstStyle>
            <a:lvl1pPr algn="ctr" defTabSz="410765">
              <a:lnSpc>
                <a:spcPct val="100000"/>
              </a:lnSpc>
              <a:defRPr sz="5600">
                <a:solidFill>
                  <a:srgbClr val="000000"/>
                </a:solidFill>
                <a:latin typeface="Helvetica Light"/>
                <a:ea typeface="Helvetica Light"/>
                <a:cs typeface="Helvetica Light"/>
                <a:sym typeface="Helvetica Light"/>
              </a:defRPr>
            </a:lvl1pPr>
          </a:lstStyle>
          <a:p>
            <a:pPr/>
            <a:r>
              <a:t>Title Text</a:t>
            </a:r>
          </a:p>
        </p:txBody>
      </p:sp>
      <p:sp>
        <p:nvSpPr>
          <p:cNvPr id="202" name="Body Level One…"/>
          <p:cNvSpPr txBox="1"/>
          <p:nvPr>
            <p:ph type="body" sz="quarter" idx="1"/>
          </p:nvPr>
        </p:nvSpPr>
        <p:spPr>
          <a:xfrm>
            <a:off x="2416968" y="3536156"/>
            <a:ext cx="7358064" cy="794743"/>
          </a:xfrm>
          <a:prstGeom prst="rect">
            <a:avLst/>
          </a:prstGeom>
        </p:spPr>
        <p:txBody>
          <a:bodyPr lIns="35718" tIns="35718" rIns="35718" bIns="35718"/>
          <a:lstStyle>
            <a:lvl1pPr marL="0" indent="0" algn="ctr" defTabSz="410765">
              <a:lnSpc>
                <a:spcPct val="100000"/>
              </a:lnSpc>
              <a:spcBef>
                <a:spcPts val="0"/>
              </a:spcBef>
              <a:buSzTx/>
              <a:buNone/>
              <a:defRPr sz="2200">
                <a:latin typeface="Helvetica Light"/>
                <a:ea typeface="Helvetica Light"/>
                <a:cs typeface="Helvetica Light"/>
                <a:sym typeface="Helvetica Light"/>
              </a:defRPr>
            </a:lvl1pPr>
            <a:lvl2pPr marL="0" indent="228600" algn="ctr" defTabSz="410765">
              <a:lnSpc>
                <a:spcPct val="100000"/>
              </a:lnSpc>
              <a:spcBef>
                <a:spcPts val="0"/>
              </a:spcBef>
              <a:buSzTx/>
              <a:buNone/>
              <a:defRPr sz="2200">
                <a:latin typeface="Helvetica Light"/>
                <a:ea typeface="Helvetica Light"/>
                <a:cs typeface="Helvetica Light"/>
                <a:sym typeface="Helvetica Light"/>
              </a:defRPr>
            </a:lvl2pPr>
            <a:lvl3pPr marL="0" indent="457200" algn="ctr" defTabSz="410765">
              <a:lnSpc>
                <a:spcPct val="100000"/>
              </a:lnSpc>
              <a:spcBef>
                <a:spcPts val="0"/>
              </a:spcBef>
              <a:buSzTx/>
              <a:buNone/>
              <a:defRPr sz="2200">
                <a:latin typeface="Helvetica Light"/>
                <a:ea typeface="Helvetica Light"/>
                <a:cs typeface="Helvetica Light"/>
                <a:sym typeface="Helvetica Light"/>
              </a:defRPr>
            </a:lvl3pPr>
            <a:lvl4pPr marL="0" indent="685800" algn="ctr" defTabSz="410765">
              <a:lnSpc>
                <a:spcPct val="100000"/>
              </a:lnSpc>
              <a:spcBef>
                <a:spcPts val="0"/>
              </a:spcBef>
              <a:buSzTx/>
              <a:buNone/>
              <a:defRPr sz="2200">
                <a:latin typeface="Helvetica Light"/>
                <a:ea typeface="Helvetica Light"/>
                <a:cs typeface="Helvetica Light"/>
                <a:sym typeface="Helvetica Light"/>
              </a:defRPr>
            </a:lvl4pPr>
            <a:lvl5pPr marL="0" indent="914400" algn="ctr" defTabSz="410765">
              <a:lnSpc>
                <a:spcPct val="100000"/>
              </a:lnSpc>
              <a:spcBef>
                <a:spcPts val="0"/>
              </a:spcBef>
              <a:buSzTx/>
              <a:buNone/>
              <a:defRPr sz="2200">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203" name="Slide Number"/>
          <p:cNvSpPr txBox="1"/>
          <p:nvPr>
            <p:ph type="sldNum" sz="quarter" idx="2"/>
          </p:nvPr>
        </p:nvSpPr>
        <p:spPr>
          <a:xfrm>
            <a:off x="5964732" y="6505277"/>
            <a:ext cx="253607" cy="249238"/>
          </a:xfrm>
          <a:prstGeom prst="rect">
            <a:avLst/>
          </a:prstGeom>
        </p:spPr>
        <p:txBody>
          <a:bodyPr lIns="35718" tIns="35718" rIns="35718" bIns="35718" anchor="t"/>
          <a:lstStyle>
            <a:lvl1pPr algn="ctr" defTabSz="410765">
              <a:defRPr>
                <a:solidFill>
                  <a:srgbClr val="000000"/>
                </a:solidFill>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bg>
      <p:bgPr>
        <a:solidFill>
          <a:srgbClr val="FFFFFF"/>
        </a:solidFill>
      </p:bgPr>
    </p:bg>
    <p:spTree>
      <p:nvGrpSpPr>
        <p:cNvPr id="1" name=""/>
        <p:cNvGrpSpPr/>
        <p:nvPr/>
      </p:nvGrpSpPr>
      <p:grpSpPr>
        <a:xfrm>
          <a:off x="0" y="0"/>
          <a:ext cx="0" cy="0"/>
          <a:chOff x="0" y="0"/>
          <a:chExt cx="0" cy="0"/>
        </a:xfrm>
      </p:grpSpPr>
      <p:sp>
        <p:nvSpPr>
          <p:cNvPr id="210" name="Image"/>
          <p:cNvSpPr/>
          <p:nvPr>
            <p:ph type="pic" sz="half" idx="21"/>
          </p:nvPr>
        </p:nvSpPr>
        <p:spPr>
          <a:xfrm>
            <a:off x="4711898" y="1830585"/>
            <a:ext cx="6630294" cy="4420197"/>
          </a:xfrm>
          <a:prstGeom prst="rect">
            <a:avLst/>
          </a:prstGeom>
        </p:spPr>
        <p:txBody>
          <a:bodyPr lIns="91439" rIns="91439">
            <a:noAutofit/>
          </a:bodyPr>
          <a:lstStyle/>
          <a:p>
            <a:pPr/>
          </a:p>
        </p:txBody>
      </p:sp>
      <p:sp>
        <p:nvSpPr>
          <p:cNvPr id="211" name="Title Text"/>
          <p:cNvSpPr txBox="1"/>
          <p:nvPr>
            <p:ph type="title"/>
          </p:nvPr>
        </p:nvSpPr>
        <p:spPr>
          <a:xfrm>
            <a:off x="2193726" y="312539"/>
            <a:ext cx="7804548" cy="1518047"/>
          </a:xfrm>
          <a:prstGeom prst="rect">
            <a:avLst/>
          </a:prstGeom>
        </p:spPr>
        <p:txBody>
          <a:bodyPr lIns="35718" tIns="35718" rIns="35718" bIns="35718"/>
          <a:lstStyle>
            <a:lvl1pPr algn="ctr" defTabSz="410765">
              <a:lnSpc>
                <a:spcPct val="100000"/>
              </a:lnSpc>
              <a:defRPr sz="5600">
                <a:solidFill>
                  <a:srgbClr val="000000"/>
                </a:solidFill>
                <a:latin typeface="Helvetica Light"/>
                <a:ea typeface="Helvetica Light"/>
                <a:cs typeface="Helvetica Light"/>
                <a:sym typeface="Helvetica Light"/>
              </a:defRPr>
            </a:lvl1pPr>
          </a:lstStyle>
          <a:p>
            <a:pPr/>
            <a:r>
              <a:t>Title Text</a:t>
            </a:r>
          </a:p>
        </p:txBody>
      </p:sp>
      <p:sp>
        <p:nvSpPr>
          <p:cNvPr id="212" name="Body Level One…"/>
          <p:cNvSpPr txBox="1"/>
          <p:nvPr>
            <p:ph type="body" sz="quarter" idx="1"/>
          </p:nvPr>
        </p:nvSpPr>
        <p:spPr>
          <a:xfrm>
            <a:off x="2193726" y="1830585"/>
            <a:ext cx="3750470" cy="4420197"/>
          </a:xfrm>
          <a:prstGeom prst="rect">
            <a:avLst/>
          </a:prstGeom>
        </p:spPr>
        <p:txBody>
          <a:bodyPr lIns="35718" tIns="35718" rIns="35718" bIns="35718" anchor="ctr"/>
          <a:lstStyle>
            <a:lvl1pPr marL="220435" indent="-220435" defTabSz="410765">
              <a:lnSpc>
                <a:spcPct val="100000"/>
              </a:lnSpc>
              <a:spcBef>
                <a:spcPts val="2200"/>
              </a:spcBef>
              <a:buSzPct val="75000"/>
              <a:buChar char="•"/>
              <a:defRPr sz="1800">
                <a:latin typeface="Helvetica Light"/>
                <a:ea typeface="Helvetica Light"/>
                <a:cs typeface="Helvetica Light"/>
                <a:sym typeface="Helvetica Light"/>
              </a:defRPr>
            </a:lvl1pPr>
            <a:lvl2pPr marL="563335" indent="-220435" defTabSz="410765">
              <a:lnSpc>
                <a:spcPct val="100000"/>
              </a:lnSpc>
              <a:spcBef>
                <a:spcPts val="2200"/>
              </a:spcBef>
              <a:buSzPct val="75000"/>
              <a:buChar char="•"/>
              <a:defRPr sz="1800">
                <a:latin typeface="Helvetica Light"/>
                <a:ea typeface="Helvetica Light"/>
                <a:cs typeface="Helvetica Light"/>
                <a:sym typeface="Helvetica Light"/>
              </a:defRPr>
            </a:lvl2pPr>
            <a:lvl3pPr marL="906235" indent="-220435" defTabSz="410765">
              <a:lnSpc>
                <a:spcPct val="100000"/>
              </a:lnSpc>
              <a:spcBef>
                <a:spcPts val="2200"/>
              </a:spcBef>
              <a:buSzPct val="75000"/>
              <a:buChar char="•"/>
              <a:defRPr sz="1800">
                <a:latin typeface="Helvetica Light"/>
                <a:ea typeface="Helvetica Light"/>
                <a:cs typeface="Helvetica Light"/>
                <a:sym typeface="Helvetica Light"/>
              </a:defRPr>
            </a:lvl3pPr>
            <a:lvl4pPr marL="1249135" indent="-220435" defTabSz="410765">
              <a:lnSpc>
                <a:spcPct val="100000"/>
              </a:lnSpc>
              <a:spcBef>
                <a:spcPts val="2200"/>
              </a:spcBef>
              <a:buSzPct val="75000"/>
              <a:buChar char="•"/>
              <a:defRPr sz="1800">
                <a:latin typeface="Helvetica Light"/>
                <a:ea typeface="Helvetica Light"/>
                <a:cs typeface="Helvetica Light"/>
                <a:sym typeface="Helvetica Light"/>
              </a:defRPr>
            </a:lvl4pPr>
            <a:lvl5pPr marL="1592035" indent="-220435" defTabSz="410765">
              <a:lnSpc>
                <a:spcPct val="100000"/>
              </a:lnSpc>
              <a:spcBef>
                <a:spcPts val="2200"/>
              </a:spcBef>
              <a:buSzPct val="75000"/>
              <a:buChar char="•"/>
              <a:defRPr sz="1800">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213" name="Slide Number"/>
          <p:cNvSpPr txBox="1"/>
          <p:nvPr>
            <p:ph type="sldNum" sz="quarter" idx="2"/>
          </p:nvPr>
        </p:nvSpPr>
        <p:spPr>
          <a:xfrm>
            <a:off x="5964732" y="6505277"/>
            <a:ext cx="253607" cy="249238"/>
          </a:xfrm>
          <a:prstGeom prst="rect">
            <a:avLst/>
          </a:prstGeom>
        </p:spPr>
        <p:txBody>
          <a:bodyPr lIns="35718" tIns="35718" rIns="35718" bIns="35718" anchor="t"/>
          <a:lstStyle>
            <a:lvl1pPr algn="ctr" defTabSz="410765">
              <a:defRPr>
                <a:solidFill>
                  <a:srgbClr val="000000"/>
                </a:solidFill>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solidFill>
          <a:srgbClr val="FFFFFF"/>
        </a:solidFill>
      </p:bgPr>
    </p:bg>
    <p:spTree>
      <p:nvGrpSpPr>
        <p:cNvPr id="1" name=""/>
        <p:cNvGrpSpPr/>
        <p:nvPr/>
      </p:nvGrpSpPr>
      <p:grpSpPr>
        <a:xfrm>
          <a:off x="0" y="0"/>
          <a:ext cx="0" cy="0"/>
          <a:chOff x="0" y="0"/>
          <a:chExt cx="0" cy="0"/>
        </a:xfrm>
      </p:grpSpPr>
      <p:sp>
        <p:nvSpPr>
          <p:cNvPr id="220" name="Body Level One…"/>
          <p:cNvSpPr txBox="1"/>
          <p:nvPr>
            <p:ph type="body" idx="1" hasCustomPrompt="1"/>
          </p:nvPr>
        </p:nvSpPr>
        <p:spPr>
          <a:xfrm>
            <a:off x="2015132" y="2080617"/>
            <a:ext cx="8161736" cy="4286251"/>
          </a:xfrm>
          <a:prstGeom prst="rect">
            <a:avLst/>
          </a:prstGeom>
        </p:spPr>
        <p:txBody>
          <a:bodyPr lIns="35718" tIns="35718" rIns="35718" bIns="35718"/>
          <a:lstStyle>
            <a:lvl1pPr marL="254000" indent="-254000" defTabSz="1219169">
              <a:spcBef>
                <a:spcPts val="2200"/>
              </a:spcBef>
              <a:buSzPct val="123000"/>
              <a:buChar char="•"/>
              <a:defRPr sz="2000">
                <a:latin typeface="Helvetica Neue"/>
                <a:ea typeface="Helvetica Neue"/>
                <a:cs typeface="Helvetica Neue"/>
                <a:sym typeface="Helvetica Neue"/>
              </a:defRPr>
            </a:lvl1pPr>
            <a:lvl2pPr marL="635000" indent="-254000" defTabSz="1219169">
              <a:spcBef>
                <a:spcPts val="2200"/>
              </a:spcBef>
              <a:buSzPct val="123000"/>
              <a:buChar char="•"/>
              <a:defRPr sz="2000">
                <a:latin typeface="Helvetica Neue"/>
                <a:ea typeface="Helvetica Neue"/>
                <a:cs typeface="Helvetica Neue"/>
                <a:sym typeface="Helvetica Neue"/>
              </a:defRPr>
            </a:lvl2pPr>
            <a:lvl3pPr marL="1016000" indent="-254000" defTabSz="1219169">
              <a:spcBef>
                <a:spcPts val="2200"/>
              </a:spcBef>
              <a:buSzPct val="123000"/>
              <a:buChar char="•"/>
              <a:defRPr sz="2000">
                <a:latin typeface="Helvetica Neue"/>
                <a:ea typeface="Helvetica Neue"/>
                <a:cs typeface="Helvetica Neue"/>
                <a:sym typeface="Helvetica Neue"/>
              </a:defRPr>
            </a:lvl3pPr>
            <a:lvl4pPr marL="1397000" indent="-254000" defTabSz="1219169">
              <a:spcBef>
                <a:spcPts val="2200"/>
              </a:spcBef>
              <a:buSzPct val="123000"/>
              <a:buChar char="•"/>
              <a:defRPr sz="2000">
                <a:latin typeface="Helvetica Neue"/>
                <a:ea typeface="Helvetica Neue"/>
                <a:cs typeface="Helvetica Neue"/>
                <a:sym typeface="Helvetica Neue"/>
              </a:defRPr>
            </a:lvl4pPr>
            <a:lvl5pPr marL="1778000" indent="-254000" defTabSz="1219169">
              <a:spcBef>
                <a:spcPts val="2200"/>
              </a:spcBef>
              <a:buSzPct val="123000"/>
              <a:buChar char="•"/>
              <a:defRPr sz="2000">
                <a:latin typeface="Helvetica Neue"/>
                <a:ea typeface="Helvetica Neue"/>
                <a:cs typeface="Helvetica Neue"/>
                <a:sym typeface="Helvetica Neue"/>
              </a:defRPr>
            </a:lvl5pPr>
          </a:lstStyle>
          <a:p>
            <a:pPr/>
            <a:r>
              <a:t>Slide bullet text</a:t>
            </a:r>
          </a:p>
          <a:p>
            <a:pPr lvl="1"/>
            <a:r>
              <a:t/>
            </a:r>
          </a:p>
          <a:p>
            <a:pPr lvl="2"/>
            <a:r>
              <a:t/>
            </a:r>
          </a:p>
          <a:p>
            <a:pPr lvl="3"/>
            <a:r>
              <a:t/>
            </a:r>
          </a:p>
          <a:p>
            <a:pPr lvl="4"/>
            <a:r>
              <a:t/>
            </a:r>
          </a:p>
        </p:txBody>
      </p:sp>
      <p:sp>
        <p:nvSpPr>
          <p:cNvPr id="221" name="Slide Subtitle"/>
          <p:cNvSpPr txBox="1"/>
          <p:nvPr>
            <p:ph type="body" sz="quarter" idx="21" hasCustomPrompt="1"/>
          </p:nvPr>
        </p:nvSpPr>
        <p:spPr>
          <a:xfrm>
            <a:off x="2015132" y="993499"/>
            <a:ext cx="8161736" cy="472362"/>
          </a:xfrm>
          <a:prstGeom prst="rect">
            <a:avLst/>
          </a:prstGeom>
        </p:spPr>
        <p:txBody>
          <a:bodyPr lIns="35718" tIns="35718" rIns="35718" bIns="35718"/>
          <a:lstStyle>
            <a:lvl1pPr marL="0" indent="0" defTabSz="412749">
              <a:lnSpc>
                <a:spcPct val="100000"/>
              </a:lnSpc>
              <a:spcBef>
                <a:spcPts val="0"/>
              </a:spcBef>
              <a:buSzTx/>
              <a:buNone/>
              <a:defRPr b="1" sz="2600">
                <a:latin typeface="Helvetica Neue"/>
                <a:ea typeface="Helvetica Neue"/>
                <a:cs typeface="Helvetica Neue"/>
                <a:sym typeface="Helvetica Neue"/>
              </a:defRPr>
            </a:lvl1pPr>
          </a:lstStyle>
          <a:p>
            <a:pPr/>
            <a:r>
              <a:t>Slide Subtitle</a:t>
            </a:r>
          </a:p>
        </p:txBody>
      </p:sp>
      <p:sp>
        <p:nvSpPr>
          <p:cNvPr id="222" name="Slide Title"/>
          <p:cNvSpPr txBox="1"/>
          <p:nvPr>
            <p:ph type="title" hasCustomPrompt="1"/>
          </p:nvPr>
        </p:nvSpPr>
        <p:spPr>
          <a:xfrm>
            <a:off x="2015132" y="309562"/>
            <a:ext cx="8161736" cy="714376"/>
          </a:xfrm>
          <a:prstGeom prst="rect">
            <a:avLst/>
          </a:prstGeom>
        </p:spPr>
        <p:txBody>
          <a:bodyPr lIns="35718" tIns="35718" rIns="35718" bIns="35718" anchor="t"/>
          <a:lstStyle>
            <a:lvl1pPr defTabSz="1219169">
              <a:lnSpc>
                <a:spcPct val="80000"/>
              </a:lnSpc>
              <a:defRPr b="1" spc="-83" sz="4200">
                <a:solidFill>
                  <a:srgbClr val="000000"/>
                </a:solidFill>
                <a:latin typeface="Helvetica Neue"/>
                <a:ea typeface="Helvetica Neue"/>
                <a:cs typeface="Helvetica Neue"/>
                <a:sym typeface="Helvetica Neue"/>
              </a:defRPr>
            </a:lvl1pPr>
          </a:lstStyle>
          <a:p>
            <a:pPr/>
            <a:r>
              <a:t>Slide Title</a:t>
            </a:r>
          </a:p>
        </p:txBody>
      </p:sp>
      <p:sp>
        <p:nvSpPr>
          <p:cNvPr id="223" name="Slide Number"/>
          <p:cNvSpPr txBox="1"/>
          <p:nvPr>
            <p:ph type="sldNum" sz="quarter" idx="2"/>
          </p:nvPr>
        </p:nvSpPr>
        <p:spPr>
          <a:xfrm>
            <a:off x="5987998" y="6477149"/>
            <a:ext cx="211240" cy="207938"/>
          </a:xfrm>
          <a:prstGeom prst="rect">
            <a:avLst/>
          </a:prstGeom>
        </p:spPr>
        <p:txBody>
          <a:bodyPr lIns="35718" tIns="35718" rIns="35718" bIns="35718" anchor="b"/>
          <a:lstStyle>
            <a:lvl1pPr algn="ctr" defTabSz="410765">
              <a:defRPr sz="900">
                <a:solidFill>
                  <a:srgbClr val="000000"/>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bg>
      <p:bgPr>
        <a:solidFill>
          <a:srgbClr val="FFFFFF"/>
        </a:solidFill>
      </p:bgPr>
    </p:bg>
    <p:spTree>
      <p:nvGrpSpPr>
        <p:cNvPr id="1" name=""/>
        <p:cNvGrpSpPr/>
        <p:nvPr/>
      </p:nvGrpSpPr>
      <p:grpSpPr>
        <a:xfrm>
          <a:off x="0" y="0"/>
          <a:ext cx="0" cy="0"/>
          <a:chOff x="0" y="0"/>
          <a:chExt cx="0" cy="0"/>
        </a:xfrm>
      </p:grpSpPr>
      <p:sp>
        <p:nvSpPr>
          <p:cNvPr id="230" name="Title Text"/>
          <p:cNvSpPr txBox="1"/>
          <p:nvPr>
            <p:ph type="title"/>
          </p:nvPr>
        </p:nvSpPr>
        <p:spPr>
          <a:xfrm>
            <a:off x="2416968" y="1151929"/>
            <a:ext cx="7358064" cy="2321720"/>
          </a:xfrm>
          <a:prstGeom prst="rect">
            <a:avLst/>
          </a:prstGeom>
        </p:spPr>
        <p:txBody>
          <a:bodyPr lIns="35718" tIns="35718" rIns="35718" bIns="35718" anchor="b"/>
          <a:lstStyle>
            <a:lvl1pPr algn="ctr" defTabSz="410765">
              <a:lnSpc>
                <a:spcPct val="100000"/>
              </a:lnSpc>
              <a:defRPr sz="5600">
                <a:solidFill>
                  <a:srgbClr val="000000"/>
                </a:solidFill>
                <a:latin typeface="Helvetica Neue Medium"/>
                <a:ea typeface="Helvetica Neue Medium"/>
                <a:cs typeface="Helvetica Neue Medium"/>
                <a:sym typeface="Helvetica Neue Medium"/>
              </a:defRPr>
            </a:lvl1pPr>
          </a:lstStyle>
          <a:p>
            <a:pPr/>
            <a:r>
              <a:t>Title Text</a:t>
            </a:r>
          </a:p>
        </p:txBody>
      </p:sp>
      <p:sp>
        <p:nvSpPr>
          <p:cNvPr id="231" name="Body Level One…"/>
          <p:cNvSpPr txBox="1"/>
          <p:nvPr>
            <p:ph type="body" sz="quarter" idx="1"/>
          </p:nvPr>
        </p:nvSpPr>
        <p:spPr>
          <a:xfrm>
            <a:off x="2416968" y="3545085"/>
            <a:ext cx="7358064" cy="794744"/>
          </a:xfrm>
          <a:prstGeom prst="rect">
            <a:avLst/>
          </a:prstGeom>
        </p:spPr>
        <p:txBody>
          <a:bodyPr lIns="35718" tIns="35718" rIns="35718" bIns="35718"/>
          <a:lstStyle>
            <a:lvl1pPr marL="0" indent="0" algn="ctr" defTabSz="410765">
              <a:lnSpc>
                <a:spcPct val="100000"/>
              </a:lnSpc>
              <a:spcBef>
                <a:spcPts val="0"/>
              </a:spcBef>
              <a:buSzTx/>
              <a:buNone/>
              <a:defRPr sz="2600">
                <a:latin typeface="Helvetica Neue"/>
                <a:ea typeface="Helvetica Neue"/>
                <a:cs typeface="Helvetica Neue"/>
                <a:sym typeface="Helvetica Neue"/>
              </a:defRPr>
            </a:lvl1pPr>
            <a:lvl2pPr marL="0" indent="228600" algn="ctr" defTabSz="410765">
              <a:lnSpc>
                <a:spcPct val="100000"/>
              </a:lnSpc>
              <a:spcBef>
                <a:spcPts val="0"/>
              </a:spcBef>
              <a:buSzTx/>
              <a:buNone/>
              <a:defRPr sz="2600">
                <a:latin typeface="Helvetica Neue"/>
                <a:ea typeface="Helvetica Neue"/>
                <a:cs typeface="Helvetica Neue"/>
                <a:sym typeface="Helvetica Neue"/>
              </a:defRPr>
            </a:lvl2pPr>
            <a:lvl3pPr marL="0" indent="457200" algn="ctr" defTabSz="410765">
              <a:lnSpc>
                <a:spcPct val="100000"/>
              </a:lnSpc>
              <a:spcBef>
                <a:spcPts val="0"/>
              </a:spcBef>
              <a:buSzTx/>
              <a:buNone/>
              <a:defRPr sz="2600">
                <a:latin typeface="Helvetica Neue"/>
                <a:ea typeface="Helvetica Neue"/>
                <a:cs typeface="Helvetica Neue"/>
                <a:sym typeface="Helvetica Neue"/>
              </a:defRPr>
            </a:lvl3pPr>
            <a:lvl4pPr marL="0" indent="685800" algn="ctr" defTabSz="410765">
              <a:lnSpc>
                <a:spcPct val="100000"/>
              </a:lnSpc>
              <a:spcBef>
                <a:spcPts val="0"/>
              </a:spcBef>
              <a:buSzTx/>
              <a:buNone/>
              <a:defRPr sz="2600">
                <a:latin typeface="Helvetica Neue"/>
                <a:ea typeface="Helvetica Neue"/>
                <a:cs typeface="Helvetica Neue"/>
                <a:sym typeface="Helvetica Neue"/>
              </a:defRPr>
            </a:lvl4pPr>
            <a:lvl5pPr marL="0" indent="914400" algn="ctr" defTabSz="410765">
              <a:lnSpc>
                <a:spcPct val="100000"/>
              </a:lnSpc>
              <a:spcBef>
                <a:spcPts val="0"/>
              </a:spcBef>
              <a:buSzTx/>
              <a:buNone/>
              <a:defRPr sz="2600">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32" name="Slide Number"/>
          <p:cNvSpPr txBox="1"/>
          <p:nvPr>
            <p:ph type="sldNum" sz="quarter" idx="2"/>
          </p:nvPr>
        </p:nvSpPr>
        <p:spPr>
          <a:xfrm>
            <a:off x="5973876" y="6536531"/>
            <a:ext cx="239485" cy="232486"/>
          </a:xfrm>
          <a:prstGeom prst="rect">
            <a:avLst/>
          </a:prstGeom>
        </p:spPr>
        <p:txBody>
          <a:bodyPr lIns="35718" tIns="35718" rIns="35718" bIns="35718" anchor="t"/>
          <a:lstStyle>
            <a:lvl1pPr algn="ctr" defTabSz="410765">
              <a:defRPr sz="1100">
                <a:solidFill>
                  <a:srgbClr val="000000"/>
                </a:solidFill>
                <a:latin typeface="Helvetica Neue Thin"/>
                <a:ea typeface="Helvetica Neue Thin"/>
                <a:cs typeface="Helvetica Neue Thin"/>
                <a:sym typeface="Helvetica Neue T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title">
    <p:spTree>
      <p:nvGrpSpPr>
        <p:cNvPr id="1" name=""/>
        <p:cNvGrpSpPr/>
        <p:nvPr/>
      </p:nvGrpSpPr>
      <p:grpSpPr>
        <a:xfrm>
          <a:off x="0" y="0"/>
          <a:ext cx="0" cy="0"/>
          <a:chOff x="0" y="0"/>
          <a:chExt cx="0" cy="0"/>
        </a:xfrm>
      </p:grpSpPr>
      <p:sp>
        <p:nvSpPr>
          <p:cNvPr id="29" name="Title Text"/>
          <p:cNvSpPr txBox="1"/>
          <p:nvPr>
            <p:ph type="title"/>
          </p:nvPr>
        </p:nvSpPr>
        <p:spPr>
          <a:xfrm>
            <a:off x="831850" y="1709738"/>
            <a:ext cx="10515600" cy="2852737"/>
          </a:xfrm>
          <a:prstGeom prst="rect">
            <a:avLst/>
          </a:prstGeom>
        </p:spPr>
        <p:txBody>
          <a:bodyPr anchor="b"/>
          <a:lstStyle>
            <a:lvl1pPr>
              <a:defRPr sz="6000"/>
            </a:lvl1pPr>
          </a:lstStyle>
          <a:p>
            <a:pPr/>
            <a:r>
              <a:t>Title Text</a:t>
            </a:r>
          </a:p>
        </p:txBody>
      </p:sp>
      <p:sp>
        <p:nvSpPr>
          <p:cNvPr id="30" name="Body Level One…"/>
          <p:cNvSpPr txBox="1"/>
          <p:nvPr>
            <p:ph type="body" sz="quarter" idx="1"/>
          </p:nvPr>
        </p:nvSpPr>
        <p:spPr>
          <a:xfrm>
            <a:off x="831850" y="4589462"/>
            <a:ext cx="10515600" cy="1500188"/>
          </a:xfrm>
          <a:prstGeom prst="rect">
            <a:avLst/>
          </a:prstGeom>
        </p:spPr>
        <p:txBody>
          <a:bodyPr/>
          <a:lstStyle>
            <a:lvl1pPr marL="0" indent="0">
              <a:buSzTx/>
              <a:buNone/>
              <a:defRPr sz="2400">
                <a:solidFill>
                  <a:srgbClr val="888888"/>
                </a:solidFill>
              </a:defRPr>
            </a:lvl1pPr>
            <a:lvl2pPr marL="0" indent="457200">
              <a:buSzTx/>
              <a:buNone/>
              <a:defRPr sz="2400">
                <a:solidFill>
                  <a:srgbClr val="888888"/>
                </a:solidFill>
              </a:defRPr>
            </a:lvl2pPr>
            <a:lvl3pPr marL="0" indent="914400">
              <a:buSzTx/>
              <a:buNone/>
              <a:defRPr sz="2400">
                <a:solidFill>
                  <a:srgbClr val="888888"/>
                </a:solidFill>
              </a:defRPr>
            </a:lvl3pPr>
            <a:lvl4pPr marL="0" indent="1371600">
              <a:buSzTx/>
              <a:buNone/>
              <a:defRPr sz="2400">
                <a:solidFill>
                  <a:srgbClr val="888888"/>
                </a:solidFill>
              </a:defRPr>
            </a:lvl4pPr>
            <a:lvl5pPr marL="0" indent="1828800">
              <a:buSzTx/>
              <a:buNone/>
              <a:defRPr sz="2400">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nly title">
    <p:spTree>
      <p:nvGrpSpPr>
        <p:cNvPr id="1" name=""/>
        <p:cNvGrpSpPr/>
        <p:nvPr/>
      </p:nvGrpSpPr>
      <p:grpSpPr>
        <a:xfrm>
          <a:off x="0" y="0"/>
          <a:ext cx="0" cy="0"/>
          <a:chOff x="0" y="0"/>
          <a:chExt cx="0" cy="0"/>
        </a:xfrm>
      </p:grpSpPr>
      <p:sp>
        <p:nvSpPr>
          <p:cNvPr id="38" name="Title Text"/>
          <p:cNvSpPr txBox="1"/>
          <p:nvPr>
            <p:ph type="title"/>
          </p:nvPr>
        </p:nvSpPr>
        <p:spPr>
          <a:xfrm>
            <a:off x="2767913" y="320675"/>
            <a:ext cx="8771239" cy="1325563"/>
          </a:xfrm>
          <a:prstGeom prst="rect">
            <a:avLst/>
          </a:prstGeom>
        </p:spPr>
        <p:txBody>
          <a:bodyPr/>
          <a:lstStyle/>
          <a:p>
            <a:pPr/>
            <a:r>
              <a:t>Title Text</a:t>
            </a:r>
          </a:p>
        </p:txBody>
      </p:sp>
      <p:sp>
        <p:nvSpPr>
          <p:cNvPr id="3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4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hankYou">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3" name="Thank You!"/>
          <p:cNvSpPr txBox="1"/>
          <p:nvPr>
            <p:ph type="title" hasCustomPrompt="1"/>
          </p:nvPr>
        </p:nvSpPr>
        <p:spPr>
          <a:xfrm>
            <a:off x="6845642" y="407173"/>
            <a:ext cx="4915931" cy="1325563"/>
          </a:xfrm>
          <a:prstGeom prst="rect">
            <a:avLst/>
          </a:prstGeom>
        </p:spPr>
        <p:txBody>
          <a:bodyPr/>
          <a:lstStyle>
            <a:lvl1pPr>
              <a:defRPr sz="6000"/>
            </a:lvl1pPr>
          </a:lstStyle>
          <a:p>
            <a:pPr/>
            <a:r>
              <a:t>Thank You!</a:t>
            </a:r>
          </a:p>
        </p:txBody>
      </p:sp>
      <p:pic>
        <p:nvPicPr>
          <p:cNvPr id="54" name="Immagine 6" descr="Immagine 6"/>
          <p:cNvPicPr>
            <a:picLocks noChangeAspect="1"/>
          </p:cNvPicPr>
          <p:nvPr/>
        </p:nvPicPr>
        <p:blipFill>
          <a:blip r:embed="rId3">
            <a:extLst/>
          </a:blip>
          <a:stretch>
            <a:fillRect/>
          </a:stretch>
        </p:blipFill>
        <p:spPr>
          <a:xfrm>
            <a:off x="1734922" y="4003588"/>
            <a:ext cx="691636" cy="803190"/>
          </a:xfrm>
          <a:prstGeom prst="rect">
            <a:avLst/>
          </a:prstGeom>
          <a:ln w="12700">
            <a:miter lim="400000"/>
          </a:ln>
        </p:spPr>
      </p:pic>
      <p:pic>
        <p:nvPicPr>
          <p:cNvPr id="55" name="Immagine 8" descr="Immagine 8"/>
          <p:cNvPicPr>
            <a:picLocks noChangeAspect="1"/>
          </p:cNvPicPr>
          <p:nvPr/>
        </p:nvPicPr>
        <p:blipFill>
          <a:blip r:embed="rId4">
            <a:extLst/>
          </a:blip>
          <a:stretch>
            <a:fillRect/>
          </a:stretch>
        </p:blipFill>
        <p:spPr>
          <a:xfrm>
            <a:off x="1734921" y="4979773"/>
            <a:ext cx="691636" cy="803190"/>
          </a:xfrm>
          <a:prstGeom prst="rect">
            <a:avLst/>
          </a:prstGeom>
          <a:ln w="12700">
            <a:miter lim="400000"/>
          </a:ln>
        </p:spPr>
      </p:pic>
      <p:sp>
        <p:nvSpPr>
          <p:cNvPr id="56" name="CasellaDiTesto 9"/>
          <p:cNvSpPr txBox="1"/>
          <p:nvPr/>
        </p:nvSpPr>
        <p:spPr>
          <a:xfrm>
            <a:off x="2472276" y="4220517"/>
            <a:ext cx="2491123" cy="3330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DICEosc</a:t>
            </a:r>
          </a:p>
        </p:txBody>
      </p:sp>
      <p:sp>
        <p:nvSpPr>
          <p:cNvPr id="57" name="CasellaDiTesto 10"/>
          <p:cNvSpPr txBox="1"/>
          <p:nvPr/>
        </p:nvSpPr>
        <p:spPr>
          <a:xfrm>
            <a:off x="2472276" y="5209058"/>
            <a:ext cx="2491123" cy="3330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/company/diceosc</a:t>
            </a:r>
          </a:p>
        </p:txBody>
      </p:sp>
      <p:sp>
        <p:nvSpPr>
          <p:cNvPr id="58" name="Slide Number"/>
          <p:cNvSpPr txBox="1"/>
          <p:nvPr>
            <p:ph type="sldNum" sz="quarter" idx="2"/>
          </p:nvPr>
        </p:nvSpPr>
        <p:spPr>
          <a:xfrm>
            <a:off x="5892800" y="6172200"/>
            <a:ext cx="2844800" cy="3683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bg>
      <p:bgPr>
        <a:solidFill>
          <a:srgbClr val="FFFFFF"/>
        </a:solidFill>
      </p:bgPr>
    </p:bg>
    <p:spTree>
      <p:nvGrpSpPr>
        <p:cNvPr id="1" name=""/>
        <p:cNvGrpSpPr/>
        <p:nvPr/>
      </p:nvGrpSpPr>
      <p:grpSpPr>
        <a:xfrm>
          <a:off x="0" y="0"/>
          <a:ext cx="0" cy="0"/>
          <a:chOff x="0" y="0"/>
          <a:chExt cx="0" cy="0"/>
        </a:xfrm>
      </p:grpSpPr>
      <p:pic>
        <p:nvPicPr>
          <p:cNvPr id="65" name="Afbeelding 7" descr="Afbeelding 7"/>
          <p:cNvPicPr>
            <a:picLocks noChangeAspect="1"/>
          </p:cNvPicPr>
          <p:nvPr/>
        </p:nvPicPr>
        <p:blipFill>
          <a:blip r:embed="rId2">
            <a:extLst/>
          </a:blip>
          <a:stretch>
            <a:fillRect/>
          </a:stretch>
        </p:blipFill>
        <p:spPr>
          <a:xfrm>
            <a:off x="9743999" y="5731200"/>
            <a:ext cx="1910145" cy="768122"/>
          </a:xfrm>
          <a:prstGeom prst="rect">
            <a:avLst/>
          </a:prstGeom>
          <a:ln w="12700">
            <a:miter lim="400000"/>
          </a:ln>
        </p:spPr>
      </p:pic>
      <p:sp>
        <p:nvSpPr>
          <p:cNvPr id="66" name="Click to edit title"/>
          <p:cNvSpPr txBox="1"/>
          <p:nvPr>
            <p:ph type="title" hasCustomPrompt="1"/>
          </p:nvPr>
        </p:nvSpPr>
        <p:spPr>
          <a:xfrm>
            <a:off x="655367" y="527999"/>
            <a:ext cx="10896001" cy="768002"/>
          </a:xfrm>
          <a:prstGeom prst="rect">
            <a:avLst/>
          </a:prstGeom>
        </p:spPr>
        <p:txBody>
          <a:bodyPr lIns="0" tIns="0" rIns="0" bIns="0" anchor="t"/>
          <a:lstStyle>
            <a:lvl1pPr defTabSz="609584">
              <a:lnSpc>
                <a:spcPts val="4200"/>
              </a:lnSpc>
              <a:defRPr sz="3700">
                <a:solidFill>
                  <a:srgbClr val="00B969"/>
                </a:solidFill>
                <a:latin typeface="Museo Sans 700"/>
                <a:ea typeface="Museo Sans 700"/>
                <a:cs typeface="Museo Sans 700"/>
                <a:sym typeface="Museo Sans 700"/>
              </a:defRPr>
            </a:lvl1pPr>
          </a:lstStyle>
          <a:p>
            <a:pPr/>
            <a:r>
              <a:t>Click to edit title</a:t>
            </a:r>
          </a:p>
        </p:txBody>
      </p:sp>
      <p:sp>
        <p:nvSpPr>
          <p:cNvPr id="67" name="Body Level One…"/>
          <p:cNvSpPr txBox="1"/>
          <p:nvPr>
            <p:ph type="body" idx="1" hasCustomPrompt="1"/>
          </p:nvPr>
        </p:nvSpPr>
        <p:spPr>
          <a:xfrm>
            <a:off x="655364" y="1295400"/>
            <a:ext cx="10896002" cy="4464001"/>
          </a:xfrm>
          <a:prstGeom prst="rect">
            <a:avLst/>
          </a:prstGeom>
        </p:spPr>
        <p:txBody>
          <a:bodyPr lIns="0" tIns="0" rIns="0" bIns="0"/>
          <a:lstStyle>
            <a:lvl1pPr marL="287993" indent="-287993" defTabSz="609584">
              <a:lnSpc>
                <a:spcPts val="3000"/>
              </a:lnSpc>
              <a:spcBef>
                <a:spcPts val="0"/>
              </a:spcBef>
              <a:buSzPct val="130000"/>
              <a:buFont typeface="Arial"/>
              <a:buChar char="•"/>
              <a:defRPr sz="2400">
                <a:solidFill>
                  <a:srgbClr val="002328"/>
                </a:solidFill>
                <a:latin typeface="Museo Sans 500"/>
                <a:ea typeface="Museo Sans 500"/>
                <a:cs typeface="Museo Sans 500"/>
                <a:sym typeface="Museo Sans 500"/>
              </a:defRPr>
            </a:lvl1pPr>
            <a:lvl2pPr marL="575986" indent="-287993" defTabSz="609584">
              <a:lnSpc>
                <a:spcPts val="3000"/>
              </a:lnSpc>
              <a:spcBef>
                <a:spcPts val="0"/>
              </a:spcBef>
              <a:buSzPct val="130000"/>
              <a:buFont typeface="Arial"/>
              <a:buChar char="•"/>
              <a:defRPr sz="2400">
                <a:solidFill>
                  <a:srgbClr val="002328"/>
                </a:solidFill>
                <a:latin typeface="Museo Sans 500"/>
                <a:ea typeface="Museo Sans 500"/>
                <a:cs typeface="Museo Sans 500"/>
                <a:sym typeface="Museo Sans 500"/>
              </a:defRPr>
            </a:lvl2pPr>
            <a:lvl3pPr marL="863977" indent="-287992" defTabSz="609584">
              <a:lnSpc>
                <a:spcPts val="3000"/>
              </a:lnSpc>
              <a:spcBef>
                <a:spcPts val="0"/>
              </a:spcBef>
              <a:buSzPct val="130000"/>
              <a:buFont typeface="Arial"/>
              <a:buChar char="•"/>
              <a:defRPr sz="2400">
                <a:solidFill>
                  <a:srgbClr val="002328"/>
                </a:solidFill>
                <a:latin typeface="Museo Sans 500"/>
                <a:ea typeface="Museo Sans 500"/>
                <a:cs typeface="Museo Sans 500"/>
                <a:sym typeface="Museo Sans 500"/>
              </a:defRPr>
            </a:lvl3pPr>
            <a:lvl4pPr marL="1151970" indent="-287992" defTabSz="609584">
              <a:lnSpc>
                <a:spcPts val="3000"/>
              </a:lnSpc>
              <a:spcBef>
                <a:spcPts val="0"/>
              </a:spcBef>
              <a:buSzPct val="130000"/>
              <a:buFont typeface="Arial"/>
              <a:buChar char="•"/>
              <a:defRPr sz="2400">
                <a:solidFill>
                  <a:srgbClr val="002328"/>
                </a:solidFill>
                <a:latin typeface="Museo Sans 500"/>
                <a:ea typeface="Museo Sans 500"/>
                <a:cs typeface="Museo Sans 500"/>
                <a:sym typeface="Museo Sans 500"/>
              </a:defRPr>
            </a:lvl4pPr>
            <a:lvl5pPr marL="1439964" indent="-287992" defTabSz="609584">
              <a:lnSpc>
                <a:spcPts val="3000"/>
              </a:lnSpc>
              <a:spcBef>
                <a:spcPts val="0"/>
              </a:spcBef>
              <a:buSzPct val="130000"/>
              <a:buFont typeface="Arial"/>
              <a:buChar char="•"/>
              <a:defRPr sz="2400">
                <a:solidFill>
                  <a:srgbClr val="002328"/>
                </a:solidFill>
                <a:latin typeface="Museo Sans 500"/>
                <a:ea typeface="Museo Sans 500"/>
                <a:cs typeface="Museo Sans 500"/>
                <a:sym typeface="Museo Sans 500"/>
              </a:defRPr>
            </a:lvl5pPr>
          </a:lstStyle>
          <a:p>
            <a:pPr/>
            <a:r>
              <a:t>Click to edit text in bullets</a:t>
            </a:r>
          </a:p>
          <a:p>
            <a:pPr lvl="1"/>
            <a:r>
              <a:t/>
            </a:r>
          </a:p>
          <a:p>
            <a:pPr lvl="2"/>
            <a:r>
              <a:t/>
            </a:r>
          </a:p>
          <a:p>
            <a:pPr lvl="3"/>
            <a:r>
              <a:t/>
            </a:r>
          </a:p>
          <a:p>
            <a:pPr lvl="4"/>
            <a:r>
              <a:t/>
            </a:r>
          </a:p>
        </p:txBody>
      </p:sp>
      <p:sp>
        <p:nvSpPr>
          <p:cNvPr id="68" name="Slide Number"/>
          <p:cNvSpPr txBox="1"/>
          <p:nvPr>
            <p:ph type="sldNum" sz="quarter" idx="2"/>
          </p:nvPr>
        </p:nvSpPr>
        <p:spPr>
          <a:xfrm>
            <a:off x="655367" y="6217570"/>
            <a:ext cx="196342" cy="203201"/>
          </a:xfrm>
          <a:prstGeom prst="rect">
            <a:avLst/>
          </a:prstGeom>
        </p:spPr>
        <p:txBody>
          <a:bodyPr lIns="0" tIns="0" rIns="0" bIns="0" anchor="t"/>
          <a:lstStyle>
            <a:lvl1pPr algn="l">
              <a:defRPr sz="1300">
                <a:solidFill>
                  <a:srgbClr val="00B969"/>
                </a:solidFill>
                <a:latin typeface="Museo Sans 500"/>
                <a:ea typeface="Museo Sans 500"/>
                <a:cs typeface="Museo Sans 500"/>
                <a:sym typeface="Museo Sans 500"/>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bg>
      <p:bgPr>
        <a:solidFill>
          <a:srgbClr val="FFFFFF"/>
        </a:solidFill>
      </p:bgPr>
    </p:bg>
    <p:spTree>
      <p:nvGrpSpPr>
        <p:cNvPr id="1" name=""/>
        <p:cNvGrpSpPr/>
        <p:nvPr/>
      </p:nvGrpSpPr>
      <p:grpSpPr>
        <a:xfrm>
          <a:off x="0" y="0"/>
          <a:ext cx="0" cy="0"/>
          <a:chOff x="0" y="0"/>
          <a:chExt cx="0" cy="0"/>
        </a:xfrm>
      </p:grpSpPr>
      <p:sp>
        <p:nvSpPr>
          <p:cNvPr id="75" name="Title Text"/>
          <p:cNvSpPr txBox="1"/>
          <p:nvPr>
            <p:ph type="title"/>
          </p:nvPr>
        </p:nvSpPr>
        <p:spPr>
          <a:xfrm>
            <a:off x="2416968" y="1151929"/>
            <a:ext cx="7358064" cy="2321720"/>
          </a:xfrm>
          <a:prstGeom prst="rect">
            <a:avLst/>
          </a:prstGeom>
        </p:spPr>
        <p:txBody>
          <a:bodyPr lIns="35718" tIns="35718" rIns="35718" bIns="35718" anchor="b"/>
          <a:lstStyle>
            <a:lvl1pPr algn="ctr" defTabSz="410765">
              <a:lnSpc>
                <a:spcPct val="100000"/>
              </a:lnSpc>
              <a:defRPr sz="5600">
                <a:solidFill>
                  <a:srgbClr val="000000"/>
                </a:solidFill>
                <a:latin typeface="Helvetica Neue Medium"/>
                <a:ea typeface="Helvetica Neue Medium"/>
                <a:cs typeface="Helvetica Neue Medium"/>
                <a:sym typeface="Helvetica Neue Medium"/>
              </a:defRPr>
            </a:lvl1pPr>
          </a:lstStyle>
          <a:p>
            <a:pPr/>
            <a:r>
              <a:t>Title Text</a:t>
            </a:r>
          </a:p>
        </p:txBody>
      </p:sp>
      <p:sp>
        <p:nvSpPr>
          <p:cNvPr id="76" name="Body Level One…"/>
          <p:cNvSpPr txBox="1"/>
          <p:nvPr>
            <p:ph type="body" sz="quarter" idx="1"/>
          </p:nvPr>
        </p:nvSpPr>
        <p:spPr>
          <a:xfrm>
            <a:off x="2416968" y="3545085"/>
            <a:ext cx="7358064" cy="794744"/>
          </a:xfrm>
          <a:prstGeom prst="rect">
            <a:avLst/>
          </a:prstGeom>
        </p:spPr>
        <p:txBody>
          <a:bodyPr lIns="35718" tIns="35718" rIns="35718" bIns="35718"/>
          <a:lstStyle>
            <a:lvl1pPr marL="0" indent="0" algn="ctr" defTabSz="410765">
              <a:lnSpc>
                <a:spcPct val="100000"/>
              </a:lnSpc>
              <a:spcBef>
                <a:spcPts val="0"/>
              </a:spcBef>
              <a:buSzTx/>
              <a:buNone/>
              <a:defRPr sz="2600">
                <a:latin typeface="Helvetica Neue"/>
                <a:ea typeface="Helvetica Neue"/>
                <a:cs typeface="Helvetica Neue"/>
                <a:sym typeface="Helvetica Neue"/>
              </a:defRPr>
            </a:lvl1pPr>
            <a:lvl2pPr marL="0" indent="0" algn="ctr" defTabSz="410765">
              <a:lnSpc>
                <a:spcPct val="100000"/>
              </a:lnSpc>
              <a:spcBef>
                <a:spcPts val="0"/>
              </a:spcBef>
              <a:buSzTx/>
              <a:buNone/>
              <a:defRPr sz="2600">
                <a:latin typeface="Helvetica Neue"/>
                <a:ea typeface="Helvetica Neue"/>
                <a:cs typeface="Helvetica Neue"/>
                <a:sym typeface="Helvetica Neue"/>
              </a:defRPr>
            </a:lvl2pPr>
            <a:lvl3pPr marL="0" indent="0" algn="ctr" defTabSz="410765">
              <a:lnSpc>
                <a:spcPct val="100000"/>
              </a:lnSpc>
              <a:spcBef>
                <a:spcPts val="0"/>
              </a:spcBef>
              <a:buSzTx/>
              <a:buNone/>
              <a:defRPr sz="2600">
                <a:latin typeface="Helvetica Neue"/>
                <a:ea typeface="Helvetica Neue"/>
                <a:cs typeface="Helvetica Neue"/>
                <a:sym typeface="Helvetica Neue"/>
              </a:defRPr>
            </a:lvl3pPr>
            <a:lvl4pPr marL="0" indent="0" algn="ctr" defTabSz="410765">
              <a:lnSpc>
                <a:spcPct val="100000"/>
              </a:lnSpc>
              <a:spcBef>
                <a:spcPts val="0"/>
              </a:spcBef>
              <a:buSzTx/>
              <a:buNone/>
              <a:defRPr sz="2600">
                <a:latin typeface="Helvetica Neue"/>
                <a:ea typeface="Helvetica Neue"/>
                <a:cs typeface="Helvetica Neue"/>
                <a:sym typeface="Helvetica Neue"/>
              </a:defRPr>
            </a:lvl4pPr>
            <a:lvl5pPr marL="0" indent="0" algn="ctr" defTabSz="410765">
              <a:lnSpc>
                <a:spcPct val="100000"/>
              </a:lnSpc>
              <a:spcBef>
                <a:spcPts val="0"/>
              </a:spcBef>
              <a:buSzTx/>
              <a:buNone/>
              <a:defRPr sz="2600">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77" name="Slide Number"/>
          <p:cNvSpPr txBox="1"/>
          <p:nvPr>
            <p:ph type="sldNum" sz="quarter" idx="2"/>
          </p:nvPr>
        </p:nvSpPr>
        <p:spPr>
          <a:xfrm>
            <a:off x="5973876" y="6536531"/>
            <a:ext cx="239485" cy="232486"/>
          </a:xfrm>
          <a:prstGeom prst="rect">
            <a:avLst/>
          </a:prstGeom>
        </p:spPr>
        <p:txBody>
          <a:bodyPr lIns="35718" tIns="35718" rIns="35718" bIns="35718" anchor="t"/>
          <a:lstStyle>
            <a:lvl1pPr algn="ctr" defTabSz="410765">
              <a:defRPr sz="1100">
                <a:solidFill>
                  <a:srgbClr val="000000"/>
                </a:solidFill>
                <a:latin typeface="Helvetica Neue Thin"/>
                <a:ea typeface="Helvetica Neue Thin"/>
                <a:cs typeface="Helvetica Neue Thin"/>
                <a:sym typeface="Helvetica Neue T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bg>
      <p:bgPr>
        <a:solidFill>
          <a:srgbClr val="FFFFFF"/>
        </a:solidFill>
      </p:bgPr>
    </p:bg>
    <p:spTree>
      <p:nvGrpSpPr>
        <p:cNvPr id="1" name=""/>
        <p:cNvGrpSpPr/>
        <p:nvPr/>
      </p:nvGrpSpPr>
      <p:grpSpPr>
        <a:xfrm>
          <a:off x="0" y="0"/>
          <a:ext cx="0" cy="0"/>
          <a:chOff x="0" y="0"/>
          <a:chExt cx="0" cy="0"/>
        </a:xfrm>
      </p:grpSpPr>
      <p:sp>
        <p:nvSpPr>
          <p:cNvPr id="84" name="Title Text"/>
          <p:cNvSpPr txBox="1"/>
          <p:nvPr>
            <p:ph type="title"/>
          </p:nvPr>
        </p:nvSpPr>
        <p:spPr>
          <a:xfrm>
            <a:off x="2416968" y="1151929"/>
            <a:ext cx="7358064" cy="2321720"/>
          </a:xfrm>
          <a:prstGeom prst="rect">
            <a:avLst/>
          </a:prstGeom>
        </p:spPr>
        <p:txBody>
          <a:bodyPr lIns="35718" tIns="35718" rIns="35718" bIns="35718" anchor="b"/>
          <a:lstStyle>
            <a:lvl1pPr algn="ctr" defTabSz="410765">
              <a:lnSpc>
                <a:spcPct val="100000"/>
              </a:lnSpc>
              <a:defRPr sz="5600">
                <a:solidFill>
                  <a:srgbClr val="000000"/>
                </a:solidFill>
                <a:latin typeface="Helvetica Neue Medium"/>
                <a:ea typeface="Helvetica Neue Medium"/>
                <a:cs typeface="Helvetica Neue Medium"/>
                <a:sym typeface="Helvetica Neue Medium"/>
              </a:defRPr>
            </a:lvl1pPr>
          </a:lstStyle>
          <a:p>
            <a:pPr/>
            <a:r>
              <a:t>Title Text</a:t>
            </a:r>
          </a:p>
        </p:txBody>
      </p:sp>
      <p:sp>
        <p:nvSpPr>
          <p:cNvPr id="85" name="Body Level One…"/>
          <p:cNvSpPr txBox="1"/>
          <p:nvPr>
            <p:ph type="body" sz="quarter" idx="1"/>
          </p:nvPr>
        </p:nvSpPr>
        <p:spPr>
          <a:xfrm>
            <a:off x="2416968" y="3545085"/>
            <a:ext cx="7358064" cy="794744"/>
          </a:xfrm>
          <a:prstGeom prst="rect">
            <a:avLst/>
          </a:prstGeom>
        </p:spPr>
        <p:txBody>
          <a:bodyPr lIns="35718" tIns="35718" rIns="35718" bIns="35718"/>
          <a:lstStyle>
            <a:lvl1pPr marL="0" indent="0" algn="ctr" defTabSz="410765">
              <a:lnSpc>
                <a:spcPct val="100000"/>
              </a:lnSpc>
              <a:spcBef>
                <a:spcPts val="0"/>
              </a:spcBef>
              <a:buSzTx/>
              <a:buNone/>
              <a:defRPr sz="2600">
                <a:latin typeface="Helvetica Neue"/>
                <a:ea typeface="Helvetica Neue"/>
                <a:cs typeface="Helvetica Neue"/>
                <a:sym typeface="Helvetica Neue"/>
              </a:defRPr>
            </a:lvl1pPr>
            <a:lvl2pPr marL="0" indent="0" algn="ctr" defTabSz="410765">
              <a:lnSpc>
                <a:spcPct val="100000"/>
              </a:lnSpc>
              <a:spcBef>
                <a:spcPts val="0"/>
              </a:spcBef>
              <a:buSzTx/>
              <a:buNone/>
              <a:defRPr sz="2600">
                <a:latin typeface="Helvetica Neue"/>
                <a:ea typeface="Helvetica Neue"/>
                <a:cs typeface="Helvetica Neue"/>
                <a:sym typeface="Helvetica Neue"/>
              </a:defRPr>
            </a:lvl2pPr>
            <a:lvl3pPr marL="0" indent="0" algn="ctr" defTabSz="410765">
              <a:lnSpc>
                <a:spcPct val="100000"/>
              </a:lnSpc>
              <a:spcBef>
                <a:spcPts val="0"/>
              </a:spcBef>
              <a:buSzTx/>
              <a:buNone/>
              <a:defRPr sz="2600">
                <a:latin typeface="Helvetica Neue"/>
                <a:ea typeface="Helvetica Neue"/>
                <a:cs typeface="Helvetica Neue"/>
                <a:sym typeface="Helvetica Neue"/>
              </a:defRPr>
            </a:lvl3pPr>
            <a:lvl4pPr marL="0" indent="0" algn="ctr" defTabSz="410765">
              <a:lnSpc>
                <a:spcPct val="100000"/>
              </a:lnSpc>
              <a:spcBef>
                <a:spcPts val="0"/>
              </a:spcBef>
              <a:buSzTx/>
              <a:buNone/>
              <a:defRPr sz="2600">
                <a:latin typeface="Helvetica Neue"/>
                <a:ea typeface="Helvetica Neue"/>
                <a:cs typeface="Helvetica Neue"/>
                <a:sym typeface="Helvetica Neue"/>
              </a:defRPr>
            </a:lvl4pPr>
            <a:lvl5pPr marL="0" indent="0" algn="ctr" defTabSz="410765">
              <a:lnSpc>
                <a:spcPct val="100000"/>
              </a:lnSpc>
              <a:spcBef>
                <a:spcPts val="0"/>
              </a:spcBef>
              <a:buSzTx/>
              <a:buNone/>
              <a:defRPr sz="2600">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86" name="Slide Number"/>
          <p:cNvSpPr txBox="1"/>
          <p:nvPr>
            <p:ph type="sldNum" sz="quarter" idx="2"/>
          </p:nvPr>
        </p:nvSpPr>
        <p:spPr>
          <a:xfrm>
            <a:off x="5973876" y="6536531"/>
            <a:ext cx="239485" cy="232486"/>
          </a:xfrm>
          <a:prstGeom prst="rect">
            <a:avLst/>
          </a:prstGeom>
        </p:spPr>
        <p:txBody>
          <a:bodyPr lIns="35718" tIns="35718" rIns="35718" bIns="35718" anchor="t"/>
          <a:lstStyle>
            <a:lvl1pPr algn="ctr" defTabSz="410765">
              <a:defRPr sz="1100">
                <a:solidFill>
                  <a:srgbClr val="000000"/>
                </a:solidFill>
                <a:latin typeface="Helvetica Neue Thin"/>
                <a:ea typeface="Helvetica Neue Thin"/>
                <a:cs typeface="Helvetica Neue Thin"/>
                <a:sym typeface="Helvetica Neue Thin"/>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 Id="rId16" Type="http://schemas.openxmlformats.org/officeDocument/2006/relationships/slideLayout" Target="../slideLayouts/slideLayout13.xml"/><Relationship Id="rId17" Type="http://schemas.openxmlformats.org/officeDocument/2006/relationships/slideLayout" Target="../slideLayouts/slideLayout14.xml"/><Relationship Id="rId18" Type="http://schemas.openxmlformats.org/officeDocument/2006/relationships/slideLayout" Target="../slideLayouts/slideLayout15.xml"/><Relationship Id="rId19" Type="http://schemas.openxmlformats.org/officeDocument/2006/relationships/slideLayout" Target="../slideLayouts/slideLayout16.xml"/><Relationship Id="rId20" Type="http://schemas.openxmlformats.org/officeDocument/2006/relationships/slideLayout" Target="../slideLayouts/slideLayout17.xml"/><Relationship Id="rId21" Type="http://schemas.openxmlformats.org/officeDocument/2006/relationships/slideLayout" Target="../slideLayouts/slideLayout18.xml"/><Relationship Id="rId22" Type="http://schemas.openxmlformats.org/officeDocument/2006/relationships/slideLayout" Target="../slideLayouts/slideLayout19.xml"/><Relationship Id="rId23" Type="http://schemas.openxmlformats.org/officeDocument/2006/relationships/slideLayout" Target="../slideLayouts/slideLayout20.xml"/><Relationship Id="rId24" Type="http://schemas.openxmlformats.org/officeDocument/2006/relationships/slideLayout" Target="../slideLayouts/slideLayout21.xml"/><Relationship Id="rId25" Type="http://schemas.openxmlformats.org/officeDocument/2006/relationships/slideLayout" Target="../slideLayouts/slideLayout22.xml"/><Relationship Id="rId26" Type="http://schemas.openxmlformats.org/officeDocument/2006/relationships/slideLayout" Target="../slideLayouts/slideLayout23.xml"/><Relationship Id="rId27"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Slide Number"/>
          <p:cNvSpPr txBox="1"/>
          <p:nvPr>
            <p:ph type="sldNum" sz="quarter" idx="2"/>
          </p:nvPr>
        </p:nvSpPr>
        <p:spPr>
          <a:xfrm>
            <a:off x="11095176" y="6414760"/>
            <a:ext cx="258624" cy="248305"/>
          </a:xfrm>
          <a:prstGeom prst="rect">
            <a:avLst/>
          </a:prstGeom>
          <a:ln w="12700">
            <a:miter lim="400000"/>
          </a:ln>
        </p:spPr>
        <p:txBody>
          <a:bodyPr wrap="none" lIns="45719" rIns="45719" anchor="ctr">
            <a:spAutoFit/>
          </a:bodyPr>
          <a:lstStyle>
            <a:lvl1pPr algn="r">
              <a:defRPr sz="1200">
                <a:solidFill>
                  <a:srgbClr val="888888"/>
                </a:solidFill>
              </a:defRPr>
            </a:lvl1pPr>
          </a:lstStyle>
          <a:p>
            <a:pPr/>
            <a:fld id="{86CB4B4D-7CA3-9044-876B-883B54F8677D}" type="slidenum"/>
          </a:p>
        </p:txBody>
      </p:sp>
      <p:sp>
        <p:nvSpPr>
          <p:cNvPr id="3" name="Title Text"/>
          <p:cNvSpPr txBox="1"/>
          <p:nvPr>
            <p:ph type="title"/>
          </p:nvPr>
        </p:nvSpPr>
        <p:spPr>
          <a:xfrm>
            <a:off x="609600" y="92074"/>
            <a:ext cx="10972800" cy="1508126"/>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Title Text</a:t>
            </a:r>
          </a:p>
        </p:txBody>
      </p:sp>
      <p:sp>
        <p:nvSpPr>
          <p:cNvPr id="4" name="Body Level One…"/>
          <p:cNvSpPr txBox="1"/>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 id="2147483664" r:id="rId19"/>
    <p:sldLayoutId id="2147483665" r:id="rId20"/>
    <p:sldLayoutId id="2147483666" r:id="rId21"/>
    <p:sldLayoutId id="2147483667" r:id="rId22"/>
    <p:sldLayoutId id="2147483668" r:id="rId23"/>
    <p:sldLayoutId id="2147483669" r:id="rId24"/>
    <p:sldLayoutId id="2147483670" r:id="rId25"/>
    <p:sldLayoutId id="2147483671" r:id="rId26"/>
    <p:sldLayoutId id="2147483672" r:id="rId27"/>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3600" u="none">
          <a:solidFill>
            <a:srgbClr val="6884C1"/>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b="0" baseline="0" cap="none" i="0" spc="0" strike="noStrike" sz="3600" u="none">
          <a:solidFill>
            <a:srgbClr val="6884C1"/>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b="0" baseline="0" cap="none" i="0" spc="0" strike="noStrike" sz="3600" u="none">
          <a:solidFill>
            <a:srgbClr val="6884C1"/>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b="0" baseline="0" cap="none" i="0" spc="0" strike="noStrike" sz="3600" u="none">
          <a:solidFill>
            <a:srgbClr val="6884C1"/>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b="0" baseline="0" cap="none" i="0" spc="0" strike="noStrike" sz="3600" u="none">
          <a:solidFill>
            <a:srgbClr val="6884C1"/>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b="0" baseline="0" cap="none" i="0" spc="0" strike="noStrike" sz="3600" u="none">
          <a:solidFill>
            <a:srgbClr val="6884C1"/>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b="0" baseline="0" cap="none" i="0" spc="0" strike="noStrike" sz="3600" u="none">
          <a:solidFill>
            <a:srgbClr val="6884C1"/>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b="0" baseline="0" cap="none" i="0" spc="0" strike="noStrike" sz="3600" u="none">
          <a:solidFill>
            <a:srgbClr val="6884C1"/>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b="0" baseline="0" cap="none" i="0" spc="0" strike="noStrike" sz="3600" u="none">
          <a:solidFill>
            <a:srgbClr val="6884C1"/>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Tx/>
        <a:buBlip>
          <a:blip r:embed="rId3"/>
        </a:buBlip>
        <a:tabLst/>
        <a:defRPr b="0" baseline="0" cap="none" i="0" spc="0" strike="noStrike" sz="2800" u="none">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Tx/>
        <a:buBlip>
          <a:blip r:embed="rId3"/>
        </a:buBlip>
        <a:tabLst/>
        <a:defRPr b="0" baseline="0" cap="none" i="0" spc="0" strike="noStrike" sz="2800" u="none">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Tx/>
        <a:buBlip>
          <a:blip r:embed="rId3"/>
        </a:buBlip>
        <a:tabLst/>
        <a:defRPr b="0" baseline="0" cap="none" i="0" spc="0" strike="noStrike" sz="2800" u="none">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Tx/>
        <a:buBlip>
          <a:blip r:embed="rId3"/>
        </a:buBlip>
        <a:tabLst/>
        <a:defRPr b="0" baseline="0" cap="none" i="0" spc="0" strike="noStrike" sz="2800" u="none">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Tx/>
        <a:buBlip>
          <a:blip r:embed="rId3"/>
        </a:buBlip>
        <a:tabLst/>
        <a:defRPr b="0" baseline="0" cap="none" i="0" spc="0" strike="noStrike" sz="2800" u="none">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Tx/>
        <a:buChar char="•"/>
        <a:tabLst/>
        <a:defRPr b="0" baseline="0" cap="none" i="0" spc="0" strike="noStrike" sz="2800" u="none">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Tx/>
        <a:buChar char="•"/>
        <a:tabLst/>
        <a:defRPr b="0" baseline="0" cap="none" i="0" spc="0" strike="noStrike" sz="2800" u="none">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Tx/>
        <a:buChar char="•"/>
        <a:tabLst/>
        <a:defRPr b="0" baseline="0" cap="none" i="0" spc="0" strike="noStrike" sz="2800" u="none">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Tx/>
        <a:buChar char="•"/>
        <a:tabLst/>
        <a:defRPr b="0" baseline="0" cap="none" i="0" spc="0" strike="noStrike" sz="2800" u="none">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hyperlink" Target="https://creativecommons.org/licenses/by-nc/4.0/" TargetMode="External"/><Relationship Id="rId3" Type="http://schemas.openxmlformats.org/officeDocument/2006/relationships/image" Target="../media/image17.png"/><Relationship Id="rId4" Type="http://schemas.openxmlformats.org/officeDocument/2006/relationships/hyperlink" Target="mailto:marlon.domingus@eur.nl" TargetMode="External"/><Relationship Id="rId5" Type="http://schemas.openxmlformats.org/officeDocument/2006/relationships/hyperlink" Target="https://eur-lex.europa.eu/legal-content/EN/TXT/PDF/?uri=CELEX:12012P/TXT&amp;from=EN" TargetMode="External"/><Relationship Id="rId6" Type="http://schemas.openxmlformats.org/officeDocument/2006/relationships/hyperlink" Target="https://eur-lex.europa.eu/legal-content/EN/TXT/PDF/?uri=CELEX:32016R0679&amp;from=EN" TargetMode="External"/></Relationships>

</file>

<file path=ppt/slides/_rels/slide15.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8.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9.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21.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31.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hyperlink" Target="https://ec.europa.eu/newsroom/article29/items/611236" TargetMode="External"/></Relationships>

</file>

<file path=ppt/slides/_rels/slide28.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hyperlink" Target="https://ec.europa.eu/newsroom/article29/items/611236" TargetMode="External"/></Relationships>

</file>

<file path=ppt/slides/_rels/slide29.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hyperlink" Target="https://ec.europa.eu/newsroom/article29/items/611236" TargetMode="External"/></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hyperlink" Target="https://ec.europa.eu/newsroom/article29/items/611236" TargetMode="External"/></Relationships>

</file>

<file path=ppt/slides/_rels/slide31.xml.rels><?xml version="1.0" encoding="UTF-8"?>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hyperlink" Target="https://creativecommons.org/licenses/by-nc/4.0/" TargetMode="External"/><Relationship Id="rId3" Type="http://schemas.openxmlformats.org/officeDocument/2006/relationships/image" Target="../media/image17.png"/><Relationship Id="rId4" Type="http://schemas.openxmlformats.org/officeDocument/2006/relationships/hyperlink" Target="mailto:marlon.domingus@eur.nl" TargetMode="External"/><Relationship Id="rId5" Type="http://schemas.openxmlformats.org/officeDocument/2006/relationships/image" Target="../media/image32.png"/><Relationship Id="rId6" Type="http://schemas.openxmlformats.org/officeDocument/2006/relationships/image" Target="../media/image33.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hyperlink" Target="https://creativecommons.org/licenses/by-nc/4.0/" TargetMode="External"/><Relationship Id="rId3" Type="http://schemas.openxmlformats.org/officeDocument/2006/relationships/image" Target="../media/image17.png"/><Relationship Id="rId4" Type="http://schemas.openxmlformats.org/officeDocument/2006/relationships/hyperlink" Target="mailto:marlon.domingus@eur.nl" TargetMode="External"/><Relationship Id="rId5" Type="http://schemas.openxmlformats.org/officeDocument/2006/relationships/image" Target="../media/image32.png"/><Relationship Id="rId6" Type="http://schemas.openxmlformats.org/officeDocument/2006/relationships/image" Target="../media/image33.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hyperlink" Target="https://creativecommons.org/licenses/by-nc/4.0/" TargetMode="External"/><Relationship Id="rId5" Type="http://schemas.openxmlformats.org/officeDocument/2006/relationships/image" Target="../media/image17.png"/><Relationship Id="rId6" Type="http://schemas.openxmlformats.org/officeDocument/2006/relationships/hyperlink" Target="mailto:marlon.domingus@eur.nl" TargetMode="External"/><Relationship Id="rId7" Type="http://schemas.openxmlformats.org/officeDocument/2006/relationships/image" Target="../media/image34.png"/><Relationship Id="rId8" Type="http://schemas.openxmlformats.org/officeDocument/2006/relationships/image" Target="../media/image35.png"/><Relationship Id="rId9" Type="http://schemas.openxmlformats.org/officeDocument/2006/relationships/image" Target="../media/image36.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7.png"/><Relationship Id="rId3" Type="http://schemas.openxmlformats.org/officeDocument/2006/relationships/hyperlink" Target="https://creativecommons.org/licenses/by-nc/4.0/" TargetMode="External"/><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 Id="rId8" Type="http://schemas.openxmlformats.org/officeDocument/2006/relationships/image" Target="../media/image42.png"/><Relationship Id="rId9" Type="http://schemas.openxmlformats.org/officeDocument/2006/relationships/image" Target="../media/image4.jpeg"/><Relationship Id="rId10" Type="http://schemas.openxmlformats.org/officeDocument/2006/relationships/image" Target="../media/image43.png"/><Relationship Id="rId11" Type="http://schemas.openxmlformats.org/officeDocument/2006/relationships/image" Target="../media/image44.png"/><Relationship Id="rId12" Type="http://schemas.openxmlformats.org/officeDocument/2006/relationships/image" Target="../media/image45.png"/><Relationship Id="rId13" Type="http://schemas.openxmlformats.org/officeDocument/2006/relationships/image" Target="../media/image46.png"/><Relationship Id="rId14" Type="http://schemas.openxmlformats.org/officeDocument/2006/relationships/image" Target="../media/image47.png"/><Relationship Id="rId15" Type="http://schemas.openxmlformats.org/officeDocument/2006/relationships/image" Target="../media/image5.jpeg"/><Relationship Id="rId16" Type="http://schemas.openxmlformats.org/officeDocument/2006/relationships/image" Target="../media/image48.png"/><Relationship Id="rId17" Type="http://schemas.openxmlformats.org/officeDocument/2006/relationships/image" Target="../media/image6.jpeg"/></Relationships>

</file>

<file path=ppt/slides/_rels/slide3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hyperlink" Target="https://eur-lex.europa.eu/legal-content/EN/TXT/PDF/?uri=CELEX:32016R0679&amp;from=EN" TargetMode="External"/><Relationship Id="rId3" Type="http://schemas.openxmlformats.org/officeDocument/2006/relationships/image" Target="../media/image49.png"/><Relationship Id="rId4" Type="http://schemas.openxmlformats.org/officeDocument/2006/relationships/image" Target="../media/image50.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hyperlink" Target="https://ec.europa.eu/info/sites/info/files/turning_fair_into_reality_0.pdf" TargetMode="External"/><Relationship Id="rId3" Type="http://schemas.openxmlformats.org/officeDocument/2006/relationships/image" Target="../media/image51.png"/><Relationship Id="rId4" Type="http://schemas.openxmlformats.org/officeDocument/2006/relationships/image" Target="../media/image52.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 Id="rId3" Type="http://schemas.openxmlformats.org/officeDocument/2006/relationships/image" Target="../media/image54.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8.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hyperlink" Target="https://pixabay.com/vectors/danger-warning-signs-triangle-34250/" TargetMode="External"/><Relationship Id="rId3" Type="http://schemas.openxmlformats.org/officeDocument/2006/relationships/hyperlink" Target="https://pixabay.com/nl/illustrations/gdpr-gdpr-pictogram-privacy-3374574/" TargetMode="External"/><Relationship Id="rId4" Type="http://schemas.openxmlformats.org/officeDocument/2006/relationships/hyperlink" Target="https://www.iconsdb.com/green-icons/settings-25-icon.html" TargetMode="External"/><Relationship Id="rId5" Type="http://schemas.openxmlformats.org/officeDocument/2006/relationships/hyperlink" Target="https://www.cleanpng.com/png-informed-consent-computer-icons-implied-consent-cl-1788346/download-png.html" TargetMode="External"/><Relationship Id="rId6" Type="http://schemas.openxmlformats.org/officeDocument/2006/relationships/image" Target="../media/image55.png"/><Relationship Id="rId7" Type="http://schemas.openxmlformats.org/officeDocument/2006/relationships/image" Target="../media/image56.png"/><Relationship Id="rId8" Type="http://schemas.openxmlformats.org/officeDocument/2006/relationships/image" Target="../media/image57.png"/><Relationship Id="rId9" Type="http://schemas.openxmlformats.org/officeDocument/2006/relationships/image" Target="../media/image58.png"/><Relationship Id="rId10" Type="http://schemas.openxmlformats.org/officeDocument/2006/relationships/hyperlink" Target="https://creativecommons.org/licenses/by-nc/4.0/" TargetMode="External"/><Relationship Id="rId11" Type="http://schemas.openxmlformats.org/officeDocument/2006/relationships/image" Target="../media/image17.png"/><Relationship Id="rId12" Type="http://schemas.openxmlformats.org/officeDocument/2006/relationships/hyperlink" Target="mailto:marlon.domingus@eur.nl" TargetMode="External"/><Relationship Id="rId13" Type="http://schemas.openxmlformats.org/officeDocument/2006/relationships/hyperlink" Target="mailto:spoelstra@considerati.com" TargetMode="External"/><Relationship Id="rId14" Type="http://schemas.openxmlformats.org/officeDocument/2006/relationships/image" Target="../media/image59.png"/><Relationship Id="rId15" Type="http://schemas.openxmlformats.org/officeDocument/2006/relationships/image" Target="../media/image7.jpeg"/><Relationship Id="rId16" Type="http://schemas.openxmlformats.org/officeDocument/2006/relationships/image" Target="../media/image60.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 Id="rId3" Type="http://schemas.openxmlformats.org/officeDocument/2006/relationships/hyperlink" Target="https://www.researchgate.net/publication/333602737_GDPR_-Context_Principles_Implementation_Operation_Data_Governance_Data_Ethics_and_Impact_on_Outsourcing_Warwick_Legal_Network_Conference" TargetMode="External"/></Relationships>

</file>

<file path=ppt/slides/_rels/slide4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 Id="rId3" Type="http://schemas.openxmlformats.org/officeDocument/2006/relationships/image" Target="../media/image8.jpeg"/></Relationships>

</file>

<file path=ppt/slides/_rels/slide4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 Id="rId3" Type="http://schemas.openxmlformats.org/officeDocument/2006/relationships/image" Target="../media/image64.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 Id="rId3" Type="http://schemas.openxmlformats.org/officeDocument/2006/relationships/image" Target="../media/image66.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hyperlink" Target="https://creativecommons.org/licenses/by-nc/4.0/" TargetMode="External"/><Relationship Id="rId3" Type="http://schemas.openxmlformats.org/officeDocument/2006/relationships/image" Target="../media/image17.png"/><Relationship Id="rId4" Type="http://schemas.openxmlformats.org/officeDocument/2006/relationships/hyperlink" Target="mailto:marlon.domingus@eur.nl" TargetMode="External"/><Relationship Id="rId5" Type="http://schemas.openxmlformats.org/officeDocument/2006/relationships/hyperlink" Target="https://ec.europa.eu/research/participants/data/ref/h2020/grants_manual/hi/ethics/h2020_hi_ethics-data-protection_en.pdf" TargetMode="External"/><Relationship Id="rId6" Type="http://schemas.openxmlformats.org/officeDocument/2006/relationships/hyperlink" Target="https://ec.europa.eu/info/law/law-topic/data-protection/international-dimension-data-protection/adequacy-decisions_en" TargetMode="External"/><Relationship Id="rId7" Type="http://schemas.openxmlformats.org/officeDocument/2006/relationships/hyperlink" Target="https://thenounproject.com/dan.brunsdon" TargetMode="External"/><Relationship Id="rId8" Type="http://schemas.openxmlformats.org/officeDocument/2006/relationships/hyperlink" Target="https://thenounproject.com/term/gender-neutral/13777/" TargetMode="External"/><Relationship Id="rId9" Type="http://schemas.openxmlformats.org/officeDocument/2006/relationships/hyperlink" Target="https://www.verbeeldingskr8.nl/" TargetMode="External"/><Relationship Id="rId10" Type="http://schemas.openxmlformats.org/officeDocument/2006/relationships/hyperlink" Target="https://privacy-analytics.com/" TargetMode="External"/><Relationship Id="rId11" Type="http://schemas.openxmlformats.org/officeDocument/2006/relationships/image" Target="../media/image67.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 Id="rId3" Type="http://schemas.openxmlformats.org/officeDocument/2006/relationships/image" Target="../media/image68.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9.png"/><Relationship Id="rId3" Type="http://schemas.openxmlformats.org/officeDocument/2006/relationships/hyperlink" Target="https://www.replica-analytics.com/web/default/files/public/tutorials/what-is-synthetic-data-2/presentation_html5.html" TargetMode="External"/></Relationships>

</file>

<file path=ppt/slides/_rels/slide4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0.png"/><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3.png"/><Relationship Id="rId6" Type="http://schemas.openxmlformats.org/officeDocument/2006/relationships/hyperlink" Target="https://www.replica-analytics.com/web/default/files/public/tutorials/what-is-synthetic-data-2/presentation_html5.html" TargetMode="External"/></Relationships>

</file>

<file path=ppt/slides/_rels/slide4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s://www.replica-analytics.com/web/default/files/public/tutorials/what-is-synthetic-data-2/presentation_html5.html" TargetMode="External"/><Relationship Id="rId3" Type="http://schemas.openxmlformats.org/officeDocument/2006/relationships/image" Target="../media/image74.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9.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hyperlink" Target="https://creativecommons.org/licenses/by-nc/4.0/" TargetMode="External"/><Relationship Id="rId3" Type="http://schemas.openxmlformats.org/officeDocument/2006/relationships/image" Target="../media/image17.png"/><Relationship Id="rId4" Type="http://schemas.openxmlformats.org/officeDocument/2006/relationships/hyperlink" Target="mailto:marlon.domingus@eur.nl" TargetMode="External"/></Relationships>

</file>

<file path=ppt/slides/_rels/slide52.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hyperlink" Target="https://creativecommons.org/licenses/by-nc/4.0/" TargetMode="External"/><Relationship Id="rId3" Type="http://schemas.openxmlformats.org/officeDocument/2006/relationships/image" Target="../media/image38.png"/></Relationships>

</file>

<file path=ppt/slides/_rels/slide53.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hyperlink" Target="https://creativecommons.org/licenses/by-nc/4.0/" TargetMode="External"/><Relationship Id="rId3" Type="http://schemas.openxmlformats.org/officeDocument/2006/relationships/image" Target="../media/image38.png"/><Relationship Id="rId4" Type="http://schemas.openxmlformats.org/officeDocument/2006/relationships/image" Target="../media/image75.png"/><Relationship Id="rId5" Type="http://schemas.openxmlformats.org/officeDocument/2006/relationships/image" Target="../media/image76.png"/><Relationship Id="rId6" Type="http://schemas.openxmlformats.org/officeDocument/2006/relationships/image" Target="../media/image77.png"/><Relationship Id="rId7" Type="http://schemas.openxmlformats.org/officeDocument/2006/relationships/image" Target="../media/image78.png"/><Relationship Id="rId8" Type="http://schemas.openxmlformats.org/officeDocument/2006/relationships/image" Target="../media/image79.png"/><Relationship Id="rId9" Type="http://schemas.openxmlformats.org/officeDocument/2006/relationships/image" Target="../media/image80.png"/><Relationship Id="rId10" Type="http://schemas.openxmlformats.org/officeDocument/2006/relationships/image" Target="../media/image81.png"/><Relationship Id="rId11" Type="http://schemas.openxmlformats.org/officeDocument/2006/relationships/image" Target="../media/image82.png"/><Relationship Id="rId12" Type="http://schemas.openxmlformats.org/officeDocument/2006/relationships/image" Target="../media/image83.png"/><Relationship Id="rId13" Type="http://schemas.openxmlformats.org/officeDocument/2006/relationships/image" Target="../media/image84.png"/><Relationship Id="rId14" Type="http://schemas.openxmlformats.org/officeDocument/2006/relationships/image" Target="../media/image85.png"/></Relationships>

</file>

<file path=ppt/slides/_rels/slide54.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86.png"/><Relationship Id="rId3" Type="http://schemas.openxmlformats.org/officeDocument/2006/relationships/hyperlink" Target="https://creativecommons.org/licenses/by-nc/4.0/" TargetMode="External"/><Relationship Id="rId4" Type="http://schemas.openxmlformats.org/officeDocument/2006/relationships/image" Target="../media/image17.png"/><Relationship Id="rId5" Type="http://schemas.openxmlformats.org/officeDocument/2006/relationships/hyperlink" Target="mailto:marlon.domingus@eur.nl" TargetMode="External"/><Relationship Id="rId6" Type="http://schemas.openxmlformats.org/officeDocument/2006/relationships/hyperlink" Target="https://doi.org/10.1007/978-3-030-28005-5_11" TargetMode="External"/></Relationships>

</file>

<file path=ppt/slides/_rels/slide5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0.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1" name="Titolo 1"/>
          <p:cNvSpPr txBox="1"/>
          <p:nvPr>
            <p:ph type="ctrTitle"/>
          </p:nvPr>
        </p:nvSpPr>
        <p:spPr>
          <a:xfrm>
            <a:off x="492468" y="1041400"/>
            <a:ext cx="6080875" cy="2387600"/>
          </a:xfrm>
          <a:prstGeom prst="rect">
            <a:avLst/>
          </a:prstGeom>
        </p:spPr>
        <p:txBody>
          <a:bodyPr/>
          <a:lstStyle/>
          <a:p>
            <a:pPr/>
            <a:r>
              <a:t>Datathon Sensitive Data</a:t>
            </a:r>
          </a:p>
        </p:txBody>
      </p:sp>
      <p:sp>
        <p:nvSpPr>
          <p:cNvPr id="242" name="Sottotitolo 2"/>
          <p:cNvSpPr txBox="1"/>
          <p:nvPr>
            <p:ph type="subTitle" sz="quarter" idx="1"/>
          </p:nvPr>
        </p:nvSpPr>
        <p:spPr>
          <a:xfrm>
            <a:off x="521042" y="3416899"/>
            <a:ext cx="5878622" cy="1655762"/>
          </a:xfrm>
          <a:prstGeom prst="rect">
            <a:avLst/>
          </a:prstGeom>
        </p:spPr>
        <p:txBody>
          <a:bodyPr/>
          <a:lstStyle/>
          <a:p>
            <a:pPr defTabSz="832104">
              <a:spcBef>
                <a:spcPts val="900"/>
              </a:spcBef>
              <a:defRPr sz="2184">
                <a:solidFill>
                  <a:srgbClr val="535353"/>
                </a:solidFill>
              </a:defRPr>
            </a:pPr>
            <a:r>
              <a:rPr b="1"/>
              <a:t>Santosh Ilamparuthi</a:t>
            </a:r>
            <a:r>
              <a:t>, Data Steward, TU Delft</a:t>
            </a:r>
          </a:p>
          <a:p>
            <a:pPr defTabSz="832104">
              <a:spcBef>
                <a:spcPts val="900"/>
              </a:spcBef>
              <a:defRPr sz="2184">
                <a:solidFill>
                  <a:srgbClr val="535353"/>
                </a:solidFill>
              </a:defRPr>
            </a:pPr>
            <a:r>
              <a:rPr b="1"/>
              <a:t>Marlon Domingus,</a:t>
            </a:r>
            <a:r>
              <a:t> DPO, EUR</a:t>
            </a:r>
          </a:p>
          <a:p>
            <a:pPr defTabSz="832104">
              <a:spcBef>
                <a:spcPts val="900"/>
              </a:spcBef>
              <a:defRPr sz="2184">
                <a:solidFill>
                  <a:srgbClr val="535353"/>
                </a:solidFill>
              </a:defRPr>
            </a:pPr>
          </a:p>
          <a:p>
            <a:pPr defTabSz="832104">
              <a:spcBef>
                <a:spcPts val="900"/>
              </a:spcBef>
              <a:defRPr sz="2184">
                <a:solidFill>
                  <a:srgbClr val="535353"/>
                </a:solidFill>
              </a:defRPr>
            </a:pPr>
            <a:r>
              <a:t>May 30, 31, 2023</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1" name="Title 1"/>
          <p:cNvSpPr txBox="1"/>
          <p:nvPr>
            <p:ph type="title"/>
          </p:nvPr>
        </p:nvSpPr>
        <p:spPr>
          <a:xfrm>
            <a:off x="2767912" y="320675"/>
            <a:ext cx="8771240" cy="1325563"/>
          </a:xfrm>
          <a:prstGeom prst="rect">
            <a:avLst/>
          </a:prstGeom>
        </p:spPr>
        <p:txBody>
          <a:bodyPr/>
          <a:lstStyle/>
          <a:p>
            <a:pPr/>
            <a:r>
              <a:t>Medical Data</a:t>
            </a:r>
          </a:p>
        </p:txBody>
      </p:sp>
      <p:sp>
        <p:nvSpPr>
          <p:cNvPr id="332" name="Date Placeholder 3"/>
          <p:cNvSpPr txBox="1"/>
          <p:nvPr/>
        </p:nvSpPr>
        <p:spPr>
          <a:xfrm>
            <a:off x="883919" y="6414760"/>
            <a:ext cx="2651762" cy="248305"/>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sz="1200">
                <a:solidFill>
                  <a:srgbClr val="888888"/>
                </a:solidFill>
              </a:defRPr>
            </a:lvl1pPr>
          </a:lstStyle>
          <a:p>
            <a:pPr/>
            <a:r>
              <a:t>May 30 2023</a:t>
            </a:r>
          </a:p>
        </p:txBody>
      </p:sp>
      <p:sp>
        <p:nvSpPr>
          <p:cNvPr id="333" name="Slide Number Placeholder 5"/>
          <p:cNvSpPr txBox="1"/>
          <p:nvPr>
            <p:ph type="sldNum" sz="quarter" idx="2"/>
          </p:nvPr>
        </p:nvSpPr>
        <p:spPr>
          <a:xfrm>
            <a:off x="11095176" y="6414760"/>
            <a:ext cx="258624" cy="24830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34" name="Rectangle 23"/>
          <p:cNvSpPr txBox="1"/>
          <p:nvPr/>
        </p:nvSpPr>
        <p:spPr>
          <a:xfrm>
            <a:off x="974157" y="1872069"/>
            <a:ext cx="10243686" cy="4104462"/>
          </a:xfrm>
          <a:prstGeom prst="rect">
            <a:avLst/>
          </a:prstGeom>
          <a:ln w="12700">
            <a:miter lim="400000"/>
          </a:ln>
          <a:extLst>
            <a:ext uri="{C572A759-6A51-4108-AA02-DFA0A04FC94B}">
              <ma14:wrappingTextBoxFlag xmlns:ma14="http://schemas.microsoft.com/office/mac/drawingml/2011/main" val="1"/>
            </a:ext>
          </a:extLst>
        </p:spPr>
        <p:txBody>
          <a:bodyPr lIns="60959" tIns="60959" rIns="60959" bIns="60959">
            <a:spAutoFit/>
          </a:bodyPr>
          <a:lstStyle/>
          <a:p>
            <a:pPr defTabSz="609600">
              <a:defRPr sz="2600">
                <a:solidFill>
                  <a:srgbClr val="002328"/>
                </a:solidFill>
              </a:defRPr>
            </a:pPr>
            <a:r>
              <a:t>“</a:t>
            </a:r>
            <a:r>
              <a:rPr b="1"/>
              <a:t>Health data </a:t>
            </a:r>
            <a:r>
              <a:t>normally includes:</a:t>
            </a:r>
          </a:p>
          <a:p>
            <a:pPr defTabSz="609600">
              <a:defRPr sz="2600">
                <a:solidFill>
                  <a:srgbClr val="002328"/>
                </a:solidFill>
              </a:defRPr>
            </a:pPr>
            <a:r>
              <a:rPr b="1"/>
              <a:t>medical data</a:t>
            </a:r>
            <a:r>
              <a:t> (e.g. doctor referrals and prescriptions, medical examination reports, laboratory tests, radiographs, etc.), as well as</a:t>
            </a:r>
          </a:p>
          <a:p>
            <a:pPr defTabSz="609600">
              <a:defRPr sz="2600">
                <a:solidFill>
                  <a:srgbClr val="002328"/>
                </a:solidFill>
              </a:defRPr>
            </a:pPr>
            <a:r>
              <a:rPr b="1"/>
              <a:t>administrative</a:t>
            </a:r>
            <a:r>
              <a:t> and </a:t>
            </a:r>
            <a:r>
              <a:rPr b="1"/>
              <a:t>financial data</a:t>
            </a:r>
            <a:r>
              <a:t> relating to health (e.g. documents concerning hospital admissions, social security number, medical appointments scheduling, invoices for healthcare service provision, etc.)”</a:t>
            </a:r>
          </a:p>
          <a:p>
            <a:pPr defTabSz="609600">
              <a:defRPr sz="2000">
                <a:solidFill>
                  <a:srgbClr val="002328"/>
                </a:solidFill>
              </a:defRPr>
            </a:pPr>
          </a:p>
          <a:p>
            <a:pPr defTabSz="609600">
              <a:defRPr sz="2000">
                <a:solidFill>
                  <a:srgbClr val="002328"/>
                </a:solidFill>
              </a:defRPr>
            </a:pPr>
          </a:p>
          <a:p>
            <a:pPr defTabSz="609600">
              <a:defRPr sz="2000">
                <a:solidFill>
                  <a:srgbClr val="002328"/>
                </a:solidFill>
              </a:defRPr>
            </a:pPr>
            <a:r>
              <a:t>Source: Opinion of the European Data Protection Supervisor on the proposal for a directive of the European Parliament and of the Council on the application of patients’ rights in cross-border healthcare, 2009</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6" name="Title 1"/>
          <p:cNvSpPr txBox="1"/>
          <p:nvPr>
            <p:ph type="title"/>
          </p:nvPr>
        </p:nvSpPr>
        <p:spPr>
          <a:xfrm>
            <a:off x="2767912" y="320675"/>
            <a:ext cx="8771240" cy="1325563"/>
          </a:xfrm>
          <a:prstGeom prst="rect">
            <a:avLst/>
          </a:prstGeom>
        </p:spPr>
        <p:txBody>
          <a:bodyPr/>
          <a:lstStyle/>
          <a:p>
            <a:pPr/>
            <a:r>
              <a:t>Medical Data</a:t>
            </a:r>
          </a:p>
        </p:txBody>
      </p:sp>
      <p:sp>
        <p:nvSpPr>
          <p:cNvPr id="337" name="Date Placeholder 3"/>
          <p:cNvSpPr txBox="1"/>
          <p:nvPr/>
        </p:nvSpPr>
        <p:spPr>
          <a:xfrm>
            <a:off x="883919" y="6414760"/>
            <a:ext cx="2651762" cy="248305"/>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sz="1200">
                <a:solidFill>
                  <a:srgbClr val="888888"/>
                </a:solidFill>
              </a:defRPr>
            </a:lvl1pPr>
          </a:lstStyle>
          <a:p>
            <a:pPr/>
            <a:r>
              <a:t>May 30 2023</a:t>
            </a:r>
          </a:p>
        </p:txBody>
      </p:sp>
      <p:sp>
        <p:nvSpPr>
          <p:cNvPr id="338" name="Slide Number Placeholder 5"/>
          <p:cNvSpPr txBox="1"/>
          <p:nvPr>
            <p:ph type="sldNum" sz="quarter" idx="2"/>
          </p:nvPr>
        </p:nvSpPr>
        <p:spPr>
          <a:xfrm>
            <a:off x="11095176" y="6414760"/>
            <a:ext cx="258624" cy="24830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39" name="Content Placeholder 2"/>
          <p:cNvSpPr txBox="1"/>
          <p:nvPr>
            <p:ph type="body" sz="half" idx="1"/>
          </p:nvPr>
        </p:nvSpPr>
        <p:spPr>
          <a:xfrm>
            <a:off x="939912" y="1611685"/>
            <a:ext cx="5810593" cy="4461935"/>
          </a:xfrm>
          <a:prstGeom prst="rect">
            <a:avLst/>
          </a:prstGeom>
        </p:spPr>
        <p:txBody>
          <a:bodyPr lIns="0" tIns="0" rIns="0" bIns="0"/>
          <a:lstStyle/>
          <a:p>
            <a:pPr marL="0" indent="0" defTabSz="1219169">
              <a:spcBef>
                <a:spcPts val="2200"/>
              </a:spcBef>
              <a:buSzTx/>
              <a:buNone/>
              <a:defRPr sz="2400"/>
            </a:pPr>
            <a:r>
              <a:rPr sz="2500"/>
              <a:t>KNMG:</a:t>
            </a:r>
            <a:br>
              <a:rPr sz="2500"/>
            </a:br>
            <a:r>
              <a:rPr i="1" sz="2500"/>
              <a:t>(Royal Dutch Medical Association)</a:t>
            </a:r>
            <a:br>
              <a:rPr i="1" sz="2500"/>
            </a:br>
            <a:br>
              <a:rPr i="1" sz="2500"/>
            </a:br>
            <a:r>
              <a:rPr sz="2500"/>
              <a:t>“Information that, directly or indirectly, concerns the health or physical and/or mental condition of an identifiable patient and data relating to a patient that is registered in a </a:t>
            </a:r>
            <a:r>
              <a:rPr sz="2500">
                <a:solidFill>
                  <a:srgbClr val="8D0329"/>
                </a:solidFill>
              </a:rPr>
              <a:t>record </a:t>
            </a:r>
            <a:r>
              <a:rPr sz="2500"/>
              <a:t>maintained by a doctor.”  </a:t>
            </a:r>
            <a:br>
              <a:rPr sz="2500"/>
            </a:br>
            <a:br>
              <a:rPr sz="2500"/>
            </a:br>
            <a:r>
              <a:rPr sz="2000"/>
              <a:t>Source: KNMG-guideline ‘Handling medical data’, 2020</a:t>
            </a:r>
            <a:br>
              <a:rPr sz="2000">
                <a:latin typeface="Museo Sans 500"/>
                <a:ea typeface="Museo Sans 500"/>
                <a:cs typeface="Museo Sans 500"/>
                <a:sym typeface="Museo Sans 500"/>
              </a:rPr>
            </a:br>
          </a:p>
        </p:txBody>
      </p:sp>
      <p:grpSp>
        <p:nvGrpSpPr>
          <p:cNvPr id="346" name="Group 4"/>
          <p:cNvGrpSpPr/>
          <p:nvPr/>
        </p:nvGrpSpPr>
        <p:grpSpPr>
          <a:xfrm>
            <a:off x="7188446" y="1046924"/>
            <a:ext cx="4362921" cy="4268851"/>
            <a:chOff x="0" y="0"/>
            <a:chExt cx="4362920" cy="4268850"/>
          </a:xfrm>
        </p:grpSpPr>
        <p:grpSp>
          <p:nvGrpSpPr>
            <p:cNvPr id="342" name="Flowchart: Connector 5"/>
            <p:cNvGrpSpPr/>
            <p:nvPr/>
          </p:nvGrpSpPr>
          <p:grpSpPr>
            <a:xfrm>
              <a:off x="-1" y="0"/>
              <a:ext cx="4362922" cy="4268851"/>
              <a:chOff x="0" y="0"/>
              <a:chExt cx="4362920" cy="4268850"/>
            </a:xfrm>
          </p:grpSpPr>
          <p:sp>
            <p:nvSpPr>
              <p:cNvPr id="340" name="Oval"/>
              <p:cNvSpPr/>
              <p:nvPr/>
            </p:nvSpPr>
            <p:spPr>
              <a:xfrm>
                <a:off x="-1" y="0"/>
                <a:ext cx="4362922" cy="4268851"/>
              </a:xfrm>
              <a:prstGeom prst="ellipse">
                <a:avLst/>
              </a:prstGeom>
              <a:solidFill>
                <a:srgbClr val="FFC566"/>
              </a:solidFill>
              <a:ln w="12700" cap="flat">
                <a:noFill/>
                <a:miter lim="400000"/>
              </a:ln>
              <a:effectLst/>
            </p:spPr>
            <p:txBody>
              <a:bodyPr wrap="square" lIns="60959" tIns="60959" rIns="60959" bIns="60959" numCol="1" anchor="t">
                <a:noAutofit/>
              </a:bodyPr>
              <a:lstStyle/>
              <a:p>
                <a:pPr algn="ctr" defTabSz="609600">
                  <a:defRPr sz="2400">
                    <a:solidFill>
                      <a:srgbClr val="FFFFFF"/>
                    </a:solidFill>
                    <a:latin typeface="Museo Sans 500"/>
                    <a:ea typeface="Museo Sans 500"/>
                    <a:cs typeface="Museo Sans 500"/>
                    <a:sym typeface="Museo Sans 500"/>
                  </a:defRPr>
                </a:pPr>
              </a:p>
            </p:txBody>
          </p:sp>
          <p:sp>
            <p:nvSpPr>
              <p:cNvPr id="341" name="Health data"/>
              <p:cNvSpPr txBox="1"/>
              <p:nvPr/>
            </p:nvSpPr>
            <p:spPr>
              <a:xfrm>
                <a:off x="699894" y="625158"/>
                <a:ext cx="2963132" cy="49022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0959" tIns="60959" rIns="60959" bIns="60959" numCol="1" anchor="t">
                <a:spAutoFit/>
              </a:bodyPr>
              <a:lstStyle>
                <a:lvl1pPr algn="ctr" defTabSz="609600">
                  <a:defRPr sz="2400">
                    <a:solidFill>
                      <a:srgbClr val="FFFFFF"/>
                    </a:solidFill>
                    <a:latin typeface="Museo Sans 500"/>
                    <a:ea typeface="Museo Sans 500"/>
                    <a:cs typeface="Museo Sans 500"/>
                    <a:sym typeface="Museo Sans 500"/>
                  </a:defRPr>
                </a:lvl1pPr>
              </a:lstStyle>
              <a:p>
                <a:pPr/>
                <a:r>
                  <a:t>Health data</a:t>
                </a:r>
              </a:p>
            </p:txBody>
          </p:sp>
        </p:grpSp>
        <p:grpSp>
          <p:nvGrpSpPr>
            <p:cNvPr id="345" name="Flowchart: Connector 6"/>
            <p:cNvGrpSpPr/>
            <p:nvPr/>
          </p:nvGrpSpPr>
          <p:grpSpPr>
            <a:xfrm>
              <a:off x="829373" y="1129425"/>
              <a:ext cx="2704174" cy="2568820"/>
              <a:chOff x="0" y="0"/>
              <a:chExt cx="2704173" cy="2568818"/>
            </a:xfrm>
          </p:grpSpPr>
          <p:sp>
            <p:nvSpPr>
              <p:cNvPr id="343" name="Oval"/>
              <p:cNvSpPr/>
              <p:nvPr/>
            </p:nvSpPr>
            <p:spPr>
              <a:xfrm>
                <a:off x="-1" y="0"/>
                <a:ext cx="2704175" cy="2568819"/>
              </a:xfrm>
              <a:prstGeom prst="ellipse">
                <a:avLst/>
              </a:prstGeom>
              <a:solidFill>
                <a:srgbClr val="BF7700"/>
              </a:solidFill>
              <a:ln w="12700" cap="flat">
                <a:noFill/>
                <a:miter lim="400000"/>
              </a:ln>
              <a:effectLst/>
            </p:spPr>
            <p:txBody>
              <a:bodyPr wrap="square" lIns="60959" tIns="60959" rIns="60959" bIns="60959" numCol="1" anchor="ctr">
                <a:noAutofit/>
              </a:bodyPr>
              <a:lstStyle/>
              <a:p>
                <a:pPr algn="ctr" defTabSz="609600">
                  <a:defRPr sz="2400">
                    <a:solidFill>
                      <a:srgbClr val="FFFFFF"/>
                    </a:solidFill>
                    <a:latin typeface="Museo Sans 500"/>
                    <a:ea typeface="Museo Sans 500"/>
                    <a:cs typeface="Museo Sans 500"/>
                    <a:sym typeface="Museo Sans 500"/>
                  </a:defRPr>
                </a:pPr>
              </a:p>
            </p:txBody>
          </p:sp>
          <p:sp>
            <p:nvSpPr>
              <p:cNvPr id="344" name="Medical data"/>
              <p:cNvSpPr txBox="1"/>
              <p:nvPr/>
            </p:nvSpPr>
            <p:spPr>
              <a:xfrm>
                <a:off x="456977" y="855149"/>
                <a:ext cx="1790220" cy="85852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0959" tIns="60959" rIns="60959" bIns="60959" numCol="1" anchor="ctr">
                <a:spAutoFit/>
              </a:bodyPr>
              <a:lstStyle>
                <a:lvl1pPr algn="ctr" defTabSz="609600">
                  <a:defRPr sz="2400">
                    <a:solidFill>
                      <a:srgbClr val="FFFFFF"/>
                    </a:solidFill>
                    <a:latin typeface="Museo Sans 500"/>
                    <a:ea typeface="Museo Sans 500"/>
                    <a:cs typeface="Museo Sans 500"/>
                    <a:sym typeface="Museo Sans 500"/>
                  </a:defRPr>
                </a:lvl1pPr>
              </a:lstStyle>
              <a:p>
                <a:pPr/>
                <a:r>
                  <a:t>Medical data</a:t>
                </a:r>
              </a:p>
            </p:txBody>
          </p:sp>
        </p:grpSp>
      </p:gr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8" name="Title 1"/>
          <p:cNvSpPr txBox="1"/>
          <p:nvPr>
            <p:ph type="title"/>
          </p:nvPr>
        </p:nvSpPr>
        <p:spPr>
          <a:xfrm>
            <a:off x="655366" y="527999"/>
            <a:ext cx="10896000" cy="768001"/>
          </a:xfrm>
          <a:prstGeom prst="rect">
            <a:avLst/>
          </a:prstGeom>
        </p:spPr>
        <p:txBody>
          <a:bodyPr/>
          <a:lstStyle/>
          <a:p>
            <a:pPr/>
            <a:r>
              <a:t>Sources of health data in research</a:t>
            </a:r>
          </a:p>
        </p:txBody>
      </p:sp>
      <p:grpSp>
        <p:nvGrpSpPr>
          <p:cNvPr id="357" name="Group 18"/>
          <p:cNvGrpSpPr/>
          <p:nvPr/>
        </p:nvGrpSpPr>
        <p:grpSpPr>
          <a:xfrm>
            <a:off x="640631" y="1443651"/>
            <a:ext cx="7067506" cy="4675546"/>
            <a:chOff x="0" y="0"/>
            <a:chExt cx="7067504" cy="4675544"/>
          </a:xfrm>
        </p:grpSpPr>
        <p:sp>
          <p:nvSpPr>
            <p:cNvPr id="349" name="Oval 27"/>
            <p:cNvSpPr/>
            <p:nvPr/>
          </p:nvSpPr>
          <p:spPr>
            <a:xfrm>
              <a:off x="2337772" y="1113956"/>
              <a:ext cx="611913" cy="507113"/>
            </a:xfrm>
            <a:prstGeom prst="ellipse">
              <a:avLst/>
            </a:prstGeom>
            <a:blipFill rotWithShape="1">
              <a:blip r:embed="rId2"/>
              <a:srcRect l="0" t="0" r="0" b="0"/>
              <a:stretch>
                <a:fillRect/>
              </a:stretch>
            </a:blipFill>
            <a:ln w="25400" cap="flat">
              <a:solidFill>
                <a:srgbClr val="FFFFFF"/>
              </a:solidFill>
              <a:prstDash val="solid"/>
              <a:round/>
            </a:ln>
            <a:effectLst/>
          </p:spPr>
          <p:txBody>
            <a:bodyPr wrap="square" lIns="60959" tIns="60959" rIns="60959" bIns="60959" numCol="1" anchor="t">
              <a:noAutofit/>
            </a:bodyPr>
            <a:lstStyle/>
            <a:p>
              <a:pPr defTabSz="609600">
                <a:defRPr sz="2400">
                  <a:solidFill>
                    <a:srgbClr val="002328"/>
                  </a:solidFill>
                  <a:latin typeface="Museo Sans 500"/>
                  <a:ea typeface="Museo Sans 500"/>
                  <a:cs typeface="Museo Sans 500"/>
                  <a:sym typeface="Museo Sans 500"/>
                </a:defRPr>
              </a:pPr>
            </a:p>
          </p:txBody>
        </p:sp>
        <p:sp>
          <p:nvSpPr>
            <p:cNvPr id="350" name="Straight Connector 19"/>
            <p:cNvSpPr/>
            <p:nvPr/>
          </p:nvSpPr>
          <p:spPr>
            <a:xfrm>
              <a:off x="2339126" y="4324879"/>
              <a:ext cx="4728379" cy="1"/>
            </a:xfrm>
            <a:prstGeom prst="line">
              <a:avLst/>
            </a:prstGeom>
            <a:noFill/>
            <a:ln w="25400" cap="flat">
              <a:solidFill>
                <a:srgbClr val="B4ADAB"/>
              </a:solidFill>
              <a:prstDash val="solid"/>
              <a:round/>
            </a:ln>
            <a:effectLst/>
          </p:spPr>
          <p:txBody>
            <a:bodyPr wrap="square" lIns="60959" tIns="60959" rIns="60959" bIns="60959" numCol="1" anchor="t">
              <a:noAutofit/>
            </a:bodyPr>
            <a:lstStyle/>
            <a:p>
              <a:pPr defTabSz="609600">
                <a:defRPr sz="2400">
                  <a:solidFill>
                    <a:srgbClr val="002328"/>
                  </a:solidFill>
                  <a:latin typeface="Museo Sans 500"/>
                  <a:ea typeface="Museo Sans 500"/>
                  <a:cs typeface="Museo Sans 500"/>
                  <a:sym typeface="Museo Sans 500"/>
                </a:defRPr>
              </a:pPr>
            </a:p>
          </p:txBody>
        </p:sp>
        <p:sp>
          <p:nvSpPr>
            <p:cNvPr id="351" name="Straight Connector 20"/>
            <p:cNvSpPr/>
            <p:nvPr/>
          </p:nvSpPr>
          <p:spPr>
            <a:xfrm>
              <a:off x="2339126" y="3614197"/>
              <a:ext cx="4043412" cy="1"/>
            </a:xfrm>
            <a:prstGeom prst="line">
              <a:avLst/>
            </a:prstGeom>
            <a:noFill/>
            <a:ln w="25400" cap="flat">
              <a:solidFill>
                <a:srgbClr val="B4ADAB"/>
              </a:solidFill>
              <a:prstDash val="solid"/>
              <a:round/>
            </a:ln>
            <a:effectLst/>
          </p:spPr>
          <p:txBody>
            <a:bodyPr wrap="square" lIns="60959" tIns="60959" rIns="60959" bIns="60959" numCol="1" anchor="t">
              <a:noAutofit/>
            </a:bodyPr>
            <a:lstStyle/>
            <a:p>
              <a:pPr defTabSz="609600">
                <a:defRPr sz="2400">
                  <a:solidFill>
                    <a:srgbClr val="002328"/>
                  </a:solidFill>
                  <a:latin typeface="Museo Sans 500"/>
                  <a:ea typeface="Museo Sans 500"/>
                  <a:cs typeface="Museo Sans 500"/>
                  <a:sym typeface="Museo Sans 500"/>
                </a:defRPr>
              </a:pPr>
            </a:p>
          </p:txBody>
        </p:sp>
        <p:sp>
          <p:nvSpPr>
            <p:cNvPr id="352" name="Straight Connector 21"/>
            <p:cNvSpPr/>
            <p:nvPr/>
          </p:nvSpPr>
          <p:spPr>
            <a:xfrm>
              <a:off x="2339126" y="2781949"/>
              <a:ext cx="3670303" cy="1"/>
            </a:xfrm>
            <a:prstGeom prst="line">
              <a:avLst/>
            </a:prstGeom>
            <a:noFill/>
            <a:ln w="25400" cap="flat">
              <a:solidFill>
                <a:srgbClr val="B4ADAB"/>
              </a:solidFill>
              <a:prstDash val="solid"/>
              <a:round/>
            </a:ln>
            <a:effectLst/>
          </p:spPr>
          <p:txBody>
            <a:bodyPr wrap="square" lIns="60959" tIns="60959" rIns="60959" bIns="60959" numCol="1" anchor="t">
              <a:noAutofit/>
            </a:bodyPr>
            <a:lstStyle/>
            <a:p>
              <a:pPr defTabSz="609600">
                <a:defRPr sz="2400">
                  <a:solidFill>
                    <a:srgbClr val="002328"/>
                  </a:solidFill>
                  <a:latin typeface="Museo Sans 500"/>
                  <a:ea typeface="Museo Sans 500"/>
                  <a:cs typeface="Museo Sans 500"/>
                  <a:sym typeface="Museo Sans 500"/>
                </a:defRPr>
              </a:pPr>
            </a:p>
          </p:txBody>
        </p:sp>
        <p:sp>
          <p:nvSpPr>
            <p:cNvPr id="353" name="Straight Connector 22"/>
            <p:cNvSpPr/>
            <p:nvPr/>
          </p:nvSpPr>
          <p:spPr>
            <a:xfrm>
              <a:off x="2339126" y="1893596"/>
              <a:ext cx="3670303" cy="1"/>
            </a:xfrm>
            <a:prstGeom prst="line">
              <a:avLst/>
            </a:prstGeom>
            <a:noFill/>
            <a:ln w="25400" cap="flat">
              <a:solidFill>
                <a:srgbClr val="B4ADAB"/>
              </a:solidFill>
              <a:prstDash val="solid"/>
              <a:round/>
            </a:ln>
            <a:effectLst/>
          </p:spPr>
          <p:txBody>
            <a:bodyPr wrap="square" lIns="60959" tIns="60959" rIns="60959" bIns="60959" numCol="1" anchor="t">
              <a:noAutofit/>
            </a:bodyPr>
            <a:lstStyle/>
            <a:p>
              <a:pPr defTabSz="609600">
                <a:defRPr sz="2400">
                  <a:solidFill>
                    <a:srgbClr val="002328"/>
                  </a:solidFill>
                  <a:latin typeface="Museo Sans 500"/>
                  <a:ea typeface="Museo Sans 500"/>
                  <a:cs typeface="Museo Sans 500"/>
                  <a:sym typeface="Museo Sans 500"/>
                </a:defRPr>
              </a:pPr>
            </a:p>
          </p:txBody>
        </p:sp>
        <p:sp>
          <p:nvSpPr>
            <p:cNvPr id="354" name="Straight Connector 23"/>
            <p:cNvSpPr/>
            <p:nvPr/>
          </p:nvSpPr>
          <p:spPr>
            <a:xfrm>
              <a:off x="2339126" y="1061348"/>
              <a:ext cx="4043412" cy="1"/>
            </a:xfrm>
            <a:prstGeom prst="line">
              <a:avLst/>
            </a:prstGeom>
            <a:noFill/>
            <a:ln w="25400" cap="flat">
              <a:solidFill>
                <a:srgbClr val="B4ADAB"/>
              </a:solidFill>
              <a:prstDash val="solid"/>
              <a:round/>
            </a:ln>
            <a:effectLst/>
          </p:spPr>
          <p:txBody>
            <a:bodyPr wrap="square" lIns="60959" tIns="60959" rIns="60959" bIns="60959" numCol="1" anchor="t">
              <a:noAutofit/>
            </a:bodyPr>
            <a:lstStyle/>
            <a:p>
              <a:pPr defTabSz="609600">
                <a:defRPr sz="2400">
                  <a:solidFill>
                    <a:srgbClr val="002328"/>
                  </a:solidFill>
                  <a:latin typeface="Museo Sans 500"/>
                  <a:ea typeface="Museo Sans 500"/>
                  <a:cs typeface="Museo Sans 500"/>
                  <a:sym typeface="Museo Sans 500"/>
                </a:defRPr>
              </a:pPr>
            </a:p>
          </p:txBody>
        </p:sp>
        <p:sp>
          <p:nvSpPr>
            <p:cNvPr id="355" name="Straight Connector 24"/>
            <p:cNvSpPr/>
            <p:nvPr/>
          </p:nvSpPr>
          <p:spPr>
            <a:xfrm>
              <a:off x="2339126" y="350665"/>
              <a:ext cx="4728379" cy="1"/>
            </a:xfrm>
            <a:prstGeom prst="line">
              <a:avLst/>
            </a:prstGeom>
            <a:noFill/>
            <a:ln w="25400" cap="flat">
              <a:solidFill>
                <a:srgbClr val="B4ADAB"/>
              </a:solidFill>
              <a:prstDash val="solid"/>
              <a:round/>
            </a:ln>
            <a:effectLst/>
          </p:spPr>
          <p:txBody>
            <a:bodyPr wrap="square" lIns="60959" tIns="60959" rIns="60959" bIns="60959" numCol="1" anchor="t">
              <a:noAutofit/>
            </a:bodyPr>
            <a:lstStyle/>
            <a:p>
              <a:pPr defTabSz="609600">
                <a:defRPr sz="2400">
                  <a:solidFill>
                    <a:srgbClr val="002328"/>
                  </a:solidFill>
                  <a:latin typeface="Museo Sans 500"/>
                  <a:ea typeface="Museo Sans 500"/>
                  <a:cs typeface="Museo Sans 500"/>
                  <a:sym typeface="Museo Sans 500"/>
                </a:defRPr>
              </a:pPr>
            </a:p>
          </p:txBody>
        </p:sp>
        <p:sp>
          <p:nvSpPr>
            <p:cNvPr id="356" name="Oval 25"/>
            <p:cNvSpPr/>
            <p:nvPr/>
          </p:nvSpPr>
          <p:spPr>
            <a:xfrm>
              <a:off x="0" y="0"/>
              <a:ext cx="4675545" cy="4675545"/>
            </a:xfrm>
            <a:prstGeom prst="ellipse">
              <a:avLst/>
            </a:prstGeom>
            <a:solidFill>
              <a:srgbClr val="82C991"/>
            </a:solidFill>
            <a:ln w="25400" cap="flat">
              <a:solidFill>
                <a:srgbClr val="FFFFFF"/>
              </a:solidFill>
              <a:prstDash val="solid"/>
              <a:round/>
            </a:ln>
            <a:effectLst/>
          </p:spPr>
          <p:txBody>
            <a:bodyPr wrap="square" lIns="60959" tIns="60959" rIns="60959" bIns="60959" numCol="1" anchor="t">
              <a:noAutofit/>
            </a:bodyPr>
            <a:lstStyle/>
            <a:p>
              <a:pPr defTabSz="609600">
                <a:defRPr sz="2400">
                  <a:solidFill>
                    <a:srgbClr val="002328"/>
                  </a:solidFill>
                  <a:latin typeface="Museo Sans 500"/>
                  <a:ea typeface="Museo Sans 500"/>
                  <a:cs typeface="Museo Sans 500"/>
                  <a:sym typeface="Museo Sans 500"/>
                </a:defRPr>
              </a:pPr>
            </a:p>
          </p:txBody>
        </p:sp>
      </p:grpSp>
      <p:pic>
        <p:nvPicPr>
          <p:cNvPr id="358" name="Graphic 40" descr="Graphic 40"/>
          <p:cNvPicPr>
            <a:picLocks noChangeAspect="1"/>
          </p:cNvPicPr>
          <p:nvPr/>
        </p:nvPicPr>
        <p:blipFill>
          <a:blip r:embed="rId3">
            <a:extLst/>
          </a:blip>
          <a:stretch>
            <a:fillRect/>
          </a:stretch>
        </p:blipFill>
        <p:spPr>
          <a:xfrm>
            <a:off x="7114458" y="2097130"/>
            <a:ext cx="666219" cy="666218"/>
          </a:xfrm>
          <a:prstGeom prst="rect">
            <a:avLst/>
          </a:prstGeom>
          <a:ln w="12700">
            <a:miter lim="400000"/>
          </a:ln>
        </p:spPr>
      </p:pic>
      <p:grpSp>
        <p:nvGrpSpPr>
          <p:cNvPr id="361" name="Group 49"/>
          <p:cNvGrpSpPr/>
          <p:nvPr/>
        </p:nvGrpSpPr>
        <p:grpSpPr>
          <a:xfrm>
            <a:off x="7879042" y="1427334"/>
            <a:ext cx="246498" cy="538463"/>
            <a:chOff x="0" y="0"/>
            <a:chExt cx="246497" cy="538461"/>
          </a:xfrm>
        </p:grpSpPr>
        <p:sp>
          <p:nvSpPr>
            <p:cNvPr id="359" name="Freeform: Shape 46"/>
            <p:cNvSpPr/>
            <p:nvPr/>
          </p:nvSpPr>
          <p:spPr>
            <a:xfrm>
              <a:off x="78430" y="-1"/>
              <a:ext cx="89637" cy="95728"/>
            </a:xfrm>
            <a:prstGeom prst="ellipse">
              <a:avLst/>
            </a:prstGeom>
            <a:solidFill>
              <a:srgbClr val="002328"/>
            </a:solidFill>
            <a:ln w="12700" cap="flat">
              <a:noFill/>
              <a:miter lim="400000"/>
            </a:ln>
            <a:effectLst/>
          </p:spPr>
          <p:txBody>
            <a:bodyPr wrap="square" lIns="60959" tIns="60959" rIns="60959" bIns="60959" numCol="1" anchor="ctr">
              <a:noAutofit/>
            </a:bodyPr>
            <a:lstStyle/>
            <a:p>
              <a:pPr defTabSz="609600">
                <a:defRPr sz="2400">
                  <a:solidFill>
                    <a:srgbClr val="002328"/>
                  </a:solidFill>
                  <a:latin typeface="Museo Sans 500"/>
                  <a:ea typeface="Museo Sans 500"/>
                  <a:cs typeface="Museo Sans 500"/>
                  <a:sym typeface="Museo Sans 500"/>
                </a:defRPr>
              </a:pPr>
            </a:p>
          </p:txBody>
        </p:sp>
        <p:sp>
          <p:nvSpPr>
            <p:cNvPr id="360" name="Freeform: Shape 47"/>
            <p:cNvSpPr/>
            <p:nvPr/>
          </p:nvSpPr>
          <p:spPr>
            <a:xfrm>
              <a:off x="0" y="107692"/>
              <a:ext cx="246498" cy="4307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02" y="9360"/>
                  </a:moveTo>
                  <a:lnTo>
                    <a:pt x="18753" y="2220"/>
                  </a:lnTo>
                  <a:cubicBezTo>
                    <a:pt x="18655" y="1980"/>
                    <a:pt x="18458" y="1740"/>
                    <a:pt x="18164" y="1560"/>
                  </a:cubicBezTo>
                  <a:cubicBezTo>
                    <a:pt x="16985" y="960"/>
                    <a:pt x="15611" y="540"/>
                    <a:pt x="14040" y="240"/>
                  </a:cubicBezTo>
                  <a:cubicBezTo>
                    <a:pt x="12960" y="120"/>
                    <a:pt x="11880" y="0"/>
                    <a:pt x="10800" y="0"/>
                  </a:cubicBezTo>
                  <a:cubicBezTo>
                    <a:pt x="9720" y="0"/>
                    <a:pt x="8640" y="120"/>
                    <a:pt x="7560" y="300"/>
                  </a:cubicBezTo>
                  <a:cubicBezTo>
                    <a:pt x="5989" y="540"/>
                    <a:pt x="4615" y="1020"/>
                    <a:pt x="3436" y="1620"/>
                  </a:cubicBezTo>
                  <a:cubicBezTo>
                    <a:pt x="3142" y="1800"/>
                    <a:pt x="2945" y="2040"/>
                    <a:pt x="2847" y="2280"/>
                  </a:cubicBezTo>
                  <a:lnTo>
                    <a:pt x="98" y="9420"/>
                  </a:lnTo>
                  <a:cubicBezTo>
                    <a:pt x="98" y="9480"/>
                    <a:pt x="0" y="9600"/>
                    <a:pt x="0" y="9720"/>
                  </a:cubicBezTo>
                  <a:cubicBezTo>
                    <a:pt x="0" y="10380"/>
                    <a:pt x="884" y="10920"/>
                    <a:pt x="1964" y="10920"/>
                  </a:cubicBezTo>
                  <a:cubicBezTo>
                    <a:pt x="2847" y="10920"/>
                    <a:pt x="3633" y="10500"/>
                    <a:pt x="3829" y="10020"/>
                  </a:cubicBezTo>
                  <a:lnTo>
                    <a:pt x="5891" y="4800"/>
                  </a:lnTo>
                  <a:lnTo>
                    <a:pt x="5891" y="21600"/>
                  </a:lnTo>
                  <a:lnTo>
                    <a:pt x="9818" y="21600"/>
                  </a:lnTo>
                  <a:lnTo>
                    <a:pt x="9818" y="10800"/>
                  </a:lnTo>
                  <a:lnTo>
                    <a:pt x="11782" y="10800"/>
                  </a:lnTo>
                  <a:lnTo>
                    <a:pt x="11782" y="21600"/>
                  </a:lnTo>
                  <a:lnTo>
                    <a:pt x="15709" y="21600"/>
                  </a:lnTo>
                  <a:lnTo>
                    <a:pt x="15709" y="4740"/>
                  </a:lnTo>
                  <a:lnTo>
                    <a:pt x="17771" y="9960"/>
                  </a:lnTo>
                  <a:cubicBezTo>
                    <a:pt x="17967" y="10440"/>
                    <a:pt x="18753" y="10860"/>
                    <a:pt x="19636" y="10860"/>
                  </a:cubicBezTo>
                  <a:cubicBezTo>
                    <a:pt x="20716" y="10860"/>
                    <a:pt x="21600" y="10320"/>
                    <a:pt x="21600" y="9660"/>
                  </a:cubicBezTo>
                  <a:cubicBezTo>
                    <a:pt x="21600" y="9540"/>
                    <a:pt x="21502" y="9420"/>
                    <a:pt x="21502" y="9360"/>
                  </a:cubicBezTo>
                  <a:close/>
                </a:path>
              </a:pathLst>
            </a:custGeom>
            <a:solidFill>
              <a:srgbClr val="002328"/>
            </a:solidFill>
            <a:ln w="12700" cap="flat">
              <a:noFill/>
              <a:miter lim="400000"/>
            </a:ln>
            <a:effectLst/>
          </p:spPr>
          <p:txBody>
            <a:bodyPr wrap="square" lIns="60959" tIns="60959" rIns="60959" bIns="60959" numCol="1" anchor="ctr">
              <a:noAutofit/>
            </a:bodyPr>
            <a:lstStyle/>
            <a:p>
              <a:pPr defTabSz="609600">
                <a:defRPr sz="2400">
                  <a:solidFill>
                    <a:srgbClr val="002328"/>
                  </a:solidFill>
                  <a:latin typeface="Museo Sans 500"/>
                  <a:ea typeface="Museo Sans 500"/>
                  <a:cs typeface="Museo Sans 500"/>
                  <a:sym typeface="Museo Sans 500"/>
                </a:defRPr>
              </a:pPr>
            </a:p>
          </p:txBody>
        </p:sp>
      </p:grpSp>
      <p:sp>
        <p:nvSpPr>
          <p:cNvPr id="362" name="Graphic 51"/>
          <p:cNvSpPr/>
          <p:nvPr/>
        </p:nvSpPr>
        <p:spPr>
          <a:xfrm>
            <a:off x="6771916" y="3955613"/>
            <a:ext cx="502509" cy="4084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611" y="18900"/>
                </a:moveTo>
                <a:lnTo>
                  <a:pt x="19611" y="18300"/>
                </a:lnTo>
                <a:lnTo>
                  <a:pt x="18474" y="18300"/>
                </a:lnTo>
                <a:lnTo>
                  <a:pt x="18474" y="8100"/>
                </a:lnTo>
                <a:lnTo>
                  <a:pt x="19611" y="8100"/>
                </a:lnTo>
                <a:lnTo>
                  <a:pt x="19611" y="7500"/>
                </a:lnTo>
                <a:lnTo>
                  <a:pt x="20463" y="7500"/>
                </a:lnTo>
                <a:lnTo>
                  <a:pt x="20463" y="5700"/>
                </a:lnTo>
                <a:lnTo>
                  <a:pt x="19611" y="5700"/>
                </a:lnTo>
                <a:lnTo>
                  <a:pt x="10800" y="0"/>
                </a:lnTo>
                <a:lnTo>
                  <a:pt x="1989" y="5700"/>
                </a:lnTo>
                <a:lnTo>
                  <a:pt x="1137" y="5700"/>
                </a:lnTo>
                <a:lnTo>
                  <a:pt x="1137" y="7500"/>
                </a:lnTo>
                <a:lnTo>
                  <a:pt x="1989" y="7500"/>
                </a:lnTo>
                <a:lnTo>
                  <a:pt x="1989" y="8100"/>
                </a:lnTo>
                <a:lnTo>
                  <a:pt x="3126" y="8100"/>
                </a:lnTo>
                <a:lnTo>
                  <a:pt x="3126" y="18300"/>
                </a:lnTo>
                <a:lnTo>
                  <a:pt x="1989" y="18300"/>
                </a:lnTo>
                <a:lnTo>
                  <a:pt x="1989" y="18900"/>
                </a:lnTo>
                <a:lnTo>
                  <a:pt x="0" y="20400"/>
                </a:lnTo>
                <a:lnTo>
                  <a:pt x="0" y="21600"/>
                </a:lnTo>
                <a:lnTo>
                  <a:pt x="21600" y="21600"/>
                </a:lnTo>
                <a:lnTo>
                  <a:pt x="21600" y="20400"/>
                </a:lnTo>
                <a:lnTo>
                  <a:pt x="19611" y="18900"/>
                </a:lnTo>
                <a:close/>
                <a:moveTo>
                  <a:pt x="6537" y="18300"/>
                </a:moveTo>
                <a:lnTo>
                  <a:pt x="4832" y="18300"/>
                </a:lnTo>
                <a:lnTo>
                  <a:pt x="4832" y="8100"/>
                </a:lnTo>
                <a:lnTo>
                  <a:pt x="6537" y="8100"/>
                </a:lnTo>
                <a:lnTo>
                  <a:pt x="6537" y="18300"/>
                </a:lnTo>
                <a:close/>
                <a:moveTo>
                  <a:pt x="9947" y="18300"/>
                </a:moveTo>
                <a:lnTo>
                  <a:pt x="8242" y="18300"/>
                </a:lnTo>
                <a:lnTo>
                  <a:pt x="8242" y="8100"/>
                </a:lnTo>
                <a:lnTo>
                  <a:pt x="9947" y="8100"/>
                </a:lnTo>
                <a:lnTo>
                  <a:pt x="9947" y="18300"/>
                </a:lnTo>
                <a:close/>
                <a:moveTo>
                  <a:pt x="10516" y="5100"/>
                </a:moveTo>
                <a:cubicBezTo>
                  <a:pt x="9891" y="5100"/>
                  <a:pt x="9379" y="4560"/>
                  <a:pt x="9379" y="3900"/>
                </a:cubicBezTo>
                <a:cubicBezTo>
                  <a:pt x="9379" y="3240"/>
                  <a:pt x="9891" y="2700"/>
                  <a:pt x="10516" y="2700"/>
                </a:cubicBezTo>
                <a:cubicBezTo>
                  <a:pt x="11141" y="2700"/>
                  <a:pt x="11653" y="3240"/>
                  <a:pt x="11653" y="3900"/>
                </a:cubicBezTo>
                <a:cubicBezTo>
                  <a:pt x="11653" y="4560"/>
                  <a:pt x="11141" y="5100"/>
                  <a:pt x="10516" y="5100"/>
                </a:cubicBezTo>
                <a:close/>
                <a:moveTo>
                  <a:pt x="13358" y="18300"/>
                </a:moveTo>
                <a:lnTo>
                  <a:pt x="11653" y="18300"/>
                </a:lnTo>
                <a:lnTo>
                  <a:pt x="11653" y="8100"/>
                </a:lnTo>
                <a:lnTo>
                  <a:pt x="13358" y="8100"/>
                </a:lnTo>
                <a:lnTo>
                  <a:pt x="13358" y="18300"/>
                </a:lnTo>
                <a:close/>
                <a:moveTo>
                  <a:pt x="16768" y="18300"/>
                </a:moveTo>
                <a:lnTo>
                  <a:pt x="15063" y="18300"/>
                </a:lnTo>
                <a:lnTo>
                  <a:pt x="15063" y="8100"/>
                </a:lnTo>
                <a:lnTo>
                  <a:pt x="16768" y="8100"/>
                </a:lnTo>
                <a:lnTo>
                  <a:pt x="16768" y="18300"/>
                </a:lnTo>
                <a:close/>
              </a:path>
            </a:pathLst>
          </a:custGeom>
          <a:solidFill>
            <a:srgbClr val="002328"/>
          </a:solidFill>
          <a:ln w="12700">
            <a:miter lim="400000"/>
          </a:ln>
        </p:spPr>
        <p:txBody>
          <a:bodyPr lIns="60959" tIns="60959" rIns="60959" bIns="60959" anchor="ctr"/>
          <a:lstStyle/>
          <a:p>
            <a:pPr defTabSz="609600">
              <a:defRPr sz="2400">
                <a:solidFill>
                  <a:srgbClr val="002328"/>
                </a:solidFill>
                <a:latin typeface="Museo Sans 500"/>
                <a:ea typeface="Museo Sans 500"/>
                <a:cs typeface="Museo Sans 500"/>
                <a:sym typeface="Museo Sans 500"/>
              </a:defRPr>
            </a:pPr>
          </a:p>
        </p:txBody>
      </p:sp>
      <p:sp>
        <p:nvSpPr>
          <p:cNvPr id="363" name="Graphic 53"/>
          <p:cNvSpPr/>
          <p:nvPr/>
        </p:nvSpPr>
        <p:spPr>
          <a:xfrm>
            <a:off x="7172550" y="4873819"/>
            <a:ext cx="463210" cy="402481"/>
          </a:xfrm>
          <a:custGeom>
            <a:avLst/>
            <a:gdLst/>
            <a:ahLst/>
            <a:cxnLst>
              <a:cxn ang="0">
                <a:pos x="wd2" y="hd2"/>
              </a:cxn>
              <a:cxn ang="5400000">
                <a:pos x="wd2" y="hd2"/>
              </a:cxn>
              <a:cxn ang="10800000">
                <a:pos x="wd2" y="hd2"/>
              </a:cxn>
              <a:cxn ang="16200000">
                <a:pos x="wd2" y="hd2"/>
              </a:cxn>
            </a:cxnLst>
            <a:rect l="0" t="0" r="r" b="b"/>
            <a:pathLst>
              <a:path w="21576" h="21600" fill="norm" stroke="1" extrusionOk="0">
                <a:moveTo>
                  <a:pt x="20059" y="18000"/>
                </a:moveTo>
                <a:cubicBezTo>
                  <a:pt x="20059" y="18390"/>
                  <a:pt x="19674" y="18750"/>
                  <a:pt x="19032" y="19020"/>
                </a:cubicBezTo>
                <a:lnTo>
                  <a:pt x="19032" y="17940"/>
                </a:lnTo>
                <a:cubicBezTo>
                  <a:pt x="19391" y="17820"/>
                  <a:pt x="19751" y="17640"/>
                  <a:pt x="20059" y="17460"/>
                </a:cubicBezTo>
                <a:lnTo>
                  <a:pt x="20059" y="18000"/>
                </a:lnTo>
                <a:close/>
                <a:moveTo>
                  <a:pt x="18004" y="16020"/>
                </a:moveTo>
                <a:lnTo>
                  <a:pt x="18004" y="14940"/>
                </a:lnTo>
                <a:cubicBezTo>
                  <a:pt x="18364" y="14820"/>
                  <a:pt x="18723" y="14640"/>
                  <a:pt x="19032" y="14460"/>
                </a:cubicBezTo>
                <a:lnTo>
                  <a:pt x="19032" y="15000"/>
                </a:lnTo>
                <a:cubicBezTo>
                  <a:pt x="19032" y="15390"/>
                  <a:pt x="18646" y="15750"/>
                  <a:pt x="18004" y="16020"/>
                </a:cubicBezTo>
                <a:close/>
                <a:moveTo>
                  <a:pt x="18004" y="19380"/>
                </a:moveTo>
                <a:cubicBezTo>
                  <a:pt x="17696" y="19470"/>
                  <a:pt x="17337" y="19530"/>
                  <a:pt x="16977" y="19590"/>
                </a:cubicBezTo>
                <a:lnTo>
                  <a:pt x="16977" y="18420"/>
                </a:lnTo>
                <a:cubicBezTo>
                  <a:pt x="17311" y="18360"/>
                  <a:pt x="17670" y="18300"/>
                  <a:pt x="18004" y="18240"/>
                </a:cubicBezTo>
                <a:lnTo>
                  <a:pt x="18004" y="19380"/>
                </a:lnTo>
                <a:close/>
                <a:moveTo>
                  <a:pt x="15950" y="15420"/>
                </a:moveTo>
                <a:cubicBezTo>
                  <a:pt x="16283" y="15360"/>
                  <a:pt x="16643" y="15300"/>
                  <a:pt x="16977" y="15240"/>
                </a:cubicBezTo>
                <a:lnTo>
                  <a:pt x="16977" y="16380"/>
                </a:lnTo>
                <a:cubicBezTo>
                  <a:pt x="16669" y="16470"/>
                  <a:pt x="16309" y="16530"/>
                  <a:pt x="15950" y="16590"/>
                </a:cubicBezTo>
                <a:lnTo>
                  <a:pt x="15950" y="15420"/>
                </a:lnTo>
                <a:close/>
                <a:moveTo>
                  <a:pt x="15950" y="19740"/>
                </a:moveTo>
                <a:cubicBezTo>
                  <a:pt x="15616" y="19770"/>
                  <a:pt x="15282" y="19800"/>
                  <a:pt x="14922" y="19800"/>
                </a:cubicBezTo>
                <a:lnTo>
                  <a:pt x="14922" y="18600"/>
                </a:lnTo>
                <a:cubicBezTo>
                  <a:pt x="15230" y="18600"/>
                  <a:pt x="15590" y="18570"/>
                  <a:pt x="15950" y="18540"/>
                </a:cubicBezTo>
                <a:lnTo>
                  <a:pt x="15950" y="19740"/>
                </a:lnTo>
                <a:close/>
                <a:moveTo>
                  <a:pt x="13895" y="16800"/>
                </a:moveTo>
                <a:lnTo>
                  <a:pt x="13895" y="15600"/>
                </a:lnTo>
                <a:cubicBezTo>
                  <a:pt x="14203" y="15600"/>
                  <a:pt x="14563" y="15570"/>
                  <a:pt x="14922" y="15540"/>
                </a:cubicBezTo>
                <a:lnTo>
                  <a:pt x="14922" y="16740"/>
                </a:lnTo>
                <a:cubicBezTo>
                  <a:pt x="14588" y="16770"/>
                  <a:pt x="14254" y="16770"/>
                  <a:pt x="13895" y="16800"/>
                </a:cubicBezTo>
                <a:close/>
                <a:moveTo>
                  <a:pt x="13895" y="19800"/>
                </a:moveTo>
                <a:cubicBezTo>
                  <a:pt x="13535" y="19800"/>
                  <a:pt x="13201" y="19770"/>
                  <a:pt x="12868" y="19740"/>
                </a:cubicBezTo>
                <a:lnTo>
                  <a:pt x="12868" y="18600"/>
                </a:lnTo>
                <a:cubicBezTo>
                  <a:pt x="13047" y="18600"/>
                  <a:pt x="13201" y="18600"/>
                  <a:pt x="13381" y="18600"/>
                </a:cubicBezTo>
                <a:cubicBezTo>
                  <a:pt x="13535" y="18600"/>
                  <a:pt x="13715" y="18600"/>
                  <a:pt x="13895" y="18600"/>
                </a:cubicBezTo>
                <a:lnTo>
                  <a:pt x="13895" y="19800"/>
                </a:lnTo>
                <a:close/>
                <a:moveTo>
                  <a:pt x="11840" y="15540"/>
                </a:moveTo>
                <a:cubicBezTo>
                  <a:pt x="12174" y="15570"/>
                  <a:pt x="12508" y="15600"/>
                  <a:pt x="12868" y="15600"/>
                </a:cubicBezTo>
                <a:lnTo>
                  <a:pt x="12868" y="16800"/>
                </a:lnTo>
                <a:cubicBezTo>
                  <a:pt x="12508" y="16800"/>
                  <a:pt x="12174" y="16770"/>
                  <a:pt x="11840" y="16740"/>
                </a:cubicBezTo>
                <a:lnTo>
                  <a:pt x="11840" y="15540"/>
                </a:lnTo>
                <a:close/>
                <a:moveTo>
                  <a:pt x="11840" y="19590"/>
                </a:moveTo>
                <a:cubicBezTo>
                  <a:pt x="11481" y="19530"/>
                  <a:pt x="11121" y="19470"/>
                  <a:pt x="10813" y="19380"/>
                </a:cubicBezTo>
                <a:lnTo>
                  <a:pt x="10813" y="18420"/>
                </a:lnTo>
                <a:cubicBezTo>
                  <a:pt x="11147" y="18480"/>
                  <a:pt x="11481" y="18510"/>
                  <a:pt x="11840" y="18540"/>
                </a:cubicBezTo>
                <a:lnTo>
                  <a:pt x="11840" y="19590"/>
                </a:lnTo>
                <a:close/>
                <a:moveTo>
                  <a:pt x="9786" y="16380"/>
                </a:moveTo>
                <a:lnTo>
                  <a:pt x="9786" y="15210"/>
                </a:lnTo>
                <a:cubicBezTo>
                  <a:pt x="10119" y="15270"/>
                  <a:pt x="10453" y="15360"/>
                  <a:pt x="10813" y="15390"/>
                </a:cubicBezTo>
                <a:lnTo>
                  <a:pt x="10813" y="16590"/>
                </a:lnTo>
                <a:cubicBezTo>
                  <a:pt x="10453" y="16530"/>
                  <a:pt x="10094" y="16470"/>
                  <a:pt x="9786" y="16380"/>
                </a:cubicBezTo>
                <a:close/>
                <a:moveTo>
                  <a:pt x="9786" y="19020"/>
                </a:moveTo>
                <a:cubicBezTo>
                  <a:pt x="9143" y="18720"/>
                  <a:pt x="8758" y="18360"/>
                  <a:pt x="8758" y="18000"/>
                </a:cubicBezTo>
                <a:lnTo>
                  <a:pt x="8758" y="17940"/>
                </a:lnTo>
                <a:cubicBezTo>
                  <a:pt x="8758" y="17940"/>
                  <a:pt x="8758" y="17940"/>
                  <a:pt x="8784" y="17940"/>
                </a:cubicBezTo>
                <a:cubicBezTo>
                  <a:pt x="8861" y="17970"/>
                  <a:pt x="8912" y="18000"/>
                  <a:pt x="8989" y="18000"/>
                </a:cubicBezTo>
                <a:cubicBezTo>
                  <a:pt x="9246" y="18090"/>
                  <a:pt x="9503" y="18150"/>
                  <a:pt x="9786" y="18210"/>
                </a:cubicBezTo>
                <a:lnTo>
                  <a:pt x="9786" y="19020"/>
                </a:lnTo>
                <a:close/>
                <a:moveTo>
                  <a:pt x="5676" y="14940"/>
                </a:moveTo>
                <a:cubicBezTo>
                  <a:pt x="5856" y="14940"/>
                  <a:pt x="6010" y="14970"/>
                  <a:pt x="6190" y="14970"/>
                </a:cubicBezTo>
                <a:lnTo>
                  <a:pt x="6190" y="15000"/>
                </a:lnTo>
                <a:cubicBezTo>
                  <a:pt x="6190" y="15420"/>
                  <a:pt x="6267" y="15840"/>
                  <a:pt x="6447" y="16170"/>
                </a:cubicBezTo>
                <a:cubicBezTo>
                  <a:pt x="6190" y="16170"/>
                  <a:pt x="5933" y="16140"/>
                  <a:pt x="5676" y="16110"/>
                </a:cubicBezTo>
                <a:lnTo>
                  <a:pt x="5676" y="14940"/>
                </a:lnTo>
                <a:close/>
                <a:moveTo>
                  <a:pt x="4649" y="11340"/>
                </a:moveTo>
                <a:cubicBezTo>
                  <a:pt x="4983" y="11400"/>
                  <a:pt x="5317" y="11490"/>
                  <a:pt x="5676" y="11520"/>
                </a:cubicBezTo>
                <a:lnTo>
                  <a:pt x="5676" y="12720"/>
                </a:lnTo>
                <a:cubicBezTo>
                  <a:pt x="5317" y="12660"/>
                  <a:pt x="4957" y="12600"/>
                  <a:pt x="4649" y="12510"/>
                </a:cubicBezTo>
                <a:lnTo>
                  <a:pt x="4649" y="11340"/>
                </a:lnTo>
                <a:close/>
                <a:moveTo>
                  <a:pt x="4649" y="15990"/>
                </a:moveTo>
                <a:cubicBezTo>
                  <a:pt x="4289" y="15930"/>
                  <a:pt x="3930" y="15870"/>
                  <a:pt x="3621" y="15780"/>
                </a:cubicBezTo>
                <a:lnTo>
                  <a:pt x="3621" y="14610"/>
                </a:lnTo>
                <a:cubicBezTo>
                  <a:pt x="3955" y="14670"/>
                  <a:pt x="4289" y="14760"/>
                  <a:pt x="4649" y="14790"/>
                </a:cubicBezTo>
                <a:lnTo>
                  <a:pt x="4649" y="15990"/>
                </a:lnTo>
                <a:close/>
                <a:moveTo>
                  <a:pt x="2594" y="11100"/>
                </a:moveTo>
                <a:lnTo>
                  <a:pt x="2594" y="10560"/>
                </a:lnTo>
                <a:cubicBezTo>
                  <a:pt x="2902" y="10740"/>
                  <a:pt x="3236" y="10890"/>
                  <a:pt x="3621" y="11010"/>
                </a:cubicBezTo>
                <a:lnTo>
                  <a:pt x="3621" y="12120"/>
                </a:lnTo>
                <a:cubicBezTo>
                  <a:pt x="2979" y="11850"/>
                  <a:pt x="2594" y="11490"/>
                  <a:pt x="2594" y="11100"/>
                </a:cubicBezTo>
                <a:close/>
                <a:moveTo>
                  <a:pt x="2594" y="15420"/>
                </a:moveTo>
                <a:cubicBezTo>
                  <a:pt x="1952" y="15120"/>
                  <a:pt x="1567" y="14760"/>
                  <a:pt x="1567" y="14400"/>
                </a:cubicBezTo>
                <a:lnTo>
                  <a:pt x="1567" y="13860"/>
                </a:lnTo>
                <a:cubicBezTo>
                  <a:pt x="1875" y="14040"/>
                  <a:pt x="2209" y="14190"/>
                  <a:pt x="2594" y="14310"/>
                </a:cubicBezTo>
                <a:lnTo>
                  <a:pt x="2594" y="15420"/>
                </a:lnTo>
                <a:close/>
                <a:moveTo>
                  <a:pt x="1567" y="6060"/>
                </a:moveTo>
                <a:cubicBezTo>
                  <a:pt x="1875" y="6240"/>
                  <a:pt x="2209" y="6390"/>
                  <a:pt x="2594" y="6510"/>
                </a:cubicBezTo>
                <a:lnTo>
                  <a:pt x="2594" y="7620"/>
                </a:lnTo>
                <a:cubicBezTo>
                  <a:pt x="1952" y="7320"/>
                  <a:pt x="1567" y="6960"/>
                  <a:pt x="1567" y="6600"/>
                </a:cubicBezTo>
                <a:lnTo>
                  <a:pt x="1567" y="6060"/>
                </a:lnTo>
                <a:close/>
                <a:moveTo>
                  <a:pt x="4649" y="7020"/>
                </a:moveTo>
                <a:lnTo>
                  <a:pt x="4649" y="8220"/>
                </a:lnTo>
                <a:cubicBezTo>
                  <a:pt x="4289" y="8160"/>
                  <a:pt x="3930" y="8100"/>
                  <a:pt x="3621" y="8010"/>
                </a:cubicBezTo>
                <a:lnTo>
                  <a:pt x="3621" y="6840"/>
                </a:lnTo>
                <a:cubicBezTo>
                  <a:pt x="3955" y="6900"/>
                  <a:pt x="4289" y="6960"/>
                  <a:pt x="4649" y="7020"/>
                </a:cubicBezTo>
                <a:close/>
                <a:moveTo>
                  <a:pt x="7217" y="1800"/>
                </a:moveTo>
                <a:cubicBezTo>
                  <a:pt x="10351" y="1800"/>
                  <a:pt x="12868" y="2610"/>
                  <a:pt x="12868" y="3600"/>
                </a:cubicBezTo>
                <a:cubicBezTo>
                  <a:pt x="12868" y="4590"/>
                  <a:pt x="10351" y="5400"/>
                  <a:pt x="7217" y="5400"/>
                </a:cubicBezTo>
                <a:cubicBezTo>
                  <a:pt x="4084" y="5400"/>
                  <a:pt x="1567" y="4590"/>
                  <a:pt x="1567" y="3600"/>
                </a:cubicBezTo>
                <a:cubicBezTo>
                  <a:pt x="1567" y="2610"/>
                  <a:pt x="4084" y="1800"/>
                  <a:pt x="7217" y="1800"/>
                </a:cubicBezTo>
                <a:close/>
                <a:moveTo>
                  <a:pt x="8758" y="16020"/>
                </a:moveTo>
                <a:cubicBezTo>
                  <a:pt x="8116" y="15720"/>
                  <a:pt x="7731" y="15360"/>
                  <a:pt x="7731" y="15000"/>
                </a:cubicBezTo>
                <a:lnTo>
                  <a:pt x="7731" y="14460"/>
                </a:lnTo>
                <a:cubicBezTo>
                  <a:pt x="8039" y="14640"/>
                  <a:pt x="8373" y="14790"/>
                  <a:pt x="8758" y="14910"/>
                </a:cubicBezTo>
                <a:lnTo>
                  <a:pt x="8758" y="16020"/>
                </a:lnTo>
                <a:close/>
                <a:moveTo>
                  <a:pt x="11840" y="7620"/>
                </a:moveTo>
                <a:lnTo>
                  <a:pt x="11840" y="6540"/>
                </a:lnTo>
                <a:cubicBezTo>
                  <a:pt x="12200" y="6420"/>
                  <a:pt x="12559" y="6240"/>
                  <a:pt x="12868" y="6060"/>
                </a:cubicBezTo>
                <a:lnTo>
                  <a:pt x="12868" y="6600"/>
                </a:lnTo>
                <a:cubicBezTo>
                  <a:pt x="12868" y="6990"/>
                  <a:pt x="12482" y="7350"/>
                  <a:pt x="11840" y="7620"/>
                </a:cubicBezTo>
                <a:close/>
                <a:moveTo>
                  <a:pt x="9786" y="8190"/>
                </a:moveTo>
                <a:lnTo>
                  <a:pt x="9786" y="7020"/>
                </a:lnTo>
                <a:cubicBezTo>
                  <a:pt x="10119" y="6960"/>
                  <a:pt x="10479" y="6900"/>
                  <a:pt x="10813" y="6840"/>
                </a:cubicBezTo>
                <a:lnTo>
                  <a:pt x="10813" y="7980"/>
                </a:lnTo>
                <a:cubicBezTo>
                  <a:pt x="10505" y="8070"/>
                  <a:pt x="10145" y="8130"/>
                  <a:pt x="9786" y="8190"/>
                </a:cubicBezTo>
                <a:close/>
                <a:moveTo>
                  <a:pt x="7731" y="8400"/>
                </a:moveTo>
                <a:lnTo>
                  <a:pt x="7731" y="7200"/>
                </a:lnTo>
                <a:cubicBezTo>
                  <a:pt x="8039" y="7200"/>
                  <a:pt x="8399" y="7170"/>
                  <a:pt x="8758" y="7140"/>
                </a:cubicBezTo>
                <a:lnTo>
                  <a:pt x="8758" y="8340"/>
                </a:lnTo>
                <a:cubicBezTo>
                  <a:pt x="8424" y="8370"/>
                  <a:pt x="8090" y="8370"/>
                  <a:pt x="7731" y="8400"/>
                </a:cubicBezTo>
                <a:close/>
                <a:moveTo>
                  <a:pt x="5676" y="8340"/>
                </a:moveTo>
                <a:lnTo>
                  <a:pt x="5676" y="7140"/>
                </a:lnTo>
                <a:cubicBezTo>
                  <a:pt x="6010" y="7170"/>
                  <a:pt x="6344" y="7200"/>
                  <a:pt x="6703" y="7200"/>
                </a:cubicBezTo>
                <a:lnTo>
                  <a:pt x="6703" y="8400"/>
                </a:lnTo>
                <a:cubicBezTo>
                  <a:pt x="6344" y="8370"/>
                  <a:pt x="6010" y="8370"/>
                  <a:pt x="5676" y="8340"/>
                </a:cubicBezTo>
                <a:close/>
                <a:moveTo>
                  <a:pt x="19032" y="12000"/>
                </a:moveTo>
                <a:cubicBezTo>
                  <a:pt x="19032" y="12990"/>
                  <a:pt x="16515" y="13800"/>
                  <a:pt x="13381" y="13800"/>
                </a:cubicBezTo>
                <a:cubicBezTo>
                  <a:pt x="10248" y="13800"/>
                  <a:pt x="7731" y="12990"/>
                  <a:pt x="7731" y="12000"/>
                </a:cubicBezTo>
                <a:cubicBezTo>
                  <a:pt x="7731" y="11010"/>
                  <a:pt x="10248" y="10200"/>
                  <a:pt x="13381" y="10200"/>
                </a:cubicBezTo>
                <a:cubicBezTo>
                  <a:pt x="16515" y="10200"/>
                  <a:pt x="19032" y="11010"/>
                  <a:pt x="19032" y="12000"/>
                </a:cubicBezTo>
                <a:close/>
                <a:moveTo>
                  <a:pt x="20573" y="12900"/>
                </a:moveTo>
                <a:lnTo>
                  <a:pt x="20573" y="12000"/>
                </a:lnTo>
                <a:cubicBezTo>
                  <a:pt x="20573" y="10590"/>
                  <a:pt x="19622" y="9570"/>
                  <a:pt x="17773" y="9000"/>
                </a:cubicBezTo>
                <a:cubicBezTo>
                  <a:pt x="17080" y="8790"/>
                  <a:pt x="16283" y="8610"/>
                  <a:pt x="15385" y="8520"/>
                </a:cubicBezTo>
                <a:cubicBezTo>
                  <a:pt x="15410" y="8400"/>
                  <a:pt x="15410" y="8250"/>
                  <a:pt x="15410" y="8100"/>
                </a:cubicBezTo>
                <a:cubicBezTo>
                  <a:pt x="15410" y="7260"/>
                  <a:pt x="15076" y="6540"/>
                  <a:pt x="14383" y="6000"/>
                </a:cubicBezTo>
                <a:lnTo>
                  <a:pt x="14383" y="3600"/>
                </a:lnTo>
                <a:cubicBezTo>
                  <a:pt x="14383" y="2190"/>
                  <a:pt x="13433" y="1170"/>
                  <a:pt x="11583" y="600"/>
                </a:cubicBezTo>
                <a:cubicBezTo>
                  <a:pt x="10376" y="210"/>
                  <a:pt x="8835" y="0"/>
                  <a:pt x="7191" y="0"/>
                </a:cubicBezTo>
                <a:cubicBezTo>
                  <a:pt x="5034" y="0"/>
                  <a:pt x="0" y="360"/>
                  <a:pt x="0" y="3600"/>
                </a:cubicBezTo>
                <a:lnTo>
                  <a:pt x="0" y="6600"/>
                </a:lnTo>
                <a:cubicBezTo>
                  <a:pt x="0" y="7440"/>
                  <a:pt x="334" y="8160"/>
                  <a:pt x="1027" y="8700"/>
                </a:cubicBezTo>
                <a:lnTo>
                  <a:pt x="1027" y="9270"/>
                </a:lnTo>
                <a:cubicBezTo>
                  <a:pt x="411" y="9780"/>
                  <a:pt x="0" y="10470"/>
                  <a:pt x="0" y="11400"/>
                </a:cubicBezTo>
                <a:lnTo>
                  <a:pt x="0" y="14400"/>
                </a:lnTo>
                <a:cubicBezTo>
                  <a:pt x="0" y="15810"/>
                  <a:pt x="950" y="16830"/>
                  <a:pt x="2800" y="17400"/>
                </a:cubicBezTo>
                <a:cubicBezTo>
                  <a:pt x="4007" y="17790"/>
                  <a:pt x="5548" y="18000"/>
                  <a:pt x="7191" y="18000"/>
                </a:cubicBezTo>
                <a:cubicBezTo>
                  <a:pt x="7191" y="19410"/>
                  <a:pt x="8142" y="20430"/>
                  <a:pt x="9991" y="21000"/>
                </a:cubicBezTo>
                <a:cubicBezTo>
                  <a:pt x="11198" y="21390"/>
                  <a:pt x="12739" y="21600"/>
                  <a:pt x="14383" y="21600"/>
                </a:cubicBezTo>
                <a:cubicBezTo>
                  <a:pt x="16540" y="21600"/>
                  <a:pt x="21574" y="21240"/>
                  <a:pt x="21574" y="18000"/>
                </a:cubicBezTo>
                <a:lnTo>
                  <a:pt x="21574" y="15000"/>
                </a:lnTo>
                <a:cubicBezTo>
                  <a:pt x="21600" y="14160"/>
                  <a:pt x="21266" y="13440"/>
                  <a:pt x="20573" y="12900"/>
                </a:cubicBezTo>
                <a:close/>
              </a:path>
            </a:pathLst>
          </a:custGeom>
          <a:solidFill>
            <a:srgbClr val="002328"/>
          </a:solidFill>
          <a:ln w="12700">
            <a:miter lim="400000"/>
          </a:ln>
        </p:spPr>
        <p:txBody>
          <a:bodyPr lIns="60959" tIns="60959" rIns="60959" bIns="60959" anchor="ctr"/>
          <a:lstStyle/>
          <a:p>
            <a:pPr defTabSz="609600">
              <a:defRPr sz="2400">
                <a:solidFill>
                  <a:srgbClr val="002328"/>
                </a:solidFill>
                <a:latin typeface="Museo Sans 500"/>
                <a:ea typeface="Museo Sans 500"/>
                <a:cs typeface="Museo Sans 500"/>
                <a:sym typeface="Museo Sans 500"/>
              </a:defRPr>
            </a:pPr>
          </a:p>
        </p:txBody>
      </p:sp>
      <p:sp>
        <p:nvSpPr>
          <p:cNvPr id="364" name="TextBox 58"/>
          <p:cNvSpPr txBox="1"/>
          <p:nvPr/>
        </p:nvSpPr>
        <p:spPr>
          <a:xfrm>
            <a:off x="8186500" y="1630254"/>
            <a:ext cx="2801541" cy="274321"/>
          </a:xfrm>
          <a:prstGeom prst="rect">
            <a:avLst/>
          </a:prstGeom>
          <a:ln w="12700">
            <a:miter lim="400000"/>
          </a:ln>
          <a:extLst>
            <a:ext uri="{C572A759-6A51-4108-AA02-DFA0A04FC94B}">
              <ma14:wrappingTextBoxFlag xmlns:ma14="http://schemas.microsoft.com/office/mac/drawingml/2011/main" val="1"/>
            </a:ext>
          </a:extLst>
        </p:spPr>
        <p:txBody>
          <a:bodyPr lIns="60959" tIns="60959" rIns="60959" bIns="60959">
            <a:spAutoFit/>
          </a:bodyPr>
          <a:lstStyle>
            <a:lvl1pPr defTabSz="609600">
              <a:defRPr sz="1000">
                <a:solidFill>
                  <a:srgbClr val="002328"/>
                </a:solidFill>
                <a:latin typeface="Museo Sans 500"/>
                <a:ea typeface="Museo Sans 500"/>
                <a:cs typeface="Museo Sans 500"/>
                <a:sym typeface="Museo Sans 500"/>
              </a:defRPr>
            </a:lvl1pPr>
          </a:lstStyle>
          <a:p>
            <a:pPr/>
            <a:r>
              <a:t>Patient (via surveys, interviews, apps, etc.)</a:t>
            </a:r>
          </a:p>
        </p:txBody>
      </p:sp>
      <p:sp>
        <p:nvSpPr>
          <p:cNvPr id="365" name="TextBox 59"/>
          <p:cNvSpPr txBox="1"/>
          <p:nvPr/>
        </p:nvSpPr>
        <p:spPr>
          <a:xfrm>
            <a:off x="7832580" y="2331323"/>
            <a:ext cx="4041286" cy="274321"/>
          </a:xfrm>
          <a:prstGeom prst="rect">
            <a:avLst/>
          </a:prstGeom>
          <a:ln w="12700">
            <a:miter lim="400000"/>
          </a:ln>
          <a:extLst>
            <a:ext uri="{C572A759-6A51-4108-AA02-DFA0A04FC94B}">
              <ma14:wrappingTextBoxFlag xmlns:ma14="http://schemas.microsoft.com/office/mac/drawingml/2011/main" val="1"/>
            </a:ext>
          </a:extLst>
        </p:spPr>
        <p:txBody>
          <a:bodyPr lIns="60959" tIns="60959" rIns="60959" bIns="60959">
            <a:spAutoFit/>
          </a:bodyPr>
          <a:lstStyle>
            <a:lvl1pPr defTabSz="609600">
              <a:defRPr sz="1000">
                <a:solidFill>
                  <a:srgbClr val="002328"/>
                </a:solidFill>
                <a:latin typeface="Museo Sans 500"/>
                <a:ea typeface="Museo Sans 500"/>
                <a:cs typeface="Museo Sans 500"/>
                <a:sym typeface="Museo Sans 500"/>
              </a:defRPr>
            </a:lvl1pPr>
          </a:lstStyle>
          <a:p>
            <a:pPr/>
            <a:r>
              <a:t>Care provider (hospitals, physicians, physical therapists, etc.)</a:t>
            </a:r>
          </a:p>
        </p:txBody>
      </p:sp>
      <p:sp>
        <p:nvSpPr>
          <p:cNvPr id="366" name="TextBox 60"/>
          <p:cNvSpPr txBox="1"/>
          <p:nvPr/>
        </p:nvSpPr>
        <p:spPr>
          <a:xfrm>
            <a:off x="7427683" y="3159794"/>
            <a:ext cx="4041287" cy="274321"/>
          </a:xfrm>
          <a:prstGeom prst="rect">
            <a:avLst/>
          </a:prstGeom>
          <a:ln w="12700">
            <a:miter lim="400000"/>
          </a:ln>
          <a:extLst>
            <a:ext uri="{C572A759-6A51-4108-AA02-DFA0A04FC94B}">
              <ma14:wrappingTextBoxFlag xmlns:ma14="http://schemas.microsoft.com/office/mac/drawingml/2011/main" val="1"/>
            </a:ext>
          </a:extLst>
        </p:spPr>
        <p:txBody>
          <a:bodyPr lIns="60959" tIns="60959" rIns="60959" bIns="60959">
            <a:spAutoFit/>
          </a:bodyPr>
          <a:lstStyle>
            <a:lvl1pPr defTabSz="609600">
              <a:defRPr sz="1000">
                <a:solidFill>
                  <a:srgbClr val="002328"/>
                </a:solidFill>
                <a:latin typeface="Museo Sans 500"/>
                <a:ea typeface="Museo Sans 500"/>
                <a:cs typeface="Museo Sans 500"/>
                <a:sym typeface="Museo Sans 500"/>
              </a:defRPr>
            </a:lvl1pPr>
          </a:lstStyle>
          <a:p>
            <a:pPr/>
            <a:r>
              <a:t>Knowledge/research institutes (IKNL, Nivel, PALGA, SFK, etc.)</a:t>
            </a:r>
          </a:p>
        </p:txBody>
      </p:sp>
      <p:sp>
        <p:nvSpPr>
          <p:cNvPr id="367" name="TextBox 61"/>
          <p:cNvSpPr txBox="1"/>
          <p:nvPr/>
        </p:nvSpPr>
        <p:spPr>
          <a:xfrm>
            <a:off x="7329392" y="4070890"/>
            <a:ext cx="4161016" cy="274321"/>
          </a:xfrm>
          <a:prstGeom prst="rect">
            <a:avLst/>
          </a:prstGeom>
          <a:ln w="12700">
            <a:miter lim="400000"/>
          </a:ln>
          <a:extLst>
            <a:ext uri="{C572A759-6A51-4108-AA02-DFA0A04FC94B}">
              <ma14:wrappingTextBoxFlag xmlns:ma14="http://schemas.microsoft.com/office/mac/drawingml/2011/main" val="1"/>
            </a:ext>
          </a:extLst>
        </p:spPr>
        <p:txBody>
          <a:bodyPr lIns="60959" tIns="60959" rIns="60959" bIns="60959">
            <a:spAutoFit/>
          </a:bodyPr>
          <a:lstStyle>
            <a:lvl1pPr defTabSz="609600">
              <a:defRPr sz="1000">
                <a:solidFill>
                  <a:srgbClr val="002328"/>
                </a:solidFill>
                <a:latin typeface="Museo Sans 500"/>
                <a:ea typeface="Museo Sans 500"/>
                <a:cs typeface="Museo Sans 500"/>
                <a:sym typeface="Museo Sans 500"/>
              </a:defRPr>
            </a:lvl1pPr>
          </a:lstStyle>
          <a:p>
            <a:pPr/>
            <a:r>
              <a:t>Governmental organisations (Zorginstituut, CBS, RIVM, etc.) </a:t>
            </a:r>
          </a:p>
        </p:txBody>
      </p:sp>
      <p:sp>
        <p:nvSpPr>
          <p:cNvPr id="368" name="TextBox 62"/>
          <p:cNvSpPr txBox="1"/>
          <p:nvPr/>
        </p:nvSpPr>
        <p:spPr>
          <a:xfrm>
            <a:off x="7769097" y="4887981"/>
            <a:ext cx="2801541" cy="274321"/>
          </a:xfrm>
          <a:prstGeom prst="rect">
            <a:avLst/>
          </a:prstGeom>
          <a:ln w="12700">
            <a:miter lim="400000"/>
          </a:ln>
          <a:extLst>
            <a:ext uri="{C572A759-6A51-4108-AA02-DFA0A04FC94B}">
              <ma14:wrappingTextBoxFlag xmlns:ma14="http://schemas.microsoft.com/office/mac/drawingml/2011/main" val="1"/>
            </a:ext>
          </a:extLst>
        </p:spPr>
        <p:txBody>
          <a:bodyPr lIns="60959" tIns="60959" rIns="60959" bIns="60959">
            <a:spAutoFit/>
          </a:bodyPr>
          <a:lstStyle>
            <a:lvl1pPr defTabSz="609600">
              <a:defRPr sz="1000">
                <a:solidFill>
                  <a:srgbClr val="002328"/>
                </a:solidFill>
                <a:latin typeface="Museo Sans 500"/>
                <a:ea typeface="Museo Sans 500"/>
                <a:cs typeface="Museo Sans 500"/>
                <a:sym typeface="Museo Sans 500"/>
              </a:defRPr>
            </a:lvl1pPr>
          </a:lstStyle>
          <a:p>
            <a:pPr/>
            <a:r>
              <a:t>Health care insurers</a:t>
            </a:r>
          </a:p>
        </p:txBody>
      </p:sp>
      <p:sp>
        <p:nvSpPr>
          <p:cNvPr id="369" name="TextBox 63"/>
          <p:cNvSpPr txBox="1"/>
          <p:nvPr/>
        </p:nvSpPr>
        <p:spPr>
          <a:xfrm>
            <a:off x="8317755" y="5596329"/>
            <a:ext cx="2801541" cy="274321"/>
          </a:xfrm>
          <a:prstGeom prst="rect">
            <a:avLst/>
          </a:prstGeom>
          <a:ln w="12700">
            <a:miter lim="400000"/>
          </a:ln>
          <a:extLst>
            <a:ext uri="{C572A759-6A51-4108-AA02-DFA0A04FC94B}">
              <ma14:wrappingTextBoxFlag xmlns:ma14="http://schemas.microsoft.com/office/mac/drawingml/2011/main" val="1"/>
            </a:ext>
          </a:extLst>
        </p:spPr>
        <p:txBody>
          <a:bodyPr lIns="60959" tIns="60959" rIns="60959" bIns="60959">
            <a:spAutoFit/>
          </a:bodyPr>
          <a:lstStyle>
            <a:lvl1pPr defTabSz="609600">
              <a:defRPr sz="1000">
                <a:solidFill>
                  <a:srgbClr val="002328"/>
                </a:solidFill>
                <a:latin typeface="Museo Sans 500"/>
                <a:ea typeface="Museo Sans 500"/>
                <a:cs typeface="Museo Sans 500"/>
                <a:sym typeface="Museo Sans 500"/>
              </a:defRPr>
            </a:lvl1pPr>
          </a:lstStyle>
          <a:p>
            <a:pPr/>
            <a:r>
              <a:t>Corporations</a:t>
            </a:r>
          </a:p>
        </p:txBody>
      </p:sp>
      <p:pic>
        <p:nvPicPr>
          <p:cNvPr id="370" name="Graphic 65" descr="Graphic 65"/>
          <p:cNvPicPr>
            <a:picLocks noChangeAspect="1"/>
          </p:cNvPicPr>
          <p:nvPr/>
        </p:nvPicPr>
        <p:blipFill>
          <a:blip r:embed="rId4">
            <a:extLst/>
          </a:blip>
          <a:stretch>
            <a:fillRect/>
          </a:stretch>
        </p:blipFill>
        <p:spPr>
          <a:xfrm>
            <a:off x="7784722" y="5498458"/>
            <a:ext cx="483000" cy="483000"/>
          </a:xfrm>
          <a:prstGeom prst="rect">
            <a:avLst/>
          </a:prstGeom>
          <a:ln w="12700">
            <a:miter lim="400000"/>
          </a:ln>
        </p:spPr>
      </p:pic>
      <p:sp>
        <p:nvSpPr>
          <p:cNvPr id="371" name="TextBox 66"/>
          <p:cNvSpPr txBox="1"/>
          <p:nvPr/>
        </p:nvSpPr>
        <p:spPr>
          <a:xfrm>
            <a:off x="1744587" y="3206263"/>
            <a:ext cx="2521268" cy="1595121"/>
          </a:xfrm>
          <a:prstGeom prst="rect">
            <a:avLst/>
          </a:prstGeom>
          <a:ln w="12700">
            <a:miter lim="400000"/>
          </a:ln>
          <a:extLst>
            <a:ext uri="{C572A759-6A51-4108-AA02-DFA0A04FC94B}">
              <ma14:wrappingTextBoxFlag xmlns:ma14="http://schemas.microsoft.com/office/mac/drawingml/2011/main" val="1"/>
            </a:ext>
          </a:extLst>
        </p:spPr>
        <p:txBody>
          <a:bodyPr lIns="60959" tIns="60959" rIns="60959" bIns="60959">
            <a:spAutoFit/>
          </a:bodyPr>
          <a:lstStyle/>
          <a:p>
            <a:pPr algn="ctr" defTabSz="609600">
              <a:defRPr sz="2400">
                <a:solidFill>
                  <a:srgbClr val="FFFFFF"/>
                </a:solidFill>
                <a:latin typeface="Museo Sans 300"/>
                <a:ea typeface="Museo Sans 300"/>
                <a:cs typeface="Museo Sans 300"/>
                <a:sym typeface="Museo Sans 300"/>
              </a:defRPr>
            </a:pPr>
            <a:r>
              <a:t>(Most Common) Sources of </a:t>
            </a:r>
            <a:r>
              <a:rPr>
                <a:latin typeface="Museo Sans 700"/>
                <a:ea typeface="Museo Sans 700"/>
                <a:cs typeface="Museo Sans 700"/>
                <a:sym typeface="Museo Sans 700"/>
              </a:rPr>
              <a:t>Health Data</a:t>
            </a:r>
            <a:endParaRPr>
              <a:latin typeface="Museo Sans 700"/>
              <a:ea typeface="Museo Sans 700"/>
              <a:cs typeface="Museo Sans 700"/>
              <a:sym typeface="Museo Sans 700"/>
            </a:endParaRPr>
          </a:p>
        </p:txBody>
      </p:sp>
      <p:pic>
        <p:nvPicPr>
          <p:cNvPr id="372" name="Graphic 71" descr="Graphic 71"/>
          <p:cNvPicPr>
            <a:picLocks noChangeAspect="1"/>
          </p:cNvPicPr>
          <p:nvPr/>
        </p:nvPicPr>
        <p:blipFill>
          <a:blip r:embed="rId5">
            <a:extLst/>
          </a:blip>
          <a:stretch>
            <a:fillRect/>
          </a:stretch>
        </p:blipFill>
        <p:spPr>
          <a:xfrm>
            <a:off x="6804755" y="3051024"/>
            <a:ext cx="544572" cy="544571"/>
          </a:xfrm>
          <a:prstGeom prst="rect">
            <a:avLst/>
          </a:prstGeom>
          <a:ln w="12700">
            <a:miter lim="400000"/>
          </a:ln>
        </p:spPr>
      </p:pic>
      <p:sp>
        <p:nvSpPr>
          <p:cNvPr id="373" name="Rectangle"/>
          <p:cNvSpPr/>
          <p:nvPr/>
        </p:nvSpPr>
        <p:spPr>
          <a:xfrm>
            <a:off x="9543142" y="5384800"/>
            <a:ext cx="2130100" cy="1270001"/>
          </a:xfrm>
          <a:prstGeom prst="rect">
            <a:avLst/>
          </a:prstGeom>
          <a:solidFill>
            <a:srgbClr val="FFFFFF"/>
          </a:solidFill>
          <a:ln w="12700">
            <a:miter lim="400000"/>
          </a:ln>
        </p:spPr>
        <p:txBody>
          <a:bodyPr lIns="45719" rIns="45719" anchor="ctr"/>
          <a:lstStyle/>
          <a:p>
            <a:pP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5" name="Title 1"/>
          <p:cNvSpPr txBox="1"/>
          <p:nvPr>
            <p:ph type="title"/>
          </p:nvPr>
        </p:nvSpPr>
        <p:spPr>
          <a:xfrm>
            <a:off x="2767912" y="320675"/>
            <a:ext cx="8771240" cy="1325563"/>
          </a:xfrm>
          <a:prstGeom prst="rect">
            <a:avLst/>
          </a:prstGeom>
        </p:spPr>
        <p:txBody>
          <a:bodyPr/>
          <a:lstStyle/>
          <a:p>
            <a:pPr/>
            <a:r>
              <a:t>Data Minimisation and Pseudonymisation</a:t>
            </a:r>
          </a:p>
        </p:txBody>
      </p:sp>
      <p:sp>
        <p:nvSpPr>
          <p:cNvPr id="376" name="Date Placeholder 3"/>
          <p:cNvSpPr txBox="1"/>
          <p:nvPr/>
        </p:nvSpPr>
        <p:spPr>
          <a:xfrm>
            <a:off x="883919" y="6414760"/>
            <a:ext cx="2651762" cy="248305"/>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sz="1200">
                <a:solidFill>
                  <a:srgbClr val="888888"/>
                </a:solidFill>
              </a:defRPr>
            </a:lvl1pPr>
          </a:lstStyle>
          <a:p>
            <a:pPr/>
            <a:r>
              <a:t>May 30 2023</a:t>
            </a:r>
          </a:p>
        </p:txBody>
      </p:sp>
      <p:sp>
        <p:nvSpPr>
          <p:cNvPr id="377" name="Slide Number Placeholder 5"/>
          <p:cNvSpPr txBox="1"/>
          <p:nvPr>
            <p:ph type="sldNum" sz="quarter" idx="2"/>
          </p:nvPr>
        </p:nvSpPr>
        <p:spPr>
          <a:xfrm>
            <a:off x="11095176" y="6414760"/>
            <a:ext cx="258624" cy="24830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78" name="Content Placeholder 2"/>
          <p:cNvSpPr txBox="1"/>
          <p:nvPr>
            <p:ph type="body" idx="1"/>
          </p:nvPr>
        </p:nvSpPr>
        <p:spPr>
          <a:xfrm>
            <a:off x="647999" y="1578429"/>
            <a:ext cx="10896002" cy="4464001"/>
          </a:xfrm>
          <a:prstGeom prst="rect">
            <a:avLst/>
          </a:prstGeom>
        </p:spPr>
        <p:txBody>
          <a:bodyPr lIns="0" tIns="0" rIns="0" bIns="0"/>
          <a:lstStyle/>
          <a:p>
            <a:pPr marL="0" indent="0" defTabSz="475476">
              <a:lnSpc>
                <a:spcPts val="2300"/>
              </a:lnSpc>
              <a:spcBef>
                <a:spcPts val="0"/>
              </a:spcBef>
              <a:buSzTx/>
              <a:buNone/>
              <a:defRPr sz="1871">
                <a:solidFill>
                  <a:srgbClr val="002328"/>
                </a:solidFill>
                <a:latin typeface="Museo Sans 500"/>
                <a:ea typeface="Museo Sans 500"/>
                <a:cs typeface="Museo Sans 500"/>
                <a:sym typeface="Museo Sans 500"/>
              </a:defRPr>
            </a:pPr>
            <a:r>
              <a:rPr b="1"/>
              <a:t>EU GDPR Article 5: "Principles relating to processing of personal data"</a:t>
            </a:r>
            <a:br/>
          </a:p>
          <a:p>
            <a:pPr lvl="1" marL="0" indent="178307" defTabSz="475476">
              <a:lnSpc>
                <a:spcPts val="2300"/>
              </a:lnSpc>
              <a:spcBef>
                <a:spcPts val="0"/>
              </a:spcBef>
              <a:buSzTx/>
              <a:buNone/>
              <a:defRPr sz="1871">
                <a:solidFill>
                  <a:srgbClr val="002328"/>
                </a:solidFill>
                <a:latin typeface="Museo Sans 500"/>
                <a:ea typeface="Museo Sans 500"/>
                <a:cs typeface="Museo Sans 500"/>
                <a:sym typeface="Museo Sans 500"/>
              </a:defRPr>
            </a:pPr>
            <a:r>
              <a:t>(c) adequate, relevant and limited to what is </a:t>
            </a:r>
            <a:r>
              <a:rPr>
                <a:solidFill>
                  <a:srgbClr val="008F00"/>
                </a:solidFill>
              </a:rPr>
              <a:t>necessary in relation to the purposes</a:t>
            </a:r>
            <a:r>
              <a:t> for which they are processed ('</a:t>
            </a:r>
            <a:r>
              <a:rPr>
                <a:solidFill>
                  <a:srgbClr val="008F00"/>
                </a:solidFill>
              </a:rPr>
              <a:t>data minimisation</a:t>
            </a:r>
            <a:r>
              <a:t>’)</a:t>
            </a:r>
          </a:p>
          <a:p>
            <a:pPr marL="0" indent="0" defTabSz="475476">
              <a:lnSpc>
                <a:spcPts val="2300"/>
              </a:lnSpc>
              <a:spcBef>
                <a:spcPts val="0"/>
              </a:spcBef>
              <a:buSzTx/>
              <a:buNone/>
              <a:defRPr sz="1871">
                <a:solidFill>
                  <a:srgbClr val="002328"/>
                </a:solidFill>
                <a:latin typeface="Museo Sans 500"/>
                <a:ea typeface="Museo Sans 500"/>
                <a:cs typeface="Museo Sans 500"/>
                <a:sym typeface="Museo Sans 500"/>
              </a:defRPr>
            </a:pPr>
          </a:p>
          <a:p>
            <a:pPr marL="0" indent="0" defTabSz="475476">
              <a:lnSpc>
                <a:spcPts val="2300"/>
              </a:lnSpc>
              <a:spcBef>
                <a:spcPts val="0"/>
              </a:spcBef>
              <a:buSzTx/>
              <a:buNone/>
              <a:defRPr b="1" sz="1871">
                <a:solidFill>
                  <a:srgbClr val="002328"/>
                </a:solidFill>
                <a:latin typeface="Museo Sans 500"/>
                <a:ea typeface="Museo Sans 500"/>
                <a:cs typeface="Museo Sans 500"/>
                <a:sym typeface="Museo Sans 500"/>
              </a:defRPr>
            </a:pPr>
            <a:r>
              <a:t>EU GDPR Article 25: ”Data protection by design and by default"</a:t>
            </a:r>
          </a:p>
          <a:p>
            <a:pPr marL="0" indent="0" defTabSz="475476">
              <a:lnSpc>
                <a:spcPts val="2300"/>
              </a:lnSpc>
              <a:spcBef>
                <a:spcPts val="0"/>
              </a:spcBef>
              <a:buSzTx/>
              <a:buNone/>
              <a:defRPr sz="1871">
                <a:solidFill>
                  <a:srgbClr val="002328"/>
                </a:solidFill>
                <a:latin typeface="Museo Sans 500"/>
                <a:ea typeface="Museo Sans 500"/>
                <a:cs typeface="Museo Sans 500"/>
                <a:sym typeface="Museo Sans 500"/>
              </a:defRPr>
            </a:pPr>
          </a:p>
          <a:p>
            <a:pPr lvl="1" marL="0" indent="178307" defTabSz="475476">
              <a:lnSpc>
                <a:spcPts val="2300"/>
              </a:lnSpc>
              <a:spcBef>
                <a:spcPts val="0"/>
              </a:spcBef>
              <a:buSzTx/>
              <a:buNone/>
              <a:defRPr sz="1871">
                <a:solidFill>
                  <a:srgbClr val="002328"/>
                </a:solidFill>
                <a:latin typeface="Museo Sans 500"/>
                <a:ea typeface="Museo Sans 500"/>
                <a:cs typeface="Museo Sans 500"/>
                <a:sym typeface="Museo Sans 500"/>
              </a:defRPr>
            </a:pPr>
            <a:r>
              <a:t>1. Taking into account the state of the art, the cost of implementation and the nature, scope, context and purposes of processing as well as the risks of varying likelihood and severity for rights and freedoms of natural persons posed by the processing, the controller shall, both at the time of the </a:t>
            </a:r>
            <a:r>
              <a:rPr>
                <a:solidFill>
                  <a:srgbClr val="008F00"/>
                </a:solidFill>
              </a:rPr>
              <a:t>determination of the means for processing and at the time of the processing itself, implement appropriate technical and organisational measures, such as pseudonymisation, which are designed to implement data-protection principles, such as data minimisation, in an effective manner and to integrate the necessary safeguards into the processing</a:t>
            </a:r>
            <a:r>
              <a:t> in order to meet the requirements of this Regulation and protect the rights of data subjects.</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0" name="Data Protection;…"/>
          <p:cNvSpPr txBox="1"/>
          <p:nvPr>
            <p:ph type="title"/>
          </p:nvPr>
        </p:nvSpPr>
        <p:spPr>
          <a:xfrm>
            <a:off x="2015522" y="395998"/>
            <a:ext cx="8172004" cy="828005"/>
          </a:xfrm>
          <a:prstGeom prst="rect">
            <a:avLst/>
          </a:prstGeom>
        </p:spPr>
        <p:txBody>
          <a:bodyPr lIns="0" tIns="0" rIns="0" bIns="0" anchor="t"/>
          <a:lstStyle/>
          <a:p>
            <a:pPr algn="l" defTabSz="310895">
              <a:lnSpc>
                <a:spcPts val="2100"/>
              </a:lnSpc>
              <a:defRPr sz="1768">
                <a:solidFill>
                  <a:srgbClr val="00B969"/>
                </a:solidFill>
                <a:latin typeface="Museo Sans 700"/>
                <a:ea typeface="Museo Sans 700"/>
                <a:cs typeface="Museo Sans 700"/>
                <a:sym typeface="Museo Sans 700"/>
              </a:defRPr>
            </a:pPr>
            <a:r>
              <a:rPr b="1"/>
              <a:t>Data Protection</a:t>
            </a:r>
            <a:r>
              <a:t>;</a:t>
            </a:r>
          </a:p>
          <a:p>
            <a:pPr algn="l" defTabSz="310895">
              <a:lnSpc>
                <a:spcPts val="2100"/>
              </a:lnSpc>
              <a:defRPr sz="1768">
                <a:solidFill>
                  <a:srgbClr val="00B969"/>
                </a:solidFill>
                <a:latin typeface="Museo Sans 700"/>
                <a:ea typeface="Museo Sans 700"/>
                <a:cs typeface="Museo Sans 700"/>
                <a:sym typeface="Museo Sans 700"/>
              </a:defRPr>
            </a:pPr>
            <a:r>
              <a:t>Fundamental Right</a:t>
            </a:r>
          </a:p>
          <a:p>
            <a:pPr algn="l" defTabSz="310895">
              <a:lnSpc>
                <a:spcPts val="2100"/>
              </a:lnSpc>
              <a:defRPr sz="1768">
                <a:solidFill>
                  <a:srgbClr val="00B969"/>
                </a:solidFill>
                <a:latin typeface="Museo Sans 700"/>
                <a:ea typeface="Museo Sans 700"/>
                <a:cs typeface="Museo Sans 700"/>
                <a:sym typeface="Museo Sans 700"/>
              </a:defRPr>
            </a:pPr>
            <a:r>
              <a:t>Principles</a:t>
            </a:r>
          </a:p>
        </p:txBody>
      </p:sp>
      <p:sp>
        <p:nvSpPr>
          <p:cNvPr id="381" name="Circle"/>
          <p:cNvSpPr/>
          <p:nvPr/>
        </p:nvSpPr>
        <p:spPr>
          <a:xfrm>
            <a:off x="3185062" y="518062"/>
            <a:ext cx="5821876" cy="5821876"/>
          </a:xfrm>
          <a:prstGeom prst="ellipse">
            <a:avLst/>
          </a:prstGeom>
          <a:solidFill>
            <a:srgbClr val="008F00">
              <a:alpha val="60000"/>
            </a:srgbClr>
          </a:solidFill>
          <a:ln w="3175">
            <a:miter lim="400000"/>
          </a:ln>
        </p:spPr>
        <p:txBody>
          <a:bodyPr lIns="35718" tIns="35718" rIns="35718" bIns="35718" anchor="ct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382" name="Circle"/>
          <p:cNvSpPr/>
          <p:nvPr/>
        </p:nvSpPr>
        <p:spPr>
          <a:xfrm>
            <a:off x="3564749" y="897749"/>
            <a:ext cx="5062501" cy="5062501"/>
          </a:xfrm>
          <a:prstGeom prst="ellipse">
            <a:avLst/>
          </a:prstGeom>
          <a:solidFill>
            <a:srgbClr val="008F00">
              <a:alpha val="50000"/>
            </a:srgbClr>
          </a:solidFill>
          <a:ln w="3175">
            <a:miter lim="400000"/>
          </a:ln>
        </p:spPr>
        <p:txBody>
          <a:bodyPr lIns="35718" tIns="35718" rIns="35718" bIns="35718" anchor="ctr"/>
          <a:lstStyle/>
          <a:p>
            <a:pPr algn="ctr" defTabSz="410765">
              <a:defRPr sz="1400">
                <a:solidFill>
                  <a:srgbClr val="FFFFFF"/>
                </a:solidFill>
                <a:latin typeface="Helvetica Neue Medium"/>
                <a:ea typeface="Helvetica Neue Medium"/>
                <a:cs typeface="Helvetica Neue Medium"/>
                <a:sym typeface="Helvetica Neue Medium"/>
              </a:defRPr>
            </a:pPr>
          </a:p>
        </p:txBody>
      </p:sp>
      <p:grpSp>
        <p:nvGrpSpPr>
          <p:cNvPr id="385" name="Group"/>
          <p:cNvGrpSpPr/>
          <p:nvPr/>
        </p:nvGrpSpPr>
        <p:grpSpPr>
          <a:xfrm>
            <a:off x="1882101" y="6441740"/>
            <a:ext cx="2132331" cy="1414577"/>
            <a:chOff x="0" y="0"/>
            <a:chExt cx="2132330" cy="1414575"/>
          </a:xfrm>
        </p:grpSpPr>
        <p:pic>
          <p:nvPicPr>
            <p:cNvPr id="383" name="cc by nc.png" descr="cc by nc.png">
              <a:hlinkClick r:id="rId2" invalidUrl="" action="" tgtFrame="" tooltip="" history="1" highlightClick="0" endSnd="0"/>
            </p:cNvPr>
            <p:cNvPicPr>
              <a:picLocks noChangeAspect="1"/>
            </p:cNvPicPr>
            <p:nvPr/>
          </p:nvPicPr>
          <p:blipFill>
            <a:blip r:embed="rId3">
              <a:extLst/>
            </a:blip>
            <a:stretch>
              <a:fillRect/>
            </a:stretch>
          </p:blipFill>
          <p:spPr>
            <a:xfrm>
              <a:off x="0" y="0"/>
              <a:ext cx="826144" cy="289152"/>
            </a:xfrm>
            <a:prstGeom prst="rect">
              <a:avLst/>
            </a:prstGeom>
            <a:ln w="12700" cap="flat">
              <a:noFill/>
              <a:miter lim="400000"/>
            </a:ln>
            <a:effectLst/>
          </p:spPr>
        </p:pic>
        <p:sp>
          <p:nvSpPr>
            <p:cNvPr id="384" name="Marlon Domingus…"/>
            <p:cNvSpPr/>
            <p:nvPr/>
          </p:nvSpPr>
          <p:spPr>
            <a:xfrm>
              <a:off x="862330" y="144575"/>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35718" tIns="35718" rIns="35718" bIns="35718" numCol="1" anchor="ctr">
              <a:spAutoFit/>
            </a:bodyPr>
            <a:lstStyle/>
            <a:p>
              <a:pPr defTabSz="410765">
                <a:defRPr sz="600">
                  <a:latin typeface="Trebuchet MS"/>
                  <a:ea typeface="Trebuchet MS"/>
                  <a:cs typeface="Trebuchet MS"/>
                  <a:sym typeface="Trebuchet MS"/>
                </a:defRPr>
              </a:pPr>
              <a:r>
                <a:t>Marlon Domingus, Erasmus University Rotterdam</a:t>
              </a:r>
            </a:p>
            <a:p>
              <a:pPr defTabSz="410765">
                <a:defRPr sz="600" u="sng">
                  <a:solidFill>
                    <a:srgbClr val="0000FF"/>
                  </a:solidFill>
                  <a:uFill>
                    <a:solidFill>
                      <a:srgbClr val="0000FF"/>
                    </a:solidFill>
                  </a:uFill>
                  <a:latin typeface="Trebuchet MS"/>
                  <a:ea typeface="Trebuchet MS"/>
                  <a:cs typeface="Trebuchet MS"/>
                  <a:sym typeface="Trebuchet MS"/>
                </a:defRPr>
              </a:pPr>
              <a:r>
                <a:rPr>
                  <a:hlinkClick r:id="rId4" invalidUrl="" action="" tgtFrame="" tooltip="" history="1" highlightClick="0" endSnd="0"/>
                </a:rPr>
                <a:t>marlon.domingus@eur.nl</a:t>
              </a:r>
              <a:r>
                <a:rPr u="none"/>
                <a:t> </a:t>
              </a:r>
              <a:r>
                <a:rPr u="none">
                  <a:solidFill>
                    <a:srgbClr val="000000"/>
                  </a:solidFill>
                </a:rPr>
                <a:t>September 2020</a:t>
              </a:r>
            </a:p>
          </p:txBody>
        </p:sp>
      </p:grpSp>
      <p:sp>
        <p:nvSpPr>
          <p:cNvPr id="386" name="Article 8 Protection of personal data…"/>
          <p:cNvSpPr/>
          <p:nvPr/>
        </p:nvSpPr>
        <p:spPr>
          <a:xfrm>
            <a:off x="4709336" y="2036812"/>
            <a:ext cx="2784376" cy="2784376"/>
          </a:xfrm>
          <a:prstGeom prst="ellipse">
            <a:avLst/>
          </a:prstGeom>
          <a:solidFill>
            <a:srgbClr val="005493"/>
          </a:solidFill>
          <a:ln w="3175">
            <a:miter lim="400000"/>
          </a:ln>
          <a:extLst>
            <a:ext uri="{C572A759-6A51-4108-AA02-DFA0A04FC94B}">
              <ma14:wrappingTextBoxFlag xmlns:ma14="http://schemas.microsoft.com/office/mac/drawingml/2011/main" val="1"/>
            </a:ext>
          </a:extLst>
        </p:spPr>
        <p:txBody>
          <a:bodyPr lIns="35718" tIns="35718" rIns="35718" bIns="35718" anchor="ctr"/>
          <a:lstStyle/>
          <a:p>
            <a:pPr algn="ctr" defTabSz="321468">
              <a:lnSpc>
                <a:spcPct val="120000"/>
              </a:lnSpc>
              <a:defRPr b="1" sz="700">
                <a:solidFill>
                  <a:srgbClr val="FFFFFF"/>
                </a:solidFill>
                <a:latin typeface="Arial Narrow"/>
                <a:ea typeface="Arial Narrow"/>
                <a:cs typeface="Arial Narrow"/>
                <a:sym typeface="Arial Narrow"/>
              </a:defRPr>
            </a:pPr>
            <a:r>
              <a:t>Article 8 Protection of personal data </a:t>
            </a:r>
            <a:br/>
          </a:p>
          <a:p>
            <a:pPr algn="ctr" defTabSz="321468">
              <a:lnSpc>
                <a:spcPct val="120000"/>
              </a:lnSpc>
              <a:defRPr sz="700">
                <a:solidFill>
                  <a:srgbClr val="FFFFFF"/>
                </a:solidFill>
                <a:latin typeface="Arial Narrow"/>
                <a:ea typeface="Arial Narrow"/>
                <a:cs typeface="Arial Narrow"/>
                <a:sym typeface="Arial Narrow"/>
              </a:defRPr>
            </a:pPr>
            <a:r>
              <a:t>1. Everyone has the right to the protection</a:t>
            </a:r>
            <a:br/>
            <a:r>
              <a:t>of personal data concerning him or her. </a:t>
            </a:r>
            <a:br/>
            <a:br/>
            <a:r>
              <a:t>2. Such data must be processed fairly for specified purposes </a:t>
            </a:r>
            <a:br/>
            <a:r>
              <a:t>and on the basis of the consent of the person concerned </a:t>
            </a:r>
            <a:br/>
            <a:r>
              <a:t>or some other legitimate basis laid down by law.</a:t>
            </a:r>
            <a:br/>
            <a:br/>
            <a:r>
              <a:t>Everyone has the right of access to data which has been collected concerning him or her, and the right to have it rectified. </a:t>
            </a:r>
            <a:br/>
            <a:br/>
            <a:r>
              <a:t>3. Compliance with these rules shall be subject to control </a:t>
            </a:r>
            <a:br/>
            <a:r>
              <a:t>by an independent authority.</a:t>
            </a:r>
          </a:p>
        </p:txBody>
      </p:sp>
      <p:sp>
        <p:nvSpPr>
          <p:cNvPr id="387" name="Lawfulness,…"/>
          <p:cNvSpPr txBox="1"/>
          <p:nvPr/>
        </p:nvSpPr>
        <p:spPr>
          <a:xfrm>
            <a:off x="5711330" y="1224233"/>
            <a:ext cx="780387" cy="681039"/>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p>
            <a:pPr algn="ctr" defTabSz="410765">
              <a:defRPr sz="1100">
                <a:latin typeface="Arial Narrow"/>
                <a:ea typeface="Arial Narrow"/>
                <a:cs typeface="Arial Narrow"/>
                <a:sym typeface="Arial Narrow"/>
              </a:defRPr>
            </a:pPr>
            <a:r>
              <a:t>Lawfulness,</a:t>
            </a:r>
          </a:p>
          <a:p>
            <a:pPr algn="ctr" defTabSz="410765">
              <a:defRPr sz="1100">
                <a:latin typeface="Arial Narrow"/>
                <a:ea typeface="Arial Narrow"/>
                <a:cs typeface="Arial Narrow"/>
                <a:sym typeface="Arial Narrow"/>
              </a:defRPr>
            </a:pPr>
            <a:r>
              <a:t>Fairness,</a:t>
            </a:r>
          </a:p>
          <a:p>
            <a:pPr algn="ctr" defTabSz="410765">
              <a:defRPr sz="1100">
                <a:latin typeface="Arial Narrow"/>
                <a:ea typeface="Arial Narrow"/>
                <a:cs typeface="Arial Narrow"/>
                <a:sym typeface="Arial Narrow"/>
              </a:defRPr>
            </a:pPr>
            <a:r>
              <a:t>Transparency</a:t>
            </a:r>
          </a:p>
        </p:txBody>
      </p:sp>
      <p:sp>
        <p:nvSpPr>
          <p:cNvPr id="388" name="Purpose Limitation"/>
          <p:cNvSpPr txBox="1"/>
          <p:nvPr/>
        </p:nvSpPr>
        <p:spPr>
          <a:xfrm>
            <a:off x="7379296" y="2453142"/>
            <a:ext cx="1032980" cy="223839"/>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lvl1pPr algn="ctr" defTabSz="410765">
              <a:defRPr sz="1100">
                <a:latin typeface="Arial Narrow"/>
                <a:ea typeface="Arial Narrow"/>
                <a:cs typeface="Arial Narrow"/>
                <a:sym typeface="Arial Narrow"/>
              </a:defRPr>
            </a:lvl1pPr>
          </a:lstStyle>
          <a:p>
            <a:pPr/>
            <a:r>
              <a:t>Purpose Limitation</a:t>
            </a:r>
          </a:p>
        </p:txBody>
      </p:sp>
      <p:sp>
        <p:nvSpPr>
          <p:cNvPr id="389" name="Data Minimisation"/>
          <p:cNvSpPr txBox="1"/>
          <p:nvPr/>
        </p:nvSpPr>
        <p:spPr>
          <a:xfrm>
            <a:off x="7416358" y="4135896"/>
            <a:ext cx="994576" cy="223838"/>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lvl1pPr algn="ctr" defTabSz="410765">
              <a:defRPr sz="1100">
                <a:latin typeface="Arial Narrow"/>
                <a:ea typeface="Arial Narrow"/>
                <a:cs typeface="Arial Narrow"/>
                <a:sym typeface="Arial Narrow"/>
              </a:defRPr>
            </a:lvl1pPr>
          </a:lstStyle>
          <a:p>
            <a:pPr/>
            <a:r>
              <a:t>Data Minimisation</a:t>
            </a:r>
          </a:p>
        </p:txBody>
      </p:sp>
      <p:sp>
        <p:nvSpPr>
          <p:cNvPr id="390" name="Accuracy"/>
          <p:cNvSpPr txBox="1"/>
          <p:nvPr/>
        </p:nvSpPr>
        <p:spPr>
          <a:xfrm>
            <a:off x="5823881" y="5230351"/>
            <a:ext cx="555285" cy="223838"/>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lvl1pPr algn="ctr" defTabSz="410765">
              <a:defRPr sz="1100">
                <a:latin typeface="Arial Narrow"/>
                <a:ea typeface="Arial Narrow"/>
                <a:cs typeface="Arial Narrow"/>
                <a:sym typeface="Arial Narrow"/>
              </a:defRPr>
            </a:lvl1pPr>
          </a:lstStyle>
          <a:p>
            <a:pPr/>
            <a:r>
              <a:t>Accuracy</a:t>
            </a:r>
          </a:p>
        </p:txBody>
      </p:sp>
      <p:sp>
        <p:nvSpPr>
          <p:cNvPr id="391" name="Storage Limitation"/>
          <p:cNvSpPr txBox="1"/>
          <p:nvPr/>
        </p:nvSpPr>
        <p:spPr>
          <a:xfrm>
            <a:off x="3868790" y="4135896"/>
            <a:ext cx="1007537" cy="223838"/>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lvl1pPr algn="ctr" defTabSz="410765">
              <a:defRPr sz="1100">
                <a:latin typeface="Arial Narrow"/>
                <a:ea typeface="Arial Narrow"/>
                <a:cs typeface="Arial Narrow"/>
                <a:sym typeface="Arial Narrow"/>
              </a:defRPr>
            </a:lvl1pPr>
          </a:lstStyle>
          <a:p>
            <a:pPr/>
            <a:r>
              <a:t>Storage Limitation</a:t>
            </a:r>
          </a:p>
        </p:txBody>
      </p:sp>
      <p:sp>
        <p:nvSpPr>
          <p:cNvPr id="392" name="Integrity,…"/>
          <p:cNvSpPr txBox="1"/>
          <p:nvPr/>
        </p:nvSpPr>
        <p:spPr>
          <a:xfrm>
            <a:off x="3961771" y="2376942"/>
            <a:ext cx="803716" cy="376239"/>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p>
            <a:pPr algn="ctr" defTabSz="410765">
              <a:defRPr sz="1100">
                <a:latin typeface="Arial Narrow"/>
                <a:ea typeface="Arial Narrow"/>
                <a:cs typeface="Arial Narrow"/>
                <a:sym typeface="Arial Narrow"/>
              </a:defRPr>
            </a:pPr>
            <a:r>
              <a:t>Integrity, </a:t>
            </a:r>
          </a:p>
          <a:p>
            <a:pPr algn="ctr" defTabSz="410765">
              <a:defRPr sz="1100">
                <a:latin typeface="Arial Narrow"/>
                <a:ea typeface="Arial Narrow"/>
                <a:cs typeface="Arial Narrow"/>
                <a:sym typeface="Arial Narrow"/>
              </a:defRPr>
            </a:pPr>
            <a:r>
              <a:t>Confidentiality</a:t>
            </a:r>
          </a:p>
        </p:txBody>
      </p:sp>
      <p:sp>
        <p:nvSpPr>
          <p:cNvPr id="393" name="Accountability"/>
          <p:cNvSpPr txBox="1"/>
          <p:nvPr/>
        </p:nvSpPr>
        <p:spPr>
          <a:xfrm>
            <a:off x="5668354" y="587135"/>
            <a:ext cx="855292" cy="249239"/>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lvl1pPr algn="ctr" defTabSz="410765">
              <a:defRPr sz="1200">
                <a:latin typeface="Arial Narrow"/>
                <a:ea typeface="Arial Narrow"/>
                <a:cs typeface="Arial Narrow"/>
                <a:sym typeface="Arial Narrow"/>
              </a:defRPr>
            </a:lvl1pPr>
          </a:lstStyle>
          <a:p>
            <a:pPr/>
            <a:r>
              <a:t>Accountability</a:t>
            </a:r>
          </a:p>
        </p:txBody>
      </p:sp>
      <p:sp>
        <p:nvSpPr>
          <p:cNvPr id="394" name="Charter of Fundamental Rights…">
            <a:hlinkClick r:id="rId5" invalidUrl="" action="" tgtFrame="" tooltip="" history="1" highlightClick="0" endSnd="0"/>
          </p:cNvPr>
          <p:cNvSpPr/>
          <p:nvPr/>
        </p:nvSpPr>
        <p:spPr>
          <a:xfrm>
            <a:off x="8813842" y="515301"/>
            <a:ext cx="1701492" cy="392907"/>
          </a:xfrm>
          <a:prstGeom prst="rect">
            <a:avLst/>
          </a:prstGeom>
          <a:solidFill>
            <a:srgbClr val="005493"/>
          </a:solidFill>
          <a:ln w="3175">
            <a:miter lim="400000"/>
          </a:ln>
          <a:extLst>
            <a:ext uri="{C572A759-6A51-4108-AA02-DFA0A04FC94B}">
              <ma14:wrappingTextBoxFlag xmlns:ma14="http://schemas.microsoft.com/office/mac/drawingml/2011/main" val="1"/>
            </a:ext>
          </a:extLst>
        </p:spPr>
        <p:txBody>
          <a:bodyPr lIns="35718" tIns="35718" rIns="35718" bIns="35718" anchor="ctr"/>
          <a:lstStyle/>
          <a:p>
            <a:pPr algn="ctr" defTabSz="410765">
              <a:defRPr sz="800">
                <a:solidFill>
                  <a:srgbClr val="FFFFFF"/>
                </a:solidFill>
                <a:latin typeface="Arial Narrow"/>
                <a:ea typeface="Arial Narrow"/>
                <a:cs typeface="Arial Narrow"/>
                <a:sym typeface="Arial Narrow"/>
              </a:defRPr>
            </a:pPr>
            <a:r>
              <a:t>Charter of Fundamental Rights</a:t>
            </a:r>
          </a:p>
          <a:p>
            <a:pPr algn="ctr" defTabSz="410765">
              <a:defRPr sz="800">
                <a:solidFill>
                  <a:srgbClr val="FFFFFF"/>
                </a:solidFill>
                <a:latin typeface="Arial Narrow"/>
                <a:ea typeface="Arial Narrow"/>
                <a:cs typeface="Arial Narrow"/>
                <a:sym typeface="Arial Narrow"/>
              </a:defRPr>
            </a:pPr>
            <a:r>
              <a:t>of the European Union Art. 8.</a:t>
            </a:r>
          </a:p>
        </p:txBody>
      </p:sp>
      <p:sp>
        <p:nvSpPr>
          <p:cNvPr id="395" name="GDPR Art. 5.1.Principles relating to processing of personal data">
            <a:hlinkClick r:id="rId6" invalidUrl="" action="" tgtFrame="" tooltip="" history="1" highlightClick="0" endSnd="0"/>
          </p:cNvPr>
          <p:cNvSpPr/>
          <p:nvPr/>
        </p:nvSpPr>
        <p:spPr>
          <a:xfrm>
            <a:off x="8813842" y="957648"/>
            <a:ext cx="1701492" cy="392907"/>
          </a:xfrm>
          <a:prstGeom prst="rect">
            <a:avLst/>
          </a:prstGeom>
          <a:solidFill>
            <a:srgbClr val="3CA53E"/>
          </a:solidFill>
          <a:ln w="3175">
            <a:miter lim="400000"/>
          </a:ln>
          <a:extLst>
            <a:ext uri="{C572A759-6A51-4108-AA02-DFA0A04FC94B}">
              <ma14:wrappingTextBoxFlag xmlns:ma14="http://schemas.microsoft.com/office/mac/drawingml/2011/main" val="1"/>
            </a:ext>
          </a:extLst>
        </p:spPr>
        <p:txBody>
          <a:bodyPr lIns="35718" tIns="35718" rIns="35718" bIns="35718" anchor="ctr"/>
          <a:lstStyle>
            <a:lvl1pPr algn="ctr" defTabSz="410765">
              <a:defRPr sz="800">
                <a:solidFill>
                  <a:srgbClr val="FFFFFF"/>
                </a:solidFill>
                <a:latin typeface="Arial Narrow"/>
                <a:ea typeface="Arial Narrow"/>
                <a:cs typeface="Arial Narrow"/>
                <a:sym typeface="Arial Narrow"/>
              </a:defRPr>
            </a:lvl1pPr>
          </a:lstStyle>
          <a:p>
            <a:pPr/>
            <a:r>
              <a:t>GDPR Art. 5.1.Principles relating to processing of personal data</a:t>
            </a:r>
          </a:p>
        </p:txBody>
      </p:sp>
      <p:sp>
        <p:nvSpPr>
          <p:cNvPr id="396" name="GDPR Art. 5.2. Accountability Principles relating to processing of personal data">
            <a:hlinkClick r:id="rId6" invalidUrl="" action="" tgtFrame="" tooltip="" history="1" highlightClick="0" endSnd="0"/>
          </p:cNvPr>
          <p:cNvSpPr/>
          <p:nvPr/>
        </p:nvSpPr>
        <p:spPr>
          <a:xfrm>
            <a:off x="8813842" y="1399995"/>
            <a:ext cx="1701492" cy="392907"/>
          </a:xfrm>
          <a:prstGeom prst="rect">
            <a:avLst/>
          </a:prstGeom>
          <a:solidFill>
            <a:srgbClr val="6EBC70"/>
          </a:solidFill>
          <a:ln w="3175">
            <a:miter lim="400000"/>
          </a:ln>
          <a:extLst>
            <a:ext uri="{C572A759-6A51-4108-AA02-DFA0A04FC94B}">
              <ma14:wrappingTextBoxFlag xmlns:ma14="http://schemas.microsoft.com/office/mac/drawingml/2011/main" val="1"/>
            </a:ext>
          </a:extLst>
        </p:spPr>
        <p:txBody>
          <a:bodyPr lIns="35718" tIns="35718" rIns="35718" bIns="35718" anchor="ctr"/>
          <a:lstStyle>
            <a:lvl1pPr algn="ctr" defTabSz="410765">
              <a:defRPr sz="800">
                <a:solidFill>
                  <a:srgbClr val="FFFFFF"/>
                </a:solidFill>
                <a:latin typeface="Arial Narrow"/>
                <a:ea typeface="Arial Narrow"/>
                <a:cs typeface="Arial Narrow"/>
                <a:sym typeface="Arial Narrow"/>
              </a:defRPr>
            </a:lvl1pPr>
          </a:lstStyle>
          <a:p>
            <a:pPr/>
            <a:r>
              <a:t>GDPR Art. 5.2. Accountability Principles relating to processing of personal data</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8" name="Screenshot 2022-10-12 at 14.39.21.png" descr="Screenshot 2022-10-12 at 14.39.21.png"/>
          <p:cNvPicPr>
            <a:picLocks noChangeAspect="1"/>
          </p:cNvPicPr>
          <p:nvPr/>
        </p:nvPicPr>
        <p:blipFill>
          <a:blip r:embed="rId2">
            <a:extLst/>
          </a:blip>
          <a:srcRect l="139" t="0" r="138" b="0"/>
          <a:stretch>
            <a:fillRect/>
          </a:stretch>
        </p:blipFill>
        <p:spPr>
          <a:xfrm>
            <a:off x="1544400" y="-1"/>
            <a:ext cx="9103301" cy="6858001"/>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0" name="Lawful and proper processing"/>
          <p:cNvSpPr txBox="1"/>
          <p:nvPr>
            <p:ph type="title"/>
          </p:nvPr>
        </p:nvSpPr>
        <p:spPr>
          <a:prstGeom prst="rect">
            <a:avLst/>
          </a:prstGeom>
        </p:spPr>
        <p:txBody>
          <a:bodyPr/>
          <a:lstStyle>
            <a:lvl1pPr defTabSz="1206977">
              <a:defRPr spc="-135" sz="4000"/>
            </a:lvl1pPr>
          </a:lstStyle>
          <a:p>
            <a:pPr/>
            <a:r>
              <a:t>Lawful and proper processing</a:t>
            </a:r>
          </a:p>
        </p:txBody>
      </p:sp>
      <p:pic>
        <p:nvPicPr>
          <p:cNvPr id="401" name="Screenshot 2021-10-28 at 08.16.04.png" descr="Screenshot 2021-10-28 at 08.16.04.png"/>
          <p:cNvPicPr>
            <a:picLocks noChangeAspect="1"/>
          </p:cNvPicPr>
          <p:nvPr/>
        </p:nvPicPr>
        <p:blipFill>
          <a:blip r:embed="rId2">
            <a:extLst/>
          </a:blip>
          <a:stretch>
            <a:fillRect/>
          </a:stretch>
        </p:blipFill>
        <p:spPr>
          <a:xfrm>
            <a:off x="1873190" y="1425121"/>
            <a:ext cx="8615229" cy="4541550"/>
          </a:xfrm>
          <a:prstGeom prst="rect">
            <a:avLst/>
          </a:prstGeom>
          <a:ln w="12700">
            <a:miter lim="400000"/>
          </a:ln>
          <a:effectLst>
            <a:outerShdw sx="100000" sy="100000" kx="0" ky="0" algn="b" rotWithShape="0" blurRad="177800" dist="88900" dir="5400000">
              <a:srgbClr val="000000">
                <a:alpha val="70000"/>
              </a:srgbClr>
            </a:outerShdw>
          </a:effectLst>
        </p:spPr>
      </p:pic>
      <p:sp>
        <p:nvSpPr>
          <p:cNvPr id="402" name="Bron: Mr. dr. Bart W. Schermer, Considerati. 2019."/>
          <p:cNvSpPr txBox="1"/>
          <p:nvPr/>
        </p:nvSpPr>
        <p:spPr>
          <a:xfrm>
            <a:off x="1871075" y="6366818"/>
            <a:ext cx="2374711" cy="195594"/>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lvl1pPr defTabSz="1219169">
              <a:defRPr sz="800">
                <a:solidFill>
                  <a:srgbClr val="5E5E5E"/>
                </a:solidFill>
                <a:latin typeface="Helvetica Neue"/>
                <a:ea typeface="Helvetica Neue"/>
                <a:cs typeface="Helvetica Neue"/>
                <a:sym typeface="Helvetica Neue"/>
              </a:defRPr>
            </a:lvl1pPr>
          </a:lstStyle>
          <a:p>
            <a:pPr/>
            <a:r>
              <a:t>Bron: Mr. dr. Bart W. Schermer, Considerati. 2019. </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4" name="Title 1"/>
          <p:cNvSpPr txBox="1"/>
          <p:nvPr>
            <p:ph type="title"/>
          </p:nvPr>
        </p:nvSpPr>
        <p:spPr>
          <a:xfrm>
            <a:off x="2767912" y="320675"/>
            <a:ext cx="8771240" cy="1325563"/>
          </a:xfrm>
          <a:prstGeom prst="rect">
            <a:avLst/>
          </a:prstGeom>
        </p:spPr>
        <p:txBody>
          <a:bodyPr/>
          <a:lstStyle/>
          <a:p>
            <a:pPr/>
            <a:r>
              <a:t>Data Minimisation and Pseudonymisation</a:t>
            </a:r>
          </a:p>
        </p:txBody>
      </p:sp>
      <p:sp>
        <p:nvSpPr>
          <p:cNvPr id="405" name="Date Placeholder 3"/>
          <p:cNvSpPr txBox="1"/>
          <p:nvPr/>
        </p:nvSpPr>
        <p:spPr>
          <a:xfrm>
            <a:off x="883919" y="6414760"/>
            <a:ext cx="2651762" cy="248305"/>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sz="1200">
                <a:solidFill>
                  <a:srgbClr val="888888"/>
                </a:solidFill>
              </a:defRPr>
            </a:lvl1pPr>
          </a:lstStyle>
          <a:p>
            <a:pPr/>
            <a:r>
              <a:t>May 30 2023</a:t>
            </a:r>
          </a:p>
        </p:txBody>
      </p:sp>
      <p:sp>
        <p:nvSpPr>
          <p:cNvPr id="406" name="Slide Number Placeholder 5"/>
          <p:cNvSpPr txBox="1"/>
          <p:nvPr>
            <p:ph type="sldNum" sz="quarter" idx="2"/>
          </p:nvPr>
        </p:nvSpPr>
        <p:spPr>
          <a:xfrm>
            <a:off x="11095176" y="6414760"/>
            <a:ext cx="258624" cy="24830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07" name="Screenshot 2023-05-30 at 12.53.47.png" descr="Screenshot 2023-05-30 at 12.53.47.png"/>
          <p:cNvPicPr>
            <a:picLocks noChangeAspect="1"/>
          </p:cNvPicPr>
          <p:nvPr/>
        </p:nvPicPr>
        <p:blipFill>
          <a:blip r:embed="rId2">
            <a:extLst/>
          </a:blip>
          <a:stretch>
            <a:fillRect/>
          </a:stretch>
        </p:blipFill>
        <p:spPr>
          <a:xfrm>
            <a:off x="960892" y="1408725"/>
            <a:ext cx="3616628" cy="4690210"/>
          </a:xfrm>
          <a:prstGeom prst="rect">
            <a:avLst/>
          </a:prstGeom>
          <a:ln w="12700">
            <a:miter lim="400000"/>
          </a:ln>
        </p:spPr>
      </p:pic>
      <p:pic>
        <p:nvPicPr>
          <p:cNvPr id="408" name="Screenshot 2023-05-30 at 12.53.31.png" descr="Screenshot 2023-05-30 at 12.53.31.png"/>
          <p:cNvPicPr>
            <a:picLocks noChangeAspect="1"/>
          </p:cNvPicPr>
          <p:nvPr/>
        </p:nvPicPr>
        <p:blipFill>
          <a:blip r:embed="rId3">
            <a:extLst/>
          </a:blip>
          <a:stretch>
            <a:fillRect/>
          </a:stretch>
        </p:blipFill>
        <p:spPr>
          <a:xfrm>
            <a:off x="5111693" y="1944079"/>
            <a:ext cx="6515101" cy="3619501"/>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0" name="Title 1"/>
          <p:cNvSpPr txBox="1"/>
          <p:nvPr>
            <p:ph type="title"/>
          </p:nvPr>
        </p:nvSpPr>
        <p:spPr>
          <a:xfrm>
            <a:off x="2767912" y="320675"/>
            <a:ext cx="8771240" cy="1325563"/>
          </a:xfrm>
          <a:prstGeom prst="rect">
            <a:avLst/>
          </a:prstGeom>
        </p:spPr>
        <p:txBody>
          <a:bodyPr/>
          <a:lstStyle/>
          <a:p>
            <a:pPr/>
            <a:r>
              <a:t>Data Minimisation and Pseudonymisation</a:t>
            </a:r>
          </a:p>
        </p:txBody>
      </p:sp>
      <p:sp>
        <p:nvSpPr>
          <p:cNvPr id="411" name="Date Placeholder 3"/>
          <p:cNvSpPr txBox="1"/>
          <p:nvPr/>
        </p:nvSpPr>
        <p:spPr>
          <a:xfrm>
            <a:off x="883919" y="6414760"/>
            <a:ext cx="2651762" cy="248305"/>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sz="1200">
                <a:solidFill>
                  <a:srgbClr val="888888"/>
                </a:solidFill>
              </a:defRPr>
            </a:lvl1pPr>
          </a:lstStyle>
          <a:p>
            <a:pPr/>
            <a:r>
              <a:t>May 30 2023</a:t>
            </a:r>
          </a:p>
        </p:txBody>
      </p:sp>
      <p:sp>
        <p:nvSpPr>
          <p:cNvPr id="412" name="Slide Number Placeholder 5"/>
          <p:cNvSpPr txBox="1"/>
          <p:nvPr>
            <p:ph type="sldNum" sz="quarter" idx="2"/>
          </p:nvPr>
        </p:nvSpPr>
        <p:spPr>
          <a:xfrm>
            <a:off x="11095176" y="6414760"/>
            <a:ext cx="258624" cy="24830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13" name="Screenshot 2023-05-30 at 12.54.56.png" descr="Screenshot 2023-05-30 at 12.54.56.png"/>
          <p:cNvPicPr>
            <a:picLocks noChangeAspect="1"/>
          </p:cNvPicPr>
          <p:nvPr/>
        </p:nvPicPr>
        <p:blipFill>
          <a:blip r:embed="rId2">
            <a:extLst/>
          </a:blip>
          <a:stretch>
            <a:fillRect/>
          </a:stretch>
        </p:blipFill>
        <p:spPr>
          <a:xfrm>
            <a:off x="1381751" y="1424820"/>
            <a:ext cx="5123074" cy="4466393"/>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5" name="Date Placeholder 3"/>
          <p:cNvSpPr txBox="1"/>
          <p:nvPr/>
        </p:nvSpPr>
        <p:spPr>
          <a:xfrm>
            <a:off x="883919" y="6414760"/>
            <a:ext cx="2651762" cy="248305"/>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sz="1200">
                <a:solidFill>
                  <a:srgbClr val="888888"/>
                </a:solidFill>
              </a:defRPr>
            </a:lvl1pPr>
          </a:lstStyle>
          <a:p>
            <a:pPr/>
            <a:r>
              <a:t>May 30 2023</a:t>
            </a:r>
          </a:p>
        </p:txBody>
      </p:sp>
      <p:sp>
        <p:nvSpPr>
          <p:cNvPr id="416" name="Slide Number Placeholder 5"/>
          <p:cNvSpPr txBox="1"/>
          <p:nvPr>
            <p:ph type="sldNum" sz="quarter" idx="2"/>
          </p:nvPr>
        </p:nvSpPr>
        <p:spPr>
          <a:xfrm>
            <a:off x="11095176" y="6414760"/>
            <a:ext cx="258624" cy="24830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17" name="Screenshot 2023-05-30 at 12.55.16.png" descr="Screenshot 2023-05-30 at 12.55.16.png"/>
          <p:cNvPicPr>
            <a:picLocks noChangeAspect="1"/>
          </p:cNvPicPr>
          <p:nvPr/>
        </p:nvPicPr>
        <p:blipFill>
          <a:blip r:embed="rId2">
            <a:extLst/>
          </a:blip>
          <a:stretch>
            <a:fillRect/>
          </a:stretch>
        </p:blipFill>
        <p:spPr>
          <a:xfrm>
            <a:off x="133415" y="-1"/>
            <a:ext cx="7583215" cy="6858001"/>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4" name="Title 1"/>
          <p:cNvSpPr txBox="1"/>
          <p:nvPr>
            <p:ph type="title"/>
          </p:nvPr>
        </p:nvSpPr>
        <p:spPr>
          <a:xfrm>
            <a:off x="2767912" y="320675"/>
            <a:ext cx="8771240" cy="1325563"/>
          </a:xfrm>
          <a:prstGeom prst="rect">
            <a:avLst/>
          </a:prstGeom>
        </p:spPr>
        <p:txBody>
          <a:bodyPr/>
          <a:lstStyle/>
          <a:p>
            <a:pPr/>
            <a:r>
              <a:t>Itinerary</a:t>
            </a:r>
          </a:p>
        </p:txBody>
      </p:sp>
      <p:sp>
        <p:nvSpPr>
          <p:cNvPr id="245" name="Content Placeholder 2"/>
          <p:cNvSpPr txBox="1"/>
          <p:nvPr>
            <p:ph type="body" idx="1"/>
          </p:nvPr>
        </p:nvSpPr>
        <p:spPr>
          <a:xfrm>
            <a:off x="593124" y="1825625"/>
            <a:ext cx="10946028" cy="4351338"/>
          </a:xfrm>
          <a:prstGeom prst="rect">
            <a:avLst/>
          </a:prstGeom>
        </p:spPr>
        <p:txBody>
          <a:bodyPr/>
          <a:lstStyle/>
          <a:p>
            <a:pPr marL="224027" indent="-224027" defTabSz="896111">
              <a:spcBef>
                <a:spcPts val="900"/>
              </a:spcBef>
              <a:buBlip>
                <a:blip r:embed="rId2"/>
              </a:buBlip>
              <a:defRPr sz="2744"/>
            </a:pPr>
            <a:r>
              <a:t> 14:00 Sensitive data Basics Part 1 - Intro GDPR for RDM (45 min)</a:t>
            </a:r>
          </a:p>
          <a:p>
            <a:pPr marL="224027" indent="-224027" defTabSz="896111">
              <a:spcBef>
                <a:spcPts val="900"/>
              </a:spcBef>
              <a:buBlip>
                <a:blip r:embed="rId2"/>
              </a:buBlip>
              <a:defRPr sz="2744"/>
            </a:pPr>
            <a:r>
              <a:t> </a:t>
            </a:r>
            <a:r>
              <a:rPr>
                <a:solidFill>
                  <a:srgbClr val="535353"/>
                </a:solidFill>
              </a:rPr>
              <a:t>14:45 Break for 15 min</a:t>
            </a:r>
          </a:p>
          <a:p>
            <a:pPr marL="224027" indent="-224027" defTabSz="896111">
              <a:spcBef>
                <a:spcPts val="900"/>
              </a:spcBef>
              <a:buBlip>
                <a:blip r:embed="rId2"/>
              </a:buBlip>
              <a:defRPr sz="2744"/>
            </a:pPr>
            <a:r>
              <a:t> 15:00  Sensitive data Basics Part 2 - Intro GDPR for RDM (90 min)</a:t>
            </a:r>
          </a:p>
          <a:p>
            <a:pPr marL="224027" indent="-224027" defTabSz="896111">
              <a:spcBef>
                <a:spcPts val="900"/>
              </a:spcBef>
              <a:buBlip>
                <a:blip r:embed="rId2"/>
              </a:buBlip>
              <a:defRPr sz="2744"/>
            </a:pPr>
            <a:r>
              <a:t> </a:t>
            </a:r>
            <a:r>
              <a:rPr>
                <a:solidFill>
                  <a:srgbClr val="535353"/>
                </a:solidFill>
              </a:rPr>
              <a:t>16:30 Break for 15 min</a:t>
            </a:r>
          </a:p>
          <a:p>
            <a:pPr marL="224027" indent="-224027" defTabSz="896111">
              <a:spcBef>
                <a:spcPts val="900"/>
              </a:spcBef>
              <a:buBlip>
                <a:blip r:embed="rId2"/>
              </a:buBlip>
              <a:defRPr sz="2744"/>
            </a:pPr>
            <a:r>
              <a:t> 16:45 Hands on!</a:t>
            </a:r>
            <a:br/>
            <a:r>
              <a:t>  Look at research projects, Asses the risks, what are good measures, </a:t>
            </a:r>
            <a:br/>
            <a:r>
              <a:t>  How do you know when it’s enough, Classify your data  (45 min)</a:t>
            </a:r>
          </a:p>
          <a:p>
            <a:pPr marL="224027" indent="-224027" defTabSz="896111">
              <a:spcBef>
                <a:spcPts val="900"/>
              </a:spcBef>
              <a:buBlip>
                <a:blip r:embed="rId2"/>
              </a:buBlip>
              <a:defRPr sz="2744"/>
            </a:pPr>
            <a:r>
              <a:t> 17:30 Wrap-up (15 min)</a:t>
            </a:r>
          </a:p>
          <a:p>
            <a:pPr marL="224027" indent="-224027" defTabSz="896111">
              <a:spcBef>
                <a:spcPts val="900"/>
              </a:spcBef>
              <a:buBlip>
                <a:blip r:embed="rId2"/>
              </a:buBlip>
              <a:defRPr sz="2744"/>
            </a:pPr>
            <a:r>
              <a:t> </a:t>
            </a:r>
            <a:r>
              <a:rPr>
                <a:solidFill>
                  <a:srgbClr val="535353"/>
                </a:solidFill>
              </a:rPr>
              <a:t>18:00 Drinks </a:t>
            </a:r>
          </a:p>
        </p:txBody>
      </p:sp>
      <p:sp>
        <p:nvSpPr>
          <p:cNvPr id="246" name="Date Placeholder 3"/>
          <p:cNvSpPr txBox="1"/>
          <p:nvPr/>
        </p:nvSpPr>
        <p:spPr>
          <a:xfrm>
            <a:off x="883919" y="6414760"/>
            <a:ext cx="2651762" cy="248305"/>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sz="1200">
                <a:solidFill>
                  <a:srgbClr val="888888"/>
                </a:solidFill>
              </a:defRPr>
            </a:lvl1pPr>
          </a:lstStyle>
          <a:p>
            <a:pPr/>
            <a:r>
              <a:t>May 30 2023</a:t>
            </a:r>
          </a:p>
        </p:txBody>
      </p:sp>
      <p:sp>
        <p:nvSpPr>
          <p:cNvPr id="247" name="Slide Number Placeholder 5"/>
          <p:cNvSpPr txBox="1"/>
          <p:nvPr>
            <p:ph type="sldNum" sz="quarter" idx="2"/>
          </p:nvPr>
        </p:nvSpPr>
        <p:spPr>
          <a:xfrm>
            <a:off x="11172418" y="6414760"/>
            <a:ext cx="181383" cy="24830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9" name="Date Placeholder 3"/>
          <p:cNvSpPr txBox="1"/>
          <p:nvPr/>
        </p:nvSpPr>
        <p:spPr>
          <a:xfrm>
            <a:off x="883919" y="6414760"/>
            <a:ext cx="2651762" cy="248305"/>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sz="1200">
                <a:solidFill>
                  <a:srgbClr val="888888"/>
                </a:solidFill>
              </a:defRPr>
            </a:lvl1pPr>
          </a:lstStyle>
          <a:p>
            <a:pPr/>
            <a:r>
              <a:t>May 30 2023</a:t>
            </a:r>
          </a:p>
        </p:txBody>
      </p:sp>
      <p:sp>
        <p:nvSpPr>
          <p:cNvPr id="420" name="Slide Number Placeholder 5"/>
          <p:cNvSpPr txBox="1"/>
          <p:nvPr>
            <p:ph type="sldNum" sz="quarter" idx="2"/>
          </p:nvPr>
        </p:nvSpPr>
        <p:spPr>
          <a:xfrm>
            <a:off x="11095176" y="6414760"/>
            <a:ext cx="258624" cy="24830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21" name="Screenshot 2023-05-30 at 12.55.26.png" descr="Screenshot 2023-05-30 at 12.55.26.png"/>
          <p:cNvPicPr>
            <a:picLocks noChangeAspect="1"/>
          </p:cNvPicPr>
          <p:nvPr/>
        </p:nvPicPr>
        <p:blipFill>
          <a:blip r:embed="rId2">
            <a:extLst/>
          </a:blip>
          <a:stretch>
            <a:fillRect/>
          </a:stretch>
        </p:blipFill>
        <p:spPr>
          <a:xfrm>
            <a:off x="29986" y="-79687"/>
            <a:ext cx="8065277" cy="6858001"/>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3" name="Date Placeholder 3"/>
          <p:cNvSpPr txBox="1"/>
          <p:nvPr/>
        </p:nvSpPr>
        <p:spPr>
          <a:xfrm>
            <a:off x="883919" y="6414760"/>
            <a:ext cx="2651762" cy="248305"/>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sz="1200">
                <a:solidFill>
                  <a:srgbClr val="888888"/>
                </a:solidFill>
              </a:defRPr>
            </a:lvl1pPr>
          </a:lstStyle>
          <a:p>
            <a:pPr/>
            <a:r>
              <a:t>May 30 2023</a:t>
            </a:r>
          </a:p>
        </p:txBody>
      </p:sp>
      <p:sp>
        <p:nvSpPr>
          <p:cNvPr id="424" name="Slide Number Placeholder 5"/>
          <p:cNvSpPr txBox="1"/>
          <p:nvPr>
            <p:ph type="sldNum" sz="quarter" idx="2"/>
          </p:nvPr>
        </p:nvSpPr>
        <p:spPr>
          <a:xfrm>
            <a:off x="11095176" y="6414760"/>
            <a:ext cx="258624" cy="24830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25" name="Screenshot 2023-05-30 at 12.55.39.png" descr="Screenshot 2023-05-30 at 12.55.39.png"/>
          <p:cNvPicPr>
            <a:picLocks noChangeAspect="1"/>
          </p:cNvPicPr>
          <p:nvPr/>
        </p:nvPicPr>
        <p:blipFill>
          <a:blip r:embed="rId2">
            <a:extLst/>
          </a:blip>
          <a:stretch>
            <a:fillRect/>
          </a:stretch>
        </p:blipFill>
        <p:spPr>
          <a:xfrm>
            <a:off x="54352" y="-85725"/>
            <a:ext cx="8065277" cy="6858000"/>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7" name="Date Placeholder 3"/>
          <p:cNvSpPr txBox="1"/>
          <p:nvPr/>
        </p:nvSpPr>
        <p:spPr>
          <a:xfrm>
            <a:off x="883919" y="6414760"/>
            <a:ext cx="2651762" cy="248305"/>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sz="1200">
                <a:solidFill>
                  <a:srgbClr val="888888"/>
                </a:solidFill>
              </a:defRPr>
            </a:lvl1pPr>
          </a:lstStyle>
          <a:p>
            <a:pPr/>
            <a:r>
              <a:t>May 30 2023</a:t>
            </a:r>
          </a:p>
        </p:txBody>
      </p:sp>
      <p:sp>
        <p:nvSpPr>
          <p:cNvPr id="428" name="Slide Number Placeholder 5"/>
          <p:cNvSpPr txBox="1"/>
          <p:nvPr>
            <p:ph type="sldNum" sz="quarter" idx="2"/>
          </p:nvPr>
        </p:nvSpPr>
        <p:spPr>
          <a:xfrm>
            <a:off x="11095176" y="6414760"/>
            <a:ext cx="258624" cy="24830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29" name="Screenshot 2023-05-30 at 12.55.49.png" descr="Screenshot 2023-05-30 at 12.55.49.png"/>
          <p:cNvPicPr>
            <a:picLocks noChangeAspect="1"/>
          </p:cNvPicPr>
          <p:nvPr/>
        </p:nvPicPr>
        <p:blipFill>
          <a:blip r:embed="rId2">
            <a:extLst/>
          </a:blip>
          <a:stretch>
            <a:fillRect/>
          </a:stretch>
        </p:blipFill>
        <p:spPr>
          <a:xfrm>
            <a:off x="116094" y="0"/>
            <a:ext cx="8065277" cy="6858001"/>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1" name="Date Placeholder 3"/>
          <p:cNvSpPr txBox="1"/>
          <p:nvPr/>
        </p:nvSpPr>
        <p:spPr>
          <a:xfrm>
            <a:off x="883919" y="6414760"/>
            <a:ext cx="2651762" cy="248305"/>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sz="1200">
                <a:solidFill>
                  <a:srgbClr val="888888"/>
                </a:solidFill>
              </a:defRPr>
            </a:lvl1pPr>
          </a:lstStyle>
          <a:p>
            <a:pPr/>
            <a:r>
              <a:t>May 30 2023</a:t>
            </a:r>
          </a:p>
        </p:txBody>
      </p:sp>
      <p:sp>
        <p:nvSpPr>
          <p:cNvPr id="432" name="Slide Number Placeholder 5"/>
          <p:cNvSpPr txBox="1"/>
          <p:nvPr>
            <p:ph type="sldNum" sz="quarter" idx="2"/>
          </p:nvPr>
        </p:nvSpPr>
        <p:spPr>
          <a:xfrm>
            <a:off x="11095176" y="6414760"/>
            <a:ext cx="258624" cy="24830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33" name="Screenshot 2023-05-30 at 12.56.11.png" descr="Screenshot 2023-05-30 at 12.56.11.png"/>
          <p:cNvPicPr>
            <a:picLocks noChangeAspect="1"/>
          </p:cNvPicPr>
          <p:nvPr/>
        </p:nvPicPr>
        <p:blipFill>
          <a:blip r:embed="rId2">
            <a:extLst/>
          </a:blip>
          <a:stretch>
            <a:fillRect/>
          </a:stretch>
        </p:blipFill>
        <p:spPr>
          <a:xfrm>
            <a:off x="95721" y="0"/>
            <a:ext cx="9759462" cy="6858001"/>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5" name="Date Placeholder 3"/>
          <p:cNvSpPr txBox="1"/>
          <p:nvPr/>
        </p:nvSpPr>
        <p:spPr>
          <a:xfrm>
            <a:off x="883919" y="6414760"/>
            <a:ext cx="2651762" cy="248305"/>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sz="1200">
                <a:solidFill>
                  <a:srgbClr val="888888"/>
                </a:solidFill>
              </a:defRPr>
            </a:lvl1pPr>
          </a:lstStyle>
          <a:p>
            <a:pPr/>
            <a:r>
              <a:t>May 30 2023</a:t>
            </a:r>
          </a:p>
        </p:txBody>
      </p:sp>
      <p:sp>
        <p:nvSpPr>
          <p:cNvPr id="436" name="Slide Number Placeholder 5"/>
          <p:cNvSpPr txBox="1"/>
          <p:nvPr>
            <p:ph type="sldNum" sz="quarter" idx="2"/>
          </p:nvPr>
        </p:nvSpPr>
        <p:spPr>
          <a:xfrm>
            <a:off x="11095176" y="6414760"/>
            <a:ext cx="258624" cy="24830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37" name="Screenshot 2023-05-30 at 12.56.21.png" descr="Screenshot 2023-05-30 at 12.56.21.png"/>
          <p:cNvPicPr>
            <a:picLocks noChangeAspect="1"/>
          </p:cNvPicPr>
          <p:nvPr/>
        </p:nvPicPr>
        <p:blipFill>
          <a:blip r:embed="rId2">
            <a:extLst/>
          </a:blip>
          <a:stretch>
            <a:fillRect/>
          </a:stretch>
        </p:blipFill>
        <p:spPr>
          <a:xfrm>
            <a:off x="78781" y="-1"/>
            <a:ext cx="7671392" cy="6858001"/>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9" name="Date Placeholder 3"/>
          <p:cNvSpPr txBox="1"/>
          <p:nvPr/>
        </p:nvSpPr>
        <p:spPr>
          <a:xfrm>
            <a:off x="883919" y="6414760"/>
            <a:ext cx="2651762" cy="248305"/>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sz="1200">
                <a:solidFill>
                  <a:srgbClr val="888888"/>
                </a:solidFill>
              </a:defRPr>
            </a:lvl1pPr>
          </a:lstStyle>
          <a:p>
            <a:pPr/>
            <a:r>
              <a:t>May 30 2023</a:t>
            </a:r>
          </a:p>
        </p:txBody>
      </p:sp>
      <p:sp>
        <p:nvSpPr>
          <p:cNvPr id="440" name="Slide Number Placeholder 5"/>
          <p:cNvSpPr txBox="1"/>
          <p:nvPr>
            <p:ph type="sldNum" sz="quarter" idx="2"/>
          </p:nvPr>
        </p:nvSpPr>
        <p:spPr>
          <a:xfrm>
            <a:off x="11095176" y="6414760"/>
            <a:ext cx="258624" cy="24830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41" name="Screenshot 2023-05-30 at 12.56.32.png" descr="Screenshot 2023-05-30 at 12.56.32.png"/>
          <p:cNvPicPr>
            <a:picLocks noChangeAspect="1"/>
          </p:cNvPicPr>
          <p:nvPr/>
        </p:nvPicPr>
        <p:blipFill>
          <a:blip r:embed="rId2">
            <a:extLst/>
          </a:blip>
          <a:stretch>
            <a:fillRect/>
          </a:stretch>
        </p:blipFill>
        <p:spPr>
          <a:xfrm>
            <a:off x="-14143" y="0"/>
            <a:ext cx="10850982" cy="6858000"/>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3" name="Title 1"/>
          <p:cNvSpPr txBox="1"/>
          <p:nvPr>
            <p:ph type="title"/>
          </p:nvPr>
        </p:nvSpPr>
        <p:spPr>
          <a:xfrm>
            <a:off x="2767912" y="320675"/>
            <a:ext cx="8771240" cy="1325563"/>
          </a:xfrm>
          <a:prstGeom prst="rect">
            <a:avLst/>
          </a:prstGeom>
        </p:spPr>
        <p:txBody>
          <a:bodyPr/>
          <a:lstStyle/>
          <a:p>
            <a:pPr/>
            <a:r>
              <a:t> Risk assessment and Mitigating Measures</a:t>
            </a:r>
          </a:p>
          <a:p>
            <a:pPr/>
            <a:r>
              <a:t> DPIA, DTIA</a:t>
            </a:r>
          </a:p>
        </p:txBody>
      </p:sp>
      <p:sp>
        <p:nvSpPr>
          <p:cNvPr id="444" name="Date Placeholder 3"/>
          <p:cNvSpPr txBox="1"/>
          <p:nvPr/>
        </p:nvSpPr>
        <p:spPr>
          <a:xfrm>
            <a:off x="883919" y="6414760"/>
            <a:ext cx="2651762" cy="248305"/>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sz="1200">
                <a:solidFill>
                  <a:srgbClr val="888888"/>
                </a:solidFill>
              </a:defRPr>
            </a:lvl1pPr>
          </a:lstStyle>
          <a:p>
            <a:pPr/>
            <a:r>
              <a:t>May 30 2023</a:t>
            </a:r>
          </a:p>
        </p:txBody>
      </p:sp>
      <p:sp>
        <p:nvSpPr>
          <p:cNvPr id="445" name="Slide Number Placeholder 5"/>
          <p:cNvSpPr txBox="1"/>
          <p:nvPr>
            <p:ph type="sldNum" sz="quarter" idx="2"/>
          </p:nvPr>
        </p:nvSpPr>
        <p:spPr>
          <a:xfrm>
            <a:off x="11095176" y="6414760"/>
            <a:ext cx="258624" cy="24830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46" name="Screenshot 2022-10-21 at 10.40.31.png" descr="Screenshot 2022-10-21 at 10.40.31.png"/>
          <p:cNvPicPr>
            <a:picLocks noChangeAspect="1"/>
          </p:cNvPicPr>
          <p:nvPr/>
        </p:nvPicPr>
        <p:blipFill>
          <a:blip r:embed="rId2">
            <a:extLst/>
          </a:blip>
          <a:stretch>
            <a:fillRect/>
          </a:stretch>
        </p:blipFill>
        <p:spPr>
          <a:xfrm>
            <a:off x="7574791" y="1435122"/>
            <a:ext cx="3288951" cy="4682141"/>
          </a:xfrm>
          <a:prstGeom prst="rect">
            <a:avLst/>
          </a:prstGeom>
          <a:ln w="12700">
            <a:miter lim="400000"/>
          </a:ln>
          <a:effectLst>
            <a:outerShdw sx="100000" sy="100000" kx="0" ky="0" algn="b" rotWithShape="0" blurRad="254000" dist="127000" dir="16200000">
              <a:srgbClr val="000000">
                <a:alpha val="70000"/>
              </a:srgbClr>
            </a:outerShdw>
          </a:effectLst>
        </p:spPr>
      </p:pic>
      <p:pic>
        <p:nvPicPr>
          <p:cNvPr id="447" name="Screenshot 2022-10-21 at 10.42.22.png" descr="Screenshot 2022-10-21 at 10.42.22.png"/>
          <p:cNvPicPr>
            <a:picLocks noChangeAspect="1"/>
          </p:cNvPicPr>
          <p:nvPr/>
        </p:nvPicPr>
        <p:blipFill>
          <a:blip r:embed="rId3">
            <a:extLst/>
          </a:blip>
          <a:stretch>
            <a:fillRect/>
          </a:stretch>
        </p:blipFill>
        <p:spPr>
          <a:xfrm>
            <a:off x="357634" y="1871641"/>
            <a:ext cx="6721132" cy="4317716"/>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9" name="1. Data ethiek in vogelvlucht"/>
          <p:cNvSpPr txBox="1"/>
          <p:nvPr>
            <p:ph type="title"/>
          </p:nvPr>
        </p:nvSpPr>
        <p:spPr>
          <a:xfrm>
            <a:off x="2015523" y="395999"/>
            <a:ext cx="8172004" cy="828004"/>
          </a:xfrm>
          <a:prstGeom prst="rect">
            <a:avLst/>
          </a:prstGeom>
        </p:spPr>
        <p:txBody>
          <a:bodyPr/>
          <a:lstStyle/>
          <a:p>
            <a:pPr>
              <a:defRPr>
                <a:solidFill>
                  <a:srgbClr val="008F00"/>
                </a:solidFill>
              </a:defRPr>
            </a:pPr>
            <a:r>
              <a:t>High Risk Processing: </a:t>
            </a:r>
          </a:p>
          <a:p>
            <a:pPr>
              <a:defRPr>
                <a:solidFill>
                  <a:srgbClr val="008F00"/>
                </a:solidFill>
              </a:defRPr>
            </a:pPr>
            <a:r>
              <a:t>Data Protection Impact Assessment (DPIA)</a:t>
            </a:r>
          </a:p>
        </p:txBody>
      </p:sp>
      <p:sp>
        <p:nvSpPr>
          <p:cNvPr id="450" name="Source: https://ec.europa.eu/newsroom/article29/items/611236"/>
          <p:cNvSpPr txBox="1"/>
          <p:nvPr/>
        </p:nvSpPr>
        <p:spPr>
          <a:xfrm>
            <a:off x="1960430" y="6366818"/>
            <a:ext cx="2993557" cy="195594"/>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p>
            <a:pPr defTabSz="1219169">
              <a:defRPr sz="800">
                <a:solidFill>
                  <a:srgbClr val="5E5E5E"/>
                </a:solidFill>
                <a:latin typeface="Helvetica Neue"/>
                <a:ea typeface="Helvetica Neue"/>
                <a:cs typeface="Helvetica Neue"/>
                <a:sym typeface="Helvetica Neue"/>
              </a:defRPr>
            </a:pPr>
            <a:r>
              <a:t>Source: </a:t>
            </a:r>
            <a:r>
              <a:rPr u="sng">
                <a:solidFill>
                  <a:srgbClr val="0000FF"/>
                </a:solidFill>
                <a:uFill>
                  <a:solidFill>
                    <a:srgbClr val="0000FF"/>
                  </a:solidFill>
                </a:uFill>
                <a:hlinkClick r:id="rId2" invalidUrl="" action="" tgtFrame="" tooltip="" history="1" highlightClick="0" endSnd="0"/>
              </a:rPr>
              <a:t>https://ec.europa.eu/newsroom/article29/items/611236</a:t>
            </a:r>
            <a:r>
              <a:t> </a:t>
            </a:r>
          </a:p>
        </p:txBody>
      </p:sp>
      <p:sp>
        <p:nvSpPr>
          <p:cNvPr id="451" name="If your project would be on tomorrow's newspaper frontpage,…"/>
          <p:cNvSpPr txBox="1"/>
          <p:nvPr>
            <p:ph type="body" idx="1"/>
          </p:nvPr>
        </p:nvSpPr>
        <p:spPr>
          <a:xfrm>
            <a:off x="2015523" y="1295399"/>
            <a:ext cx="8172002" cy="4680004"/>
          </a:xfrm>
          <a:prstGeom prst="rect">
            <a:avLst/>
          </a:prstGeom>
        </p:spPr>
        <p:txBody>
          <a:bodyPr/>
          <a:lstStyle/>
          <a:p>
            <a:pPr marL="0" indent="0" defTabSz="333756">
              <a:lnSpc>
                <a:spcPts val="1700"/>
              </a:lnSpc>
              <a:buSzTx/>
              <a:buNone/>
              <a:defRPr sz="1314"/>
            </a:pPr>
            <a:r>
              <a:rPr b="1">
                <a:solidFill>
                  <a:srgbClr val="008F00"/>
                </a:solidFill>
              </a:rPr>
              <a:t>1. Evaluation or scoring</a:t>
            </a:r>
            <a:r>
              <a:t>, including profiling and predicting, especially from “aspects concerning the data subject's performance at work, economic situation, health, personal preferences or interests, reliability or behavior, location or movements” (recitals 71 and 91). Examples of this could include a financial institution that screens its customers against a credit reference database or against an anti-money laundering and counter-terrorist financing (AML/CTF) or fraud database, or a biotechnology company offering genetic tests directly to consumers in order to assess and predict the disease/health risks, or a company building behavioural or marketing profiles based on usage or navigation on its website. </a:t>
            </a:r>
            <a:br/>
          </a:p>
          <a:p>
            <a:pPr marL="0" indent="0" defTabSz="333756">
              <a:lnSpc>
                <a:spcPts val="1700"/>
              </a:lnSpc>
              <a:buSzTx/>
              <a:buNone/>
              <a:defRPr sz="1314"/>
            </a:pPr>
            <a:r>
              <a:rPr b="1">
                <a:solidFill>
                  <a:srgbClr val="008F00"/>
                </a:solidFill>
              </a:rPr>
              <a:t>2. Automated-decision making with legal or similar significant effect</a:t>
            </a:r>
            <a:r>
              <a:t>: processing that aims at taking decisions on data subjects producing “legal effects concerning the natural person” or which “similarly significantly affects the natural person” (Article 35(3)(a)). For example, the processing may lead to the exclusion or discrimination against individuals. Processing with little or no effect on individuals does not match this specific criterion. Further explanations on these notions will be provided in the upcoming WP29 Guidelines on Profiling. </a:t>
            </a:r>
            <a:br/>
          </a:p>
          <a:p>
            <a:pPr marL="0" indent="0" defTabSz="333756">
              <a:lnSpc>
                <a:spcPts val="1700"/>
              </a:lnSpc>
              <a:buSzTx/>
              <a:buNone/>
              <a:defRPr sz="1314"/>
            </a:pPr>
            <a:r>
              <a:rPr b="1">
                <a:solidFill>
                  <a:srgbClr val="008F00"/>
                </a:solidFill>
              </a:rPr>
              <a:t>3. Systematic monitoring</a:t>
            </a:r>
            <a:r>
              <a:t>: processing used to observe, monitor or control data subjects, including data collected through networks or “a systematic monitoring of a publicly accessible area” (Article 35(3)(c))15. This type of monitoring is a criterion because the personal data may be collected in circumstances where data subjects may not be aware of who is collecting their data and how they will be used. Additionally, it may be impossible for individuals to avoid being subject to such processing in public (or publicly accessible) space(s). </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3" name="1. Data ethiek in vogelvlucht"/>
          <p:cNvSpPr txBox="1"/>
          <p:nvPr>
            <p:ph type="title"/>
          </p:nvPr>
        </p:nvSpPr>
        <p:spPr>
          <a:xfrm>
            <a:off x="2015523" y="395999"/>
            <a:ext cx="8172004" cy="828004"/>
          </a:xfrm>
          <a:prstGeom prst="rect">
            <a:avLst/>
          </a:prstGeom>
        </p:spPr>
        <p:txBody>
          <a:bodyPr/>
          <a:lstStyle/>
          <a:p>
            <a:pPr>
              <a:defRPr>
                <a:solidFill>
                  <a:srgbClr val="008F00"/>
                </a:solidFill>
              </a:defRPr>
            </a:pPr>
            <a:r>
              <a:t>High Risk Processing: </a:t>
            </a:r>
          </a:p>
          <a:p>
            <a:pPr>
              <a:defRPr>
                <a:solidFill>
                  <a:srgbClr val="008F00"/>
                </a:solidFill>
              </a:defRPr>
            </a:pPr>
            <a:r>
              <a:t>Data Protection Impact Assessment (DPIA)</a:t>
            </a:r>
          </a:p>
        </p:txBody>
      </p:sp>
      <p:sp>
        <p:nvSpPr>
          <p:cNvPr id="454" name="Source: https://ec.europa.eu/newsroom/article29/items/611236"/>
          <p:cNvSpPr txBox="1"/>
          <p:nvPr/>
        </p:nvSpPr>
        <p:spPr>
          <a:xfrm>
            <a:off x="1960430" y="6366818"/>
            <a:ext cx="2993557" cy="195594"/>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p>
            <a:pPr defTabSz="1219169">
              <a:defRPr sz="800">
                <a:solidFill>
                  <a:srgbClr val="5E5E5E"/>
                </a:solidFill>
                <a:latin typeface="Helvetica Neue"/>
                <a:ea typeface="Helvetica Neue"/>
                <a:cs typeface="Helvetica Neue"/>
                <a:sym typeface="Helvetica Neue"/>
              </a:defRPr>
            </a:pPr>
            <a:r>
              <a:t>Source: </a:t>
            </a:r>
            <a:r>
              <a:rPr u="sng">
                <a:solidFill>
                  <a:srgbClr val="0000FF"/>
                </a:solidFill>
                <a:uFill>
                  <a:solidFill>
                    <a:srgbClr val="0000FF"/>
                  </a:solidFill>
                </a:uFill>
                <a:hlinkClick r:id="rId2" invalidUrl="" action="" tgtFrame="" tooltip="" history="1" highlightClick="0" endSnd="0"/>
              </a:rPr>
              <a:t>https://ec.europa.eu/newsroom/article29/items/611236</a:t>
            </a:r>
            <a:r>
              <a:t> </a:t>
            </a:r>
          </a:p>
        </p:txBody>
      </p:sp>
      <p:sp>
        <p:nvSpPr>
          <p:cNvPr id="455" name="If your project would be on tomorrow's newspaper frontpage,…"/>
          <p:cNvSpPr txBox="1"/>
          <p:nvPr>
            <p:ph type="body" idx="1"/>
          </p:nvPr>
        </p:nvSpPr>
        <p:spPr>
          <a:xfrm>
            <a:off x="2015523" y="1295399"/>
            <a:ext cx="8172002" cy="4680004"/>
          </a:xfrm>
          <a:prstGeom prst="rect">
            <a:avLst/>
          </a:prstGeom>
        </p:spPr>
        <p:txBody>
          <a:bodyPr/>
          <a:lstStyle/>
          <a:p>
            <a:pPr marL="0" indent="0" defTabSz="384047">
              <a:lnSpc>
                <a:spcPts val="2000"/>
              </a:lnSpc>
              <a:buSzTx/>
              <a:buNone/>
              <a:defRPr sz="1512"/>
            </a:pPr>
            <a:r>
              <a:rPr b="1">
                <a:solidFill>
                  <a:srgbClr val="008F00"/>
                </a:solidFill>
              </a:rPr>
              <a:t>4. Sensitive data or data of a highly personal nature</a:t>
            </a:r>
            <a:r>
              <a:t>: this includes special categories of personal data as defined in Article 9 (for example information about individuals’ political opinions), as well as personal data relating to criminal convictions or offences as defined in Article 10. An example would be a general hospital keeping patients’ medical records or a private investigator keeping offenders’ details. Beyond these provisions of the GDPR, some categories of data can be considered as increasing the possible risk to the rights and freedoms of individuals. These personal data are considered as sensitive (as this term is commonly understood) because they are linked to household and private activities (such as electronic communications whose confidentiality should be protected), or because they impact the exercise of a fundamental right (such as location data whose collection questions the freedom of movement) or because their violation clearly involves serious impacts in the data subject’s daily life (such as financial data that might be used for payment fraud). In this regard, whether the data has already been made publicly available by the data subject or by third parties may be relevant. The fact that personal data is publicly available may be considered as a factor in the assessment if the data was expected to be further used for certain purposes. This criterion may also include data such as personal documents, emails, diaries, notes from e-readers equipped with note-taking features, and very personal information contained in life-logging applications.</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7" name="1. Data ethiek in vogelvlucht"/>
          <p:cNvSpPr txBox="1"/>
          <p:nvPr>
            <p:ph type="title"/>
          </p:nvPr>
        </p:nvSpPr>
        <p:spPr>
          <a:xfrm>
            <a:off x="2015523" y="395999"/>
            <a:ext cx="8172004" cy="828004"/>
          </a:xfrm>
          <a:prstGeom prst="rect">
            <a:avLst/>
          </a:prstGeom>
        </p:spPr>
        <p:txBody>
          <a:bodyPr/>
          <a:lstStyle/>
          <a:p>
            <a:pPr>
              <a:defRPr>
                <a:solidFill>
                  <a:srgbClr val="008F00"/>
                </a:solidFill>
              </a:defRPr>
            </a:pPr>
            <a:r>
              <a:t>High Risk Processing: </a:t>
            </a:r>
          </a:p>
          <a:p>
            <a:pPr>
              <a:defRPr>
                <a:solidFill>
                  <a:srgbClr val="008F00"/>
                </a:solidFill>
              </a:defRPr>
            </a:pPr>
            <a:r>
              <a:t>Data Protection Impact Assessment (DPIA)</a:t>
            </a:r>
          </a:p>
        </p:txBody>
      </p:sp>
      <p:sp>
        <p:nvSpPr>
          <p:cNvPr id="458" name="Source: https://ec.europa.eu/newsroom/article29/items/611236"/>
          <p:cNvSpPr txBox="1"/>
          <p:nvPr/>
        </p:nvSpPr>
        <p:spPr>
          <a:xfrm>
            <a:off x="1960430" y="6366818"/>
            <a:ext cx="2993557" cy="195594"/>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p>
            <a:pPr defTabSz="1219169">
              <a:defRPr sz="800">
                <a:solidFill>
                  <a:srgbClr val="5E5E5E"/>
                </a:solidFill>
                <a:latin typeface="Helvetica Neue"/>
                <a:ea typeface="Helvetica Neue"/>
                <a:cs typeface="Helvetica Neue"/>
                <a:sym typeface="Helvetica Neue"/>
              </a:defRPr>
            </a:pPr>
            <a:r>
              <a:t>Source: </a:t>
            </a:r>
            <a:r>
              <a:rPr u="sng">
                <a:solidFill>
                  <a:srgbClr val="0000FF"/>
                </a:solidFill>
                <a:uFill>
                  <a:solidFill>
                    <a:srgbClr val="0000FF"/>
                  </a:solidFill>
                </a:uFill>
                <a:hlinkClick r:id="rId2" invalidUrl="" action="" tgtFrame="" tooltip="" history="1" highlightClick="0" endSnd="0"/>
              </a:rPr>
              <a:t>https://ec.europa.eu/newsroom/article29/items/611236</a:t>
            </a:r>
            <a:r>
              <a:t> </a:t>
            </a:r>
          </a:p>
        </p:txBody>
      </p:sp>
      <p:sp>
        <p:nvSpPr>
          <p:cNvPr id="459" name="If your project would be on tomorrow's newspaper frontpage,…"/>
          <p:cNvSpPr txBox="1"/>
          <p:nvPr>
            <p:ph type="body" idx="1"/>
          </p:nvPr>
        </p:nvSpPr>
        <p:spPr>
          <a:xfrm>
            <a:off x="2015523" y="1295399"/>
            <a:ext cx="8172002" cy="4680004"/>
          </a:xfrm>
          <a:prstGeom prst="rect">
            <a:avLst/>
          </a:prstGeom>
        </p:spPr>
        <p:txBody>
          <a:bodyPr/>
          <a:lstStyle/>
          <a:p>
            <a:pPr marL="0" indent="0" defTabSz="297179">
              <a:lnSpc>
                <a:spcPts val="1500"/>
              </a:lnSpc>
              <a:buSzTx/>
              <a:buNone/>
              <a:defRPr sz="1170"/>
            </a:pPr>
            <a:r>
              <a:rPr b="1">
                <a:solidFill>
                  <a:srgbClr val="008F00"/>
                </a:solidFill>
              </a:rPr>
              <a:t>5. Data processed on a large scale</a:t>
            </a:r>
            <a:r>
              <a:t>: the GDPR does not define what constitutes large-scale, though recital 91 provides some guidance. In any event, the WP29 recommends that the following factors, in particular, be considered when determining whether the processing is carried out on a large scale: </a:t>
            </a:r>
          </a:p>
          <a:p>
            <a:pPr marL="0" indent="0" defTabSz="297179">
              <a:lnSpc>
                <a:spcPts val="1500"/>
              </a:lnSpc>
              <a:buSzTx/>
              <a:buNone/>
              <a:defRPr sz="1170"/>
            </a:pPr>
            <a:r>
              <a:t>the number of data subjects concerned, either as a specific number or as a proportion of the relevant population; </a:t>
            </a:r>
            <a:br/>
          </a:p>
          <a:p>
            <a:pPr marL="117307" indent="-117307" defTabSz="297179">
              <a:lnSpc>
                <a:spcPts val="1500"/>
              </a:lnSpc>
              <a:buSzPct val="100000"/>
              <a:buFontTx/>
              <a:defRPr sz="1170"/>
            </a:pPr>
            <a:r>
              <a:t>the volume of data and/or the range of different data items being processed; </a:t>
            </a:r>
            <a:br/>
          </a:p>
          <a:p>
            <a:pPr marL="117307" indent="-117307" defTabSz="297179">
              <a:lnSpc>
                <a:spcPts val="1500"/>
              </a:lnSpc>
              <a:buSzPct val="100000"/>
              <a:buFontTx/>
              <a:defRPr sz="1170"/>
            </a:pPr>
            <a:r>
              <a:t>the duration, or permanence, of the data processing activity; </a:t>
            </a:r>
            <a:br/>
          </a:p>
          <a:p>
            <a:pPr marL="117307" indent="-117307" defTabSz="297179">
              <a:lnSpc>
                <a:spcPts val="1500"/>
              </a:lnSpc>
              <a:buSzPct val="100000"/>
              <a:buFontTx/>
              <a:defRPr sz="1170"/>
            </a:pPr>
            <a:r>
              <a:t>the geographical extent of the processing activity. </a:t>
            </a:r>
            <a:br/>
            <a:br/>
          </a:p>
          <a:p>
            <a:pPr marL="0" indent="0" defTabSz="297179">
              <a:lnSpc>
                <a:spcPts val="1500"/>
              </a:lnSpc>
              <a:buSzTx/>
              <a:buFontTx/>
              <a:buNone/>
              <a:defRPr sz="1170"/>
            </a:pPr>
            <a:r>
              <a:rPr b="1">
                <a:solidFill>
                  <a:srgbClr val="008F00"/>
                </a:solidFill>
              </a:rPr>
              <a:t>6. Matching or combining datasets</a:t>
            </a:r>
            <a:r>
              <a:t>, for example originating from two or more data processing operations performed for different purposes and/or by different data controllers in a way that would exceed the reasonable expectations of the data subject17. </a:t>
            </a:r>
            <a:br/>
          </a:p>
          <a:p>
            <a:pPr marL="0" indent="0" defTabSz="297179">
              <a:lnSpc>
                <a:spcPts val="1500"/>
              </a:lnSpc>
              <a:buSzTx/>
              <a:buFontTx/>
              <a:buNone/>
              <a:defRPr sz="1170"/>
            </a:pPr>
            <a:r>
              <a:rPr b="1">
                <a:solidFill>
                  <a:srgbClr val="008F00"/>
                </a:solidFill>
              </a:rPr>
              <a:t>7. Data concerning vulnerable data subjects </a:t>
            </a:r>
            <a:r>
              <a:t>(recital 75): the processing of this type of data is a criterion because of the increased power imbalance between the data subjects and the data controller, meaning the individuals may be unable to easily consent to, or oppose, the processing of their data, or exercise their rights. Vulnerable data subjects may include children (they can be considered as not able to knowingly and thoughtfully oppose or consent to the processing of their data), employees , more vulnerable segments of the population requiring special protection (mentally ill persons, asylum seekers, or the elderly, patients, etc.), and in any case where an imbalance in the relationship between the position of the data subject and the controller can be identified. </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9" name="Title 1"/>
          <p:cNvSpPr txBox="1"/>
          <p:nvPr>
            <p:ph type="title"/>
          </p:nvPr>
        </p:nvSpPr>
        <p:spPr>
          <a:xfrm>
            <a:off x="2767912" y="320675"/>
            <a:ext cx="8771240" cy="1325563"/>
          </a:xfrm>
          <a:prstGeom prst="rect">
            <a:avLst/>
          </a:prstGeom>
        </p:spPr>
        <p:txBody>
          <a:bodyPr/>
          <a:lstStyle/>
          <a:p>
            <a:pPr/>
            <a:r>
              <a:t>Itinerary</a:t>
            </a:r>
          </a:p>
        </p:txBody>
      </p:sp>
      <p:sp>
        <p:nvSpPr>
          <p:cNvPr id="250" name="Content Placeholder 2"/>
          <p:cNvSpPr txBox="1"/>
          <p:nvPr>
            <p:ph type="body" idx="1"/>
          </p:nvPr>
        </p:nvSpPr>
        <p:spPr>
          <a:xfrm>
            <a:off x="593124" y="1825625"/>
            <a:ext cx="10946028" cy="4351338"/>
          </a:xfrm>
          <a:prstGeom prst="rect">
            <a:avLst/>
          </a:prstGeom>
        </p:spPr>
        <p:txBody>
          <a:bodyPr/>
          <a:lstStyle/>
          <a:p>
            <a:pPr marL="210311" indent="-210311" defTabSz="841247">
              <a:spcBef>
                <a:spcPts val="900"/>
              </a:spcBef>
              <a:buBlip>
                <a:blip r:embed="rId2"/>
              </a:buBlip>
              <a:defRPr sz="2576"/>
            </a:pPr>
            <a:r>
              <a:t> Sensitive Data, Health Data</a:t>
            </a:r>
          </a:p>
          <a:p>
            <a:pPr marL="210311" indent="-210311" defTabSz="841247">
              <a:spcBef>
                <a:spcPts val="900"/>
              </a:spcBef>
              <a:buBlip>
                <a:blip r:embed="rId2"/>
              </a:buBlip>
              <a:defRPr sz="2576"/>
            </a:pPr>
            <a:r>
              <a:t> Data Minimisation and Pseudonymisation</a:t>
            </a:r>
          </a:p>
          <a:p>
            <a:pPr marL="210311" indent="-210311" defTabSz="841247">
              <a:spcBef>
                <a:spcPts val="900"/>
              </a:spcBef>
              <a:buBlip>
                <a:blip r:embed="rId2"/>
              </a:buBlip>
              <a:defRPr sz="2576"/>
            </a:pPr>
            <a:r>
              <a:t> Risk assessment and Mitigating Measures / DPIA, DTIA</a:t>
            </a:r>
          </a:p>
          <a:p>
            <a:pPr marL="210311" indent="-210311" defTabSz="841247">
              <a:spcBef>
                <a:spcPts val="900"/>
              </a:spcBef>
              <a:buBlip>
                <a:blip r:embed="rId2"/>
              </a:buBlip>
              <a:defRPr sz="2576"/>
            </a:pPr>
            <a:r>
              <a:t> Partnering and Collaboration</a:t>
            </a:r>
          </a:p>
          <a:p>
            <a:pPr marL="210311" indent="-210311" defTabSz="841247">
              <a:spcBef>
                <a:spcPts val="900"/>
              </a:spcBef>
              <a:buBlip>
                <a:blip r:embed="rId2"/>
              </a:buBlip>
              <a:defRPr sz="2576"/>
            </a:pPr>
            <a:r>
              <a:t> Retention Periods / FAIR data / Archiving legislation</a:t>
            </a:r>
          </a:p>
          <a:p>
            <a:pPr marL="210311" indent="-210311" defTabSz="841247">
              <a:spcBef>
                <a:spcPts val="900"/>
              </a:spcBef>
              <a:buBlip>
                <a:blip r:embed="rId2"/>
              </a:buBlip>
              <a:defRPr sz="2576"/>
            </a:pPr>
            <a:r>
              <a:t> Transparency and Consent Forms</a:t>
            </a:r>
          </a:p>
          <a:p>
            <a:pPr marL="210311" indent="-210311" defTabSz="841247">
              <a:spcBef>
                <a:spcPts val="900"/>
              </a:spcBef>
              <a:buBlip>
                <a:blip r:embed="rId2"/>
              </a:buBlip>
              <a:defRPr sz="2576"/>
            </a:pPr>
            <a:r>
              <a:t> Privacy and Ethics</a:t>
            </a:r>
          </a:p>
          <a:p>
            <a:pPr marL="210311" indent="-210311" defTabSz="841247">
              <a:spcBef>
                <a:spcPts val="900"/>
              </a:spcBef>
              <a:buBlip>
                <a:blip r:embed="rId2"/>
              </a:buBlip>
              <a:defRPr sz="2576"/>
            </a:pPr>
            <a:r>
              <a:t> Privacy By Design</a:t>
            </a:r>
          </a:p>
          <a:p>
            <a:pPr marL="210311" indent="-210311" defTabSz="841247">
              <a:spcBef>
                <a:spcPts val="900"/>
              </a:spcBef>
              <a:buBlip>
                <a:blip r:embed="rId2"/>
              </a:buBlip>
              <a:defRPr sz="2576"/>
            </a:pPr>
            <a:r>
              <a:t> Synthetic Data</a:t>
            </a:r>
          </a:p>
        </p:txBody>
      </p:sp>
      <p:sp>
        <p:nvSpPr>
          <p:cNvPr id="251" name="Date Placeholder 3"/>
          <p:cNvSpPr txBox="1"/>
          <p:nvPr/>
        </p:nvSpPr>
        <p:spPr>
          <a:xfrm>
            <a:off x="883919" y="6414760"/>
            <a:ext cx="2651762" cy="248305"/>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sz="1200">
                <a:solidFill>
                  <a:srgbClr val="888888"/>
                </a:solidFill>
              </a:defRPr>
            </a:lvl1pPr>
          </a:lstStyle>
          <a:p>
            <a:pPr/>
            <a:r>
              <a:t>May 30 2023</a:t>
            </a:r>
          </a:p>
        </p:txBody>
      </p:sp>
      <p:sp>
        <p:nvSpPr>
          <p:cNvPr id="252" name="Slide Number Placeholder 5"/>
          <p:cNvSpPr txBox="1"/>
          <p:nvPr>
            <p:ph type="sldNum" sz="quarter" idx="2"/>
          </p:nvPr>
        </p:nvSpPr>
        <p:spPr>
          <a:xfrm>
            <a:off x="11172418" y="6414760"/>
            <a:ext cx="181383" cy="24830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1" name="1. Data ethiek in vogelvlucht"/>
          <p:cNvSpPr txBox="1"/>
          <p:nvPr>
            <p:ph type="title"/>
          </p:nvPr>
        </p:nvSpPr>
        <p:spPr>
          <a:xfrm>
            <a:off x="2015523" y="395999"/>
            <a:ext cx="8172004" cy="828004"/>
          </a:xfrm>
          <a:prstGeom prst="rect">
            <a:avLst/>
          </a:prstGeom>
        </p:spPr>
        <p:txBody>
          <a:bodyPr/>
          <a:lstStyle/>
          <a:p>
            <a:pPr>
              <a:defRPr>
                <a:solidFill>
                  <a:srgbClr val="008F00"/>
                </a:solidFill>
              </a:defRPr>
            </a:pPr>
            <a:r>
              <a:t>High Risk Processing: </a:t>
            </a:r>
          </a:p>
          <a:p>
            <a:pPr>
              <a:defRPr>
                <a:solidFill>
                  <a:srgbClr val="008F00"/>
                </a:solidFill>
              </a:defRPr>
            </a:pPr>
            <a:r>
              <a:t>Data Protection Impact Assessment (DPIA)</a:t>
            </a:r>
          </a:p>
        </p:txBody>
      </p:sp>
      <p:sp>
        <p:nvSpPr>
          <p:cNvPr id="462" name="Source: https://ec.europa.eu/newsroom/article29/items/611236"/>
          <p:cNvSpPr txBox="1"/>
          <p:nvPr/>
        </p:nvSpPr>
        <p:spPr>
          <a:xfrm>
            <a:off x="1960430" y="6366818"/>
            <a:ext cx="2993557" cy="195594"/>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p>
            <a:pPr defTabSz="1219169">
              <a:defRPr sz="800">
                <a:solidFill>
                  <a:srgbClr val="5E5E5E"/>
                </a:solidFill>
                <a:latin typeface="Helvetica Neue"/>
                <a:ea typeface="Helvetica Neue"/>
                <a:cs typeface="Helvetica Neue"/>
                <a:sym typeface="Helvetica Neue"/>
              </a:defRPr>
            </a:pPr>
            <a:r>
              <a:t>Source: </a:t>
            </a:r>
            <a:r>
              <a:rPr u="sng">
                <a:solidFill>
                  <a:srgbClr val="0000FF"/>
                </a:solidFill>
                <a:uFill>
                  <a:solidFill>
                    <a:srgbClr val="0000FF"/>
                  </a:solidFill>
                </a:uFill>
                <a:hlinkClick r:id="rId2" invalidUrl="" action="" tgtFrame="" tooltip="" history="1" highlightClick="0" endSnd="0"/>
              </a:rPr>
              <a:t>https://ec.europa.eu/newsroom/article29/items/611236</a:t>
            </a:r>
            <a:r>
              <a:t> </a:t>
            </a:r>
          </a:p>
        </p:txBody>
      </p:sp>
      <p:sp>
        <p:nvSpPr>
          <p:cNvPr id="463" name="If your project would be on tomorrow's newspaper frontpage,…"/>
          <p:cNvSpPr txBox="1"/>
          <p:nvPr>
            <p:ph type="body" idx="1"/>
          </p:nvPr>
        </p:nvSpPr>
        <p:spPr>
          <a:xfrm>
            <a:off x="2015523" y="1295399"/>
            <a:ext cx="8172002" cy="4680004"/>
          </a:xfrm>
          <a:prstGeom prst="rect">
            <a:avLst/>
          </a:prstGeom>
        </p:spPr>
        <p:txBody>
          <a:bodyPr/>
          <a:lstStyle/>
          <a:p>
            <a:pPr marL="0" indent="0" defTabSz="402336">
              <a:lnSpc>
                <a:spcPts val="2100"/>
              </a:lnSpc>
              <a:buSzTx/>
              <a:buNone/>
              <a:defRPr sz="1584"/>
            </a:pPr>
            <a:r>
              <a:rPr b="1">
                <a:solidFill>
                  <a:srgbClr val="008F00"/>
                </a:solidFill>
              </a:rPr>
              <a:t>8. Innovative use or applying new technological or organisational solutions</a:t>
            </a:r>
            <a:r>
              <a:t>, like combining use of finger print and face recognition for improved physical access control, etc. The GDPR makes it clear (Article 35(1) and recitals 89 and 91) that the use of a new technology, defined in “accordance with the achieved state of technological knowledge” (recital 91), can trigger the need to carry out a DPIA. This is because the use of such technology can involve novel forms of data collection and usage, possibly with a high risk to individuals’ rights and freedoms. Indeed, the personal and social consequences of the deployment of a new technology may be unknown. A DPIA will help the data controller to understand and to treat such risks. For example, certain “Internet of Things” applications could have a significant impact on individuals’ daily lives and privacy; and therefore require a DPIA. </a:t>
            </a:r>
            <a:br/>
          </a:p>
          <a:p>
            <a:pPr marL="0" indent="0" defTabSz="402336">
              <a:lnSpc>
                <a:spcPts val="2100"/>
              </a:lnSpc>
              <a:buSzTx/>
              <a:buNone/>
              <a:defRPr sz="1584"/>
            </a:pPr>
            <a:r>
              <a:rPr b="1">
                <a:solidFill>
                  <a:srgbClr val="008F00"/>
                </a:solidFill>
              </a:rPr>
              <a:t>9. When the processing in itself “prevents data subjects from exercising a right or using a service or a contract” </a:t>
            </a:r>
            <a:r>
              <a:t>(Article 22 and recital 91). This includes processing operations that aims at allowing, modifying or refusing data subjects’ access to a service or entry into a contract. An example of this is where a bank screens its customers against a credit reference database in order to decide whether to offer them a loan.</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5" name="Privacy in Context - Operationalizing The Risk Based Approach"/>
          <p:cNvSpPr txBox="1"/>
          <p:nvPr/>
        </p:nvSpPr>
        <p:spPr>
          <a:xfrm>
            <a:off x="1524000" y="277614"/>
            <a:ext cx="9144001" cy="427038"/>
          </a:xfrm>
          <a:prstGeom prst="rect">
            <a:avLst/>
          </a:prstGeom>
          <a:ln w="12700">
            <a:miter lim="400000"/>
          </a:ln>
          <a:extLst>
            <a:ext uri="{C572A759-6A51-4108-AA02-DFA0A04FC94B}">
              <ma14:wrappingTextBoxFlag xmlns:ma14="http://schemas.microsoft.com/office/mac/drawingml/2011/main" val="1"/>
            </a:ext>
          </a:extLst>
        </p:spPr>
        <p:txBody>
          <a:bodyPr lIns="35718" tIns="35718" rIns="35718" bIns="35718" anchor="ctr">
            <a:spAutoFit/>
          </a:bodyPr>
          <a:lstStyle>
            <a:lvl1pPr algn="ctr" defTabSz="410765">
              <a:defRPr sz="2400">
                <a:solidFill>
                  <a:srgbClr val="008F00"/>
                </a:solidFill>
                <a:latin typeface="Gill Sans"/>
                <a:ea typeface="Gill Sans"/>
                <a:cs typeface="Gill Sans"/>
                <a:sym typeface="Gill Sans"/>
              </a:defRPr>
            </a:lvl1pPr>
          </a:lstStyle>
          <a:p>
            <a:pPr/>
            <a:r>
              <a:t>Privacy in Context - Operationalizing The Risk Based Approach</a:t>
            </a:r>
          </a:p>
        </p:txBody>
      </p:sp>
      <p:grpSp>
        <p:nvGrpSpPr>
          <p:cNvPr id="468" name="Group"/>
          <p:cNvGrpSpPr/>
          <p:nvPr/>
        </p:nvGrpSpPr>
        <p:grpSpPr>
          <a:xfrm>
            <a:off x="1616662" y="6132255"/>
            <a:ext cx="1270001" cy="1769700"/>
            <a:chOff x="0" y="0"/>
            <a:chExt cx="1270000" cy="1769698"/>
          </a:xfrm>
        </p:grpSpPr>
        <p:pic>
          <p:nvPicPr>
            <p:cNvPr id="466" name="cc by nc.png" descr="cc by nc.png">
              <a:hlinkClick r:id="rId2" invalidUrl="" action="" tgtFrame="" tooltip="" history="1" highlightClick="0" endSnd="0"/>
            </p:cNvPr>
            <p:cNvPicPr>
              <a:picLocks noChangeAspect="1"/>
            </p:cNvPicPr>
            <p:nvPr/>
          </p:nvPicPr>
          <p:blipFill>
            <a:blip r:embed="rId3">
              <a:extLst/>
            </a:blip>
            <a:stretch>
              <a:fillRect/>
            </a:stretch>
          </p:blipFill>
          <p:spPr>
            <a:xfrm>
              <a:off x="46594" y="0"/>
              <a:ext cx="967423" cy="338600"/>
            </a:xfrm>
            <a:prstGeom prst="rect">
              <a:avLst/>
            </a:prstGeom>
            <a:ln w="12700" cap="flat">
              <a:noFill/>
              <a:miter lim="400000"/>
            </a:ln>
            <a:effectLst/>
          </p:spPr>
        </p:pic>
        <p:sp>
          <p:nvSpPr>
            <p:cNvPr id="467" name="Marlon Domingus…"/>
            <p:cNvSpPr/>
            <p:nvPr/>
          </p:nvSpPr>
          <p:spPr>
            <a:xfrm>
              <a:off x="0" y="499698"/>
              <a:ext cx="1270000"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799" tIns="50799" rIns="50799" bIns="50799" numCol="1" anchor="ctr">
              <a:spAutoFit/>
            </a:bodyPr>
            <a:lstStyle/>
            <a:p>
              <a:pPr defTabSz="584199">
                <a:defRPr sz="700">
                  <a:latin typeface="Trebuchet MS"/>
                  <a:ea typeface="Trebuchet MS"/>
                  <a:cs typeface="Trebuchet MS"/>
                  <a:sym typeface="Trebuchet MS"/>
                </a:defRPr>
              </a:pPr>
              <a:r>
                <a:t>Erasmus University Rotterdam</a:t>
              </a:r>
            </a:p>
            <a:p>
              <a:pPr defTabSz="584199">
                <a:defRPr sz="700" u="sng">
                  <a:solidFill>
                    <a:srgbClr val="0000FF"/>
                  </a:solidFill>
                  <a:uFill>
                    <a:solidFill>
                      <a:srgbClr val="0000FF"/>
                    </a:solidFill>
                  </a:uFill>
                  <a:latin typeface="Trebuchet MS"/>
                  <a:ea typeface="Trebuchet MS"/>
                  <a:cs typeface="Trebuchet MS"/>
                  <a:sym typeface="Trebuchet MS"/>
                </a:defRPr>
              </a:pPr>
              <a:r>
                <a:rPr>
                  <a:hlinkClick r:id="rId4" invalidUrl="" action="" tgtFrame="" tooltip="" history="1" highlightClick="0" endSnd="0"/>
                </a:rPr>
                <a:t>marlon.domingus@eur.nl</a:t>
              </a:r>
              <a:r>
                <a:rPr u="none">
                  <a:solidFill>
                    <a:srgbClr val="000000"/>
                  </a:solidFill>
                </a:rPr>
                <a:t> </a:t>
              </a:r>
              <a:endParaRPr u="none">
                <a:solidFill>
                  <a:srgbClr val="000000"/>
                </a:solidFill>
              </a:endParaRPr>
            </a:p>
            <a:p>
              <a:pPr defTabSz="584199">
                <a:defRPr sz="700" u="sng">
                  <a:solidFill>
                    <a:srgbClr val="0000FF"/>
                  </a:solidFill>
                  <a:uFill>
                    <a:solidFill>
                      <a:srgbClr val="0000FF"/>
                    </a:solidFill>
                  </a:uFill>
                  <a:latin typeface="Trebuchet MS"/>
                  <a:ea typeface="Trebuchet MS"/>
                  <a:cs typeface="Trebuchet MS"/>
                  <a:sym typeface="Trebuchet MS"/>
                </a:defRPr>
              </a:pPr>
              <a:r>
                <a:rPr u="none">
                  <a:solidFill>
                    <a:srgbClr val="000000"/>
                  </a:solidFill>
                </a:rPr>
                <a:t>January 2022</a:t>
              </a:r>
            </a:p>
          </p:txBody>
        </p:sp>
      </p:grpSp>
      <p:sp>
        <p:nvSpPr>
          <p:cNvPr id="469" name="1. Categorizing Risk        2. Prioritizing Risk       3. Risk Assessment: Likelihood &amp; Impact     4. Selection of Controls      5. Evaluation"/>
          <p:cNvSpPr txBox="1"/>
          <p:nvPr/>
        </p:nvSpPr>
        <p:spPr>
          <a:xfrm>
            <a:off x="1666095" y="2483270"/>
            <a:ext cx="8859810" cy="290444"/>
          </a:xfrm>
          <a:prstGeom prst="rect">
            <a:avLst/>
          </a:prstGeom>
          <a:ln w="12700">
            <a:miter lim="400000"/>
          </a:ln>
          <a:extLst>
            <a:ext uri="{C572A759-6A51-4108-AA02-DFA0A04FC94B}">
              <ma14:wrappingTextBoxFlag xmlns:ma14="http://schemas.microsoft.com/office/mac/drawingml/2011/main" val="1"/>
            </a:ext>
          </a:extLst>
        </p:spPr>
        <p:txBody>
          <a:bodyPr lIns="35718" tIns="35718" rIns="35718" bIns="35718" anchor="ctr"/>
          <a:lstStyle>
            <a:lvl1pPr defTabSz="410765">
              <a:defRPr sz="1200">
                <a:solidFill>
                  <a:srgbClr val="FFFFFF"/>
                </a:solidFill>
                <a:latin typeface="Gill Sans"/>
                <a:ea typeface="Gill Sans"/>
                <a:cs typeface="Gill Sans"/>
                <a:sym typeface="Gill Sans"/>
              </a:defRPr>
            </a:lvl1pPr>
          </a:lstStyle>
          <a:p>
            <a:pPr/>
            <a:r>
              <a:t> 1. Categorizing Risk        2. Prioritizing Risk       3. Risk Assessment: Likelihood &amp; Impact     4. Selection of Controls      5. Evaluation</a:t>
            </a:r>
          </a:p>
        </p:txBody>
      </p:sp>
      <p:sp>
        <p:nvSpPr>
          <p:cNvPr id="470" name="Arrow"/>
          <p:cNvSpPr/>
          <p:nvPr/>
        </p:nvSpPr>
        <p:spPr>
          <a:xfrm>
            <a:off x="3096280" y="3136594"/>
            <a:ext cx="253126" cy="253126"/>
          </a:xfrm>
          <a:prstGeom prst="rightArrow">
            <a:avLst>
              <a:gd name="adj1" fmla="val 32000"/>
              <a:gd name="adj2" fmla="val 64000"/>
            </a:avLst>
          </a:prstGeom>
          <a:solidFill>
            <a:srgbClr val="017101"/>
          </a:solidFill>
          <a:ln w="12700">
            <a:miter lim="400000"/>
          </a:ln>
        </p:spPr>
        <p:txBody>
          <a:bodyPr lIns="35718" tIns="35718" rIns="35718" bIns="35718" anchor="ctr"/>
          <a:lstStyle/>
          <a:p>
            <a:pPr algn="ctr" defTabSz="410765">
              <a:defRPr sz="1400">
                <a:solidFill>
                  <a:srgbClr val="FFFFFF"/>
                </a:solidFill>
                <a:latin typeface="Helvetica Neue Medium"/>
                <a:ea typeface="Helvetica Neue Medium"/>
                <a:cs typeface="Helvetica Neue Medium"/>
                <a:sym typeface="Helvetica Neue Medium"/>
              </a:defRPr>
            </a:pPr>
          </a:p>
        </p:txBody>
      </p:sp>
      <p:grpSp>
        <p:nvGrpSpPr>
          <p:cNvPr id="473" name="Group"/>
          <p:cNvGrpSpPr/>
          <p:nvPr/>
        </p:nvGrpSpPr>
        <p:grpSpPr>
          <a:xfrm>
            <a:off x="1771430" y="2863731"/>
            <a:ext cx="1283842" cy="798851"/>
            <a:chOff x="0" y="0"/>
            <a:chExt cx="1283840" cy="798850"/>
          </a:xfrm>
        </p:grpSpPr>
        <p:sp>
          <p:nvSpPr>
            <p:cNvPr id="471" name="Rounded Rectangle"/>
            <p:cNvSpPr/>
            <p:nvPr/>
          </p:nvSpPr>
          <p:spPr>
            <a:xfrm>
              <a:off x="0" y="0"/>
              <a:ext cx="1283841" cy="798851"/>
            </a:xfrm>
            <a:prstGeom prst="roundRect">
              <a:avLst>
                <a:gd name="adj" fmla="val 28335"/>
              </a:avLst>
            </a:prstGeom>
            <a:noFill/>
            <a:ln w="25400" cap="flat">
              <a:solidFill>
                <a:srgbClr val="017101"/>
              </a:solidFill>
              <a:prstDash val="solid"/>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472" name="Strategic Risk…"/>
            <p:cNvSpPr txBox="1"/>
            <p:nvPr/>
          </p:nvSpPr>
          <p:spPr>
            <a:xfrm>
              <a:off x="86328" y="166769"/>
              <a:ext cx="1026600" cy="4653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5718" tIns="35718" rIns="35718" bIns="35718" numCol="1" anchor="ctr">
              <a:spAutoFit/>
            </a:bodyPr>
            <a:lstStyle/>
            <a:p>
              <a:pPr marL="182880" indent="-182880" defTabSz="1219169">
                <a:buSzPct val="100000"/>
                <a:buAutoNum type="arabicPeriod" startAt="1"/>
                <a:defRPr sz="900">
                  <a:solidFill>
                    <a:srgbClr val="5E5E5E"/>
                  </a:solidFill>
                </a:defRPr>
              </a:pPr>
              <a:r>
                <a:t>Strategic Risk</a:t>
              </a:r>
            </a:p>
            <a:p>
              <a:pPr marL="182880" indent="-182880" defTabSz="1219169">
                <a:buSzPct val="100000"/>
                <a:buAutoNum type="arabicPeriod" startAt="1"/>
                <a:defRPr sz="900">
                  <a:solidFill>
                    <a:srgbClr val="5E5E5E"/>
                  </a:solidFill>
                </a:defRPr>
              </a:pPr>
              <a:r>
                <a:t>External Risk</a:t>
              </a:r>
            </a:p>
            <a:p>
              <a:pPr marL="182880" indent="-182880" defTabSz="1219169">
                <a:buSzPct val="100000"/>
                <a:buAutoNum type="arabicPeriod" startAt="1"/>
                <a:defRPr sz="900">
                  <a:solidFill>
                    <a:srgbClr val="5E5E5E"/>
                  </a:solidFill>
                </a:defRPr>
              </a:pPr>
              <a:r>
                <a:t>Operational Risk</a:t>
              </a:r>
            </a:p>
          </p:txBody>
        </p:sp>
      </p:grpSp>
      <p:sp>
        <p:nvSpPr>
          <p:cNvPr id="474" name="Rounded Rectangle"/>
          <p:cNvSpPr/>
          <p:nvPr/>
        </p:nvSpPr>
        <p:spPr>
          <a:xfrm>
            <a:off x="4863999" y="2862686"/>
            <a:ext cx="2453773" cy="1355891"/>
          </a:xfrm>
          <a:prstGeom prst="roundRect">
            <a:avLst>
              <a:gd name="adj" fmla="val 15273"/>
            </a:avLst>
          </a:prstGeom>
          <a:ln w="25400">
            <a:solidFill>
              <a:srgbClr val="017101"/>
            </a:solidFill>
            <a:miter lim="400000"/>
          </a:ln>
        </p:spPr>
        <p:txBody>
          <a:bodyPr lIns="35718" tIns="35718" rIns="35718" bIns="35718" anchor="ct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475" name="Risks related to:…"/>
          <p:cNvSpPr txBox="1"/>
          <p:nvPr/>
        </p:nvSpPr>
        <p:spPr>
          <a:xfrm>
            <a:off x="5082734" y="2901827"/>
            <a:ext cx="2016302" cy="1277610"/>
          </a:xfrm>
          <a:prstGeom prst="rect">
            <a:avLst/>
          </a:prstGeom>
          <a:ln w="12700">
            <a:miter lim="400000"/>
          </a:ln>
          <a:extLst>
            <a:ext uri="{C572A759-6A51-4108-AA02-DFA0A04FC94B}">
              <ma14:wrappingTextBoxFlag xmlns:ma14="http://schemas.microsoft.com/office/mac/drawingml/2011/main" val="1"/>
            </a:ext>
          </a:extLst>
        </p:spPr>
        <p:txBody>
          <a:bodyPr lIns="35718" tIns="35718" rIns="35718" bIns="35718"/>
          <a:lstStyle/>
          <a:p>
            <a:pPr algn="ctr" defTabSz="1219169">
              <a:defRPr sz="900">
                <a:solidFill>
                  <a:srgbClr val="5E5E5E"/>
                </a:solidFill>
              </a:defRPr>
            </a:pPr>
            <a:r>
              <a:t>Risks related to:</a:t>
            </a:r>
          </a:p>
          <a:p>
            <a:pPr marL="182880" indent="-182880" defTabSz="1219169">
              <a:buSzPct val="100000"/>
              <a:buAutoNum type="arabicPeriod" startAt="1"/>
              <a:defRPr sz="900">
                <a:solidFill>
                  <a:srgbClr val="5E5E5E"/>
                </a:solidFill>
              </a:defRPr>
            </a:pPr>
            <a:r>
              <a:t>Data Subjects</a:t>
            </a:r>
          </a:p>
          <a:p>
            <a:pPr marL="182880" indent="-182880" defTabSz="1219169">
              <a:buSzPct val="100000"/>
              <a:buAutoNum type="arabicPeriod" startAt="1"/>
              <a:defRPr sz="900">
                <a:solidFill>
                  <a:srgbClr val="5E5E5E"/>
                </a:solidFill>
              </a:defRPr>
            </a:pPr>
            <a:r>
              <a:t>Data Processing &amp; Data Transfer</a:t>
            </a:r>
          </a:p>
          <a:p>
            <a:pPr marL="182880" indent="-182880" defTabSz="1219169">
              <a:buSzPct val="100000"/>
              <a:buAutoNum type="arabicPeriod" startAt="1"/>
              <a:defRPr sz="900">
                <a:solidFill>
                  <a:srgbClr val="5E5E5E"/>
                </a:solidFill>
              </a:defRPr>
            </a:pPr>
            <a:r>
              <a:t>Tooling &amp; Platforms Used</a:t>
            </a:r>
          </a:p>
          <a:p>
            <a:pPr marL="182880" indent="-182880" defTabSz="1219169">
              <a:buSzPct val="100000"/>
              <a:buAutoNum type="arabicPeriod" startAt="1"/>
              <a:defRPr sz="900">
                <a:solidFill>
                  <a:srgbClr val="5E5E5E"/>
                </a:solidFill>
              </a:defRPr>
            </a:pPr>
            <a:r>
              <a:t>Third Parties and Subcontrollers</a:t>
            </a:r>
          </a:p>
          <a:p>
            <a:pPr marL="182880" indent="-182880" defTabSz="1219169">
              <a:buSzPct val="100000"/>
              <a:buAutoNum type="arabicPeriod" startAt="1"/>
              <a:defRPr sz="900">
                <a:solidFill>
                  <a:srgbClr val="5E5E5E"/>
                </a:solidFill>
              </a:defRPr>
            </a:pPr>
            <a:r>
              <a:t>Controller’s Reputation</a:t>
            </a:r>
          </a:p>
          <a:p>
            <a:pPr marL="182880" indent="-182880" defTabSz="1219169">
              <a:buSzPct val="100000"/>
              <a:buAutoNum type="arabicPeriod" startAt="1"/>
              <a:defRPr sz="900">
                <a:solidFill>
                  <a:srgbClr val="5E5E5E"/>
                </a:solidFill>
              </a:defRPr>
            </a:pPr>
            <a:r>
              <a:t>Society &amp; Environment</a:t>
            </a:r>
          </a:p>
        </p:txBody>
      </p:sp>
      <p:grpSp>
        <p:nvGrpSpPr>
          <p:cNvPr id="478" name="Group"/>
          <p:cNvGrpSpPr/>
          <p:nvPr/>
        </p:nvGrpSpPr>
        <p:grpSpPr>
          <a:xfrm>
            <a:off x="3390414" y="2862012"/>
            <a:ext cx="1145836" cy="790743"/>
            <a:chOff x="0" y="0"/>
            <a:chExt cx="1145835" cy="790742"/>
          </a:xfrm>
        </p:grpSpPr>
        <p:sp>
          <p:nvSpPr>
            <p:cNvPr id="476" name="Rounded Rectangle"/>
            <p:cNvSpPr/>
            <p:nvPr/>
          </p:nvSpPr>
          <p:spPr>
            <a:xfrm>
              <a:off x="0" y="0"/>
              <a:ext cx="1145836" cy="790743"/>
            </a:xfrm>
            <a:prstGeom prst="roundRect">
              <a:avLst>
                <a:gd name="adj" fmla="val 26188"/>
              </a:avLst>
            </a:prstGeom>
            <a:noFill/>
            <a:ln w="25400" cap="flat">
              <a:solidFill>
                <a:srgbClr val="017101"/>
              </a:solidFill>
              <a:prstDash val="solid"/>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477" name="Action:…"/>
            <p:cNvSpPr txBox="1"/>
            <p:nvPr/>
          </p:nvSpPr>
          <p:spPr>
            <a:xfrm>
              <a:off x="77910" y="19663"/>
              <a:ext cx="990015" cy="75141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8" tIns="35718" rIns="35718" bIns="35718" numCol="1" anchor="t">
              <a:noAutofit/>
            </a:bodyPr>
            <a:lstStyle/>
            <a:p>
              <a:pPr algn="ctr" defTabSz="1219169">
                <a:defRPr sz="900">
                  <a:solidFill>
                    <a:srgbClr val="5E5E5E"/>
                  </a:solidFill>
                </a:defRPr>
              </a:pPr>
              <a:r>
                <a:t>Action:</a:t>
              </a:r>
            </a:p>
            <a:p>
              <a:pPr marL="182880" indent="-182880" defTabSz="1219169">
                <a:buSzPct val="100000"/>
                <a:buAutoNum type="arabicPeriod" startAt="1"/>
                <a:defRPr sz="900">
                  <a:solidFill>
                    <a:srgbClr val="5E5E5E"/>
                  </a:solidFill>
                </a:defRPr>
              </a:pPr>
              <a:r>
                <a:t>Short Term</a:t>
              </a:r>
            </a:p>
            <a:p>
              <a:pPr marL="182880" indent="-182880" defTabSz="1219169">
                <a:buSzPct val="100000"/>
                <a:buAutoNum type="arabicPeriod" startAt="1"/>
                <a:defRPr sz="900">
                  <a:solidFill>
                    <a:srgbClr val="5E5E5E"/>
                  </a:solidFill>
                </a:defRPr>
              </a:pPr>
              <a:r>
                <a:t>Medium Term</a:t>
              </a:r>
            </a:p>
            <a:p>
              <a:pPr marL="182880" indent="-182880" defTabSz="1219169">
                <a:buSzPct val="100000"/>
                <a:buAutoNum type="arabicPeriod" startAt="1"/>
                <a:defRPr sz="900">
                  <a:solidFill>
                    <a:srgbClr val="5E5E5E"/>
                  </a:solidFill>
                </a:defRPr>
              </a:pPr>
              <a:r>
                <a:t>Do Nothing</a:t>
              </a:r>
            </a:p>
          </p:txBody>
        </p:sp>
      </p:grpSp>
      <p:sp>
        <p:nvSpPr>
          <p:cNvPr id="479" name="Arrow"/>
          <p:cNvSpPr/>
          <p:nvPr/>
        </p:nvSpPr>
        <p:spPr>
          <a:xfrm>
            <a:off x="4581262" y="3100875"/>
            <a:ext cx="253126" cy="253126"/>
          </a:xfrm>
          <a:prstGeom prst="rightArrow">
            <a:avLst>
              <a:gd name="adj1" fmla="val 32000"/>
              <a:gd name="adj2" fmla="val 64000"/>
            </a:avLst>
          </a:prstGeom>
          <a:solidFill>
            <a:srgbClr val="017101"/>
          </a:solidFill>
          <a:ln w="12700">
            <a:miter lim="400000"/>
          </a:ln>
        </p:spPr>
        <p:txBody>
          <a:bodyPr lIns="35718" tIns="35718" rIns="35718" bIns="35718" anchor="ct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480" name="Rounded Rectangle"/>
          <p:cNvSpPr/>
          <p:nvPr/>
        </p:nvSpPr>
        <p:spPr>
          <a:xfrm>
            <a:off x="7647978" y="2862012"/>
            <a:ext cx="1290938" cy="1019038"/>
          </a:xfrm>
          <a:prstGeom prst="roundRect">
            <a:avLst>
              <a:gd name="adj" fmla="val 20321"/>
            </a:avLst>
          </a:prstGeom>
          <a:ln w="25400">
            <a:solidFill>
              <a:srgbClr val="017101"/>
            </a:solidFill>
            <a:miter lim="400000"/>
          </a:ln>
        </p:spPr>
        <p:txBody>
          <a:bodyPr lIns="35718" tIns="35718" rIns="35718" bIns="35718" anchor="ct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481" name="Organizational…"/>
          <p:cNvSpPr txBox="1"/>
          <p:nvPr/>
        </p:nvSpPr>
        <p:spPr>
          <a:xfrm>
            <a:off x="7782504" y="2948074"/>
            <a:ext cx="1021886" cy="926133"/>
          </a:xfrm>
          <a:prstGeom prst="rect">
            <a:avLst/>
          </a:prstGeom>
          <a:ln w="12700">
            <a:miter lim="400000"/>
          </a:ln>
          <a:extLst>
            <a:ext uri="{C572A759-6A51-4108-AA02-DFA0A04FC94B}">
              <ma14:wrappingTextBoxFlag xmlns:ma14="http://schemas.microsoft.com/office/mac/drawingml/2011/main" val="1"/>
            </a:ext>
          </a:extLst>
        </p:spPr>
        <p:txBody>
          <a:bodyPr lIns="35718" tIns="35718" rIns="35718" bIns="35718"/>
          <a:lstStyle/>
          <a:p>
            <a:pPr marL="182880" indent="-182880" defTabSz="1219169">
              <a:buSzPct val="100000"/>
              <a:buAutoNum type="arabicPeriod" startAt="1"/>
              <a:defRPr sz="900">
                <a:solidFill>
                  <a:srgbClr val="5E5E5E"/>
                </a:solidFill>
              </a:defRPr>
            </a:pPr>
            <a:r>
              <a:t>Organizational</a:t>
            </a:r>
          </a:p>
          <a:p>
            <a:pPr marL="182880" indent="-182880" defTabSz="1219169">
              <a:buSzPct val="100000"/>
              <a:buAutoNum type="arabicPeriod" startAt="1"/>
              <a:defRPr sz="900">
                <a:solidFill>
                  <a:srgbClr val="5E5E5E"/>
                </a:solidFill>
              </a:defRPr>
            </a:pPr>
            <a:r>
              <a:t>Technical</a:t>
            </a:r>
          </a:p>
          <a:p>
            <a:pPr marL="182880" indent="-182880" defTabSz="1219169">
              <a:buSzPct val="100000"/>
              <a:buAutoNum type="arabicPeriod" startAt="1"/>
              <a:defRPr sz="900">
                <a:solidFill>
                  <a:srgbClr val="5E5E5E"/>
                </a:solidFill>
              </a:defRPr>
            </a:pPr>
            <a:r>
              <a:t>Legal</a:t>
            </a:r>
          </a:p>
          <a:p>
            <a:pPr marL="182880" indent="-182880" defTabSz="1219169">
              <a:buSzPct val="100000"/>
              <a:buAutoNum type="arabicPeriod" startAt="1"/>
              <a:defRPr sz="900">
                <a:solidFill>
                  <a:srgbClr val="5E5E5E"/>
                </a:solidFill>
              </a:defRPr>
            </a:pPr>
            <a:r>
              <a:t>Design</a:t>
            </a:r>
          </a:p>
          <a:p>
            <a:pPr marL="182880" indent="-182880" defTabSz="1219169">
              <a:buSzPct val="100000"/>
              <a:buAutoNum type="arabicPeriod" startAt="1"/>
              <a:defRPr sz="900">
                <a:solidFill>
                  <a:srgbClr val="5E5E5E"/>
                </a:solidFill>
              </a:defRPr>
            </a:pPr>
            <a:r>
              <a:t>Training</a:t>
            </a:r>
          </a:p>
        </p:txBody>
      </p:sp>
      <p:sp>
        <p:nvSpPr>
          <p:cNvPr id="482" name="Arrow"/>
          <p:cNvSpPr/>
          <p:nvPr/>
        </p:nvSpPr>
        <p:spPr>
          <a:xfrm>
            <a:off x="7356312" y="3100875"/>
            <a:ext cx="253126" cy="253126"/>
          </a:xfrm>
          <a:prstGeom prst="rightArrow">
            <a:avLst>
              <a:gd name="adj1" fmla="val 32000"/>
              <a:gd name="adj2" fmla="val 64000"/>
            </a:avLst>
          </a:prstGeom>
          <a:solidFill>
            <a:srgbClr val="017101"/>
          </a:solidFill>
          <a:ln w="12700">
            <a:miter lim="400000"/>
          </a:ln>
        </p:spPr>
        <p:txBody>
          <a:bodyPr lIns="35718" tIns="35718" rIns="35718" bIns="35718" anchor="ctr"/>
          <a:lstStyle/>
          <a:p>
            <a:pPr algn="ctr" defTabSz="410765">
              <a:defRPr sz="1400">
                <a:solidFill>
                  <a:srgbClr val="FFFFFF"/>
                </a:solidFill>
                <a:latin typeface="Helvetica Neue Medium"/>
                <a:ea typeface="Helvetica Neue Medium"/>
                <a:cs typeface="Helvetica Neue Medium"/>
                <a:sym typeface="Helvetica Neue Medium"/>
              </a:defRPr>
            </a:pPr>
          </a:p>
        </p:txBody>
      </p:sp>
      <p:grpSp>
        <p:nvGrpSpPr>
          <p:cNvPr id="485" name="Group"/>
          <p:cNvGrpSpPr/>
          <p:nvPr/>
        </p:nvGrpSpPr>
        <p:grpSpPr>
          <a:xfrm>
            <a:off x="9245094" y="2858206"/>
            <a:ext cx="1264150" cy="923371"/>
            <a:chOff x="0" y="0"/>
            <a:chExt cx="1264148" cy="923370"/>
          </a:xfrm>
        </p:grpSpPr>
        <p:sp>
          <p:nvSpPr>
            <p:cNvPr id="483" name="Rounded Rectangle"/>
            <p:cNvSpPr/>
            <p:nvPr/>
          </p:nvSpPr>
          <p:spPr>
            <a:xfrm>
              <a:off x="0" y="0"/>
              <a:ext cx="1264149" cy="923371"/>
            </a:xfrm>
            <a:prstGeom prst="roundRect">
              <a:avLst>
                <a:gd name="adj" fmla="val 22427"/>
              </a:avLst>
            </a:prstGeom>
            <a:noFill/>
            <a:ln w="25400" cap="flat">
              <a:solidFill>
                <a:srgbClr val="017101"/>
              </a:solidFill>
              <a:prstDash val="solid"/>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484" name="Risk:…"/>
            <p:cNvSpPr txBox="1"/>
            <p:nvPr/>
          </p:nvSpPr>
          <p:spPr>
            <a:xfrm>
              <a:off x="59156" y="123314"/>
              <a:ext cx="1145836" cy="67674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6789" tIns="26789" rIns="26789" bIns="26789" numCol="1" anchor="t">
              <a:noAutofit/>
            </a:bodyPr>
            <a:lstStyle/>
            <a:p>
              <a:pPr algn="ctr" defTabSz="1219169">
                <a:defRPr sz="900">
                  <a:solidFill>
                    <a:srgbClr val="5E5E5E"/>
                  </a:solidFill>
                </a:defRPr>
              </a:pPr>
              <a:r>
                <a:t>Risk:</a:t>
              </a:r>
            </a:p>
            <a:p>
              <a:pPr marL="182880" indent="-182880" defTabSz="1219169">
                <a:buSzPct val="100000"/>
                <a:buAutoNum type="arabicPeriod" startAt="1"/>
                <a:defRPr sz="900">
                  <a:solidFill>
                    <a:srgbClr val="5E5E5E"/>
                  </a:solidFill>
                </a:defRPr>
              </a:pPr>
              <a:r>
                <a:t>Fully Mitigated</a:t>
              </a:r>
            </a:p>
            <a:p>
              <a:pPr marL="182880" indent="-182880" defTabSz="1219169">
                <a:buSzPct val="100000"/>
                <a:buAutoNum type="arabicPeriod" startAt="1"/>
                <a:defRPr sz="900">
                  <a:solidFill>
                    <a:srgbClr val="5E5E5E"/>
                  </a:solidFill>
                </a:defRPr>
              </a:pPr>
              <a:r>
                <a:t>Unchanged Risk</a:t>
              </a:r>
            </a:p>
            <a:p>
              <a:pPr marL="182880" indent="-182880" defTabSz="1219169">
                <a:buSzPct val="100000"/>
                <a:buAutoNum type="arabicPeriod" startAt="1"/>
                <a:defRPr sz="900">
                  <a:solidFill>
                    <a:srgbClr val="5E5E5E"/>
                  </a:solidFill>
                </a:defRPr>
              </a:pPr>
              <a:r>
                <a:t>Residual Risk</a:t>
              </a:r>
            </a:p>
          </p:txBody>
        </p:sp>
      </p:grpSp>
      <p:sp>
        <p:nvSpPr>
          <p:cNvPr id="486" name="Arrow"/>
          <p:cNvSpPr/>
          <p:nvPr/>
        </p:nvSpPr>
        <p:spPr>
          <a:xfrm>
            <a:off x="8965443" y="3148680"/>
            <a:ext cx="253126" cy="253126"/>
          </a:xfrm>
          <a:prstGeom prst="rightArrow">
            <a:avLst>
              <a:gd name="adj1" fmla="val 32000"/>
              <a:gd name="adj2" fmla="val 64000"/>
            </a:avLst>
          </a:prstGeom>
          <a:solidFill>
            <a:srgbClr val="017101"/>
          </a:solidFill>
          <a:ln w="12700">
            <a:miter lim="400000"/>
          </a:ln>
        </p:spPr>
        <p:txBody>
          <a:bodyPr lIns="35718" tIns="35718" rIns="35718" bIns="35718" anchor="ctr"/>
          <a:lstStyle/>
          <a:p>
            <a:pPr algn="ctr" defTabSz="410765">
              <a:defRPr sz="1400">
                <a:solidFill>
                  <a:srgbClr val="FFFFFF"/>
                </a:solidFill>
                <a:latin typeface="Helvetica Neue Medium"/>
                <a:ea typeface="Helvetica Neue Medium"/>
                <a:cs typeface="Helvetica Neue Medium"/>
                <a:sym typeface="Helvetica Neue Medium"/>
              </a:defRPr>
            </a:pPr>
          </a:p>
        </p:txBody>
      </p:sp>
      <p:grpSp>
        <p:nvGrpSpPr>
          <p:cNvPr id="613" name="Group"/>
          <p:cNvGrpSpPr/>
          <p:nvPr/>
        </p:nvGrpSpPr>
        <p:grpSpPr>
          <a:xfrm>
            <a:off x="1666095" y="765502"/>
            <a:ext cx="8859810" cy="1700496"/>
            <a:chOff x="0" y="0"/>
            <a:chExt cx="8859809" cy="1700495"/>
          </a:xfrm>
        </p:grpSpPr>
        <p:sp>
          <p:nvSpPr>
            <p:cNvPr id="487" name="Data Processing in Academia"/>
            <p:cNvSpPr txBox="1"/>
            <p:nvPr/>
          </p:nvSpPr>
          <p:spPr>
            <a:xfrm>
              <a:off x="0" y="0"/>
              <a:ext cx="8859810" cy="29044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8" tIns="35718" rIns="35718" bIns="35718" numCol="1" anchor="ctr">
              <a:noAutofit/>
            </a:bodyPr>
            <a:lstStyle>
              <a:lvl1pPr defTabSz="410765">
                <a:defRPr sz="1400">
                  <a:solidFill>
                    <a:srgbClr val="FFFFFF"/>
                  </a:solidFill>
                  <a:latin typeface="Gill Sans"/>
                  <a:ea typeface="Gill Sans"/>
                  <a:cs typeface="Gill Sans"/>
                  <a:sym typeface="Gill Sans"/>
                </a:defRPr>
              </a:lvl1pPr>
            </a:lstStyle>
            <a:p>
              <a:pPr/>
              <a:r>
                <a:t>  Data Processing in Academia</a:t>
              </a:r>
            </a:p>
          </p:txBody>
        </p:sp>
        <p:grpSp>
          <p:nvGrpSpPr>
            <p:cNvPr id="612" name="Group"/>
            <p:cNvGrpSpPr/>
            <p:nvPr/>
          </p:nvGrpSpPr>
          <p:grpSpPr>
            <a:xfrm>
              <a:off x="133803" y="346089"/>
              <a:ext cx="8658665" cy="1354407"/>
              <a:chOff x="0" y="0"/>
              <a:chExt cx="8658663" cy="1354405"/>
            </a:xfrm>
          </p:grpSpPr>
          <p:sp>
            <p:nvSpPr>
              <p:cNvPr id="488" name="Court Building"/>
              <p:cNvSpPr/>
              <p:nvPr/>
            </p:nvSpPr>
            <p:spPr>
              <a:xfrm>
                <a:off x="0" y="163721"/>
                <a:ext cx="562148" cy="5621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1158" y="3613"/>
                    </a:lnTo>
                    <a:lnTo>
                      <a:pt x="1158" y="4293"/>
                    </a:lnTo>
                    <a:lnTo>
                      <a:pt x="20444" y="4293"/>
                    </a:lnTo>
                    <a:lnTo>
                      <a:pt x="20444" y="3613"/>
                    </a:lnTo>
                    <a:lnTo>
                      <a:pt x="10800" y="0"/>
                    </a:lnTo>
                    <a:close/>
                    <a:moveTo>
                      <a:pt x="2354" y="4683"/>
                    </a:moveTo>
                    <a:lnTo>
                      <a:pt x="2354" y="6036"/>
                    </a:lnTo>
                    <a:lnTo>
                      <a:pt x="3269" y="6036"/>
                    </a:lnTo>
                    <a:lnTo>
                      <a:pt x="3269" y="6676"/>
                    </a:lnTo>
                    <a:cubicBezTo>
                      <a:pt x="3553" y="6676"/>
                      <a:pt x="3618" y="7023"/>
                      <a:pt x="3618" y="7023"/>
                    </a:cubicBezTo>
                    <a:lnTo>
                      <a:pt x="3618" y="15657"/>
                    </a:lnTo>
                    <a:lnTo>
                      <a:pt x="3346" y="15657"/>
                    </a:lnTo>
                    <a:lnTo>
                      <a:pt x="3346" y="16762"/>
                    </a:lnTo>
                    <a:lnTo>
                      <a:pt x="2354" y="16762"/>
                    </a:lnTo>
                    <a:lnTo>
                      <a:pt x="2354" y="18115"/>
                    </a:lnTo>
                    <a:lnTo>
                      <a:pt x="19246" y="18115"/>
                    </a:lnTo>
                    <a:lnTo>
                      <a:pt x="19246" y="16762"/>
                    </a:lnTo>
                    <a:lnTo>
                      <a:pt x="18254" y="16762"/>
                    </a:lnTo>
                    <a:lnTo>
                      <a:pt x="18254" y="15657"/>
                    </a:lnTo>
                    <a:lnTo>
                      <a:pt x="17984" y="15657"/>
                    </a:lnTo>
                    <a:lnTo>
                      <a:pt x="17984" y="7023"/>
                    </a:lnTo>
                    <a:cubicBezTo>
                      <a:pt x="17984" y="7023"/>
                      <a:pt x="18049" y="6676"/>
                      <a:pt x="18333" y="6676"/>
                    </a:cubicBezTo>
                    <a:lnTo>
                      <a:pt x="18333" y="6036"/>
                    </a:lnTo>
                    <a:lnTo>
                      <a:pt x="19246" y="6036"/>
                    </a:lnTo>
                    <a:lnTo>
                      <a:pt x="19246" y="4683"/>
                    </a:lnTo>
                    <a:lnTo>
                      <a:pt x="2354" y="4683"/>
                    </a:lnTo>
                    <a:close/>
                    <a:moveTo>
                      <a:pt x="5670" y="6036"/>
                    </a:moveTo>
                    <a:lnTo>
                      <a:pt x="7489" y="6036"/>
                    </a:lnTo>
                    <a:lnTo>
                      <a:pt x="7489" y="6676"/>
                    </a:lnTo>
                    <a:cubicBezTo>
                      <a:pt x="7773" y="6676"/>
                      <a:pt x="7838" y="7023"/>
                      <a:pt x="7838" y="7023"/>
                    </a:cubicBezTo>
                    <a:lnTo>
                      <a:pt x="7838" y="15657"/>
                    </a:lnTo>
                    <a:lnTo>
                      <a:pt x="7568" y="15657"/>
                    </a:lnTo>
                    <a:lnTo>
                      <a:pt x="7568" y="16762"/>
                    </a:lnTo>
                    <a:lnTo>
                      <a:pt x="5591" y="16762"/>
                    </a:lnTo>
                    <a:lnTo>
                      <a:pt x="5591" y="15657"/>
                    </a:lnTo>
                    <a:lnTo>
                      <a:pt x="5321" y="15657"/>
                    </a:lnTo>
                    <a:lnTo>
                      <a:pt x="5321" y="7023"/>
                    </a:lnTo>
                    <a:cubicBezTo>
                      <a:pt x="5321" y="7023"/>
                      <a:pt x="5386" y="6676"/>
                      <a:pt x="5670" y="6676"/>
                    </a:cubicBezTo>
                    <a:lnTo>
                      <a:pt x="5670" y="6036"/>
                    </a:lnTo>
                    <a:close/>
                    <a:moveTo>
                      <a:pt x="9890" y="6036"/>
                    </a:moveTo>
                    <a:lnTo>
                      <a:pt x="11710" y="6036"/>
                    </a:lnTo>
                    <a:lnTo>
                      <a:pt x="11710" y="6676"/>
                    </a:lnTo>
                    <a:cubicBezTo>
                      <a:pt x="11993" y="6676"/>
                      <a:pt x="12059" y="7023"/>
                      <a:pt x="12059" y="7023"/>
                    </a:cubicBezTo>
                    <a:lnTo>
                      <a:pt x="12059" y="15657"/>
                    </a:lnTo>
                    <a:lnTo>
                      <a:pt x="11789" y="15657"/>
                    </a:lnTo>
                    <a:lnTo>
                      <a:pt x="11789" y="16762"/>
                    </a:lnTo>
                    <a:lnTo>
                      <a:pt x="9813" y="16762"/>
                    </a:lnTo>
                    <a:lnTo>
                      <a:pt x="9813" y="15657"/>
                    </a:lnTo>
                    <a:lnTo>
                      <a:pt x="9541" y="15657"/>
                    </a:lnTo>
                    <a:lnTo>
                      <a:pt x="9541" y="7023"/>
                    </a:lnTo>
                    <a:cubicBezTo>
                      <a:pt x="9541" y="7023"/>
                      <a:pt x="9607" y="6676"/>
                      <a:pt x="9890" y="6676"/>
                    </a:cubicBezTo>
                    <a:lnTo>
                      <a:pt x="9890" y="6036"/>
                    </a:lnTo>
                    <a:close/>
                    <a:moveTo>
                      <a:pt x="14113" y="6036"/>
                    </a:moveTo>
                    <a:lnTo>
                      <a:pt x="15932" y="6036"/>
                    </a:lnTo>
                    <a:lnTo>
                      <a:pt x="15932" y="6676"/>
                    </a:lnTo>
                    <a:cubicBezTo>
                      <a:pt x="16216" y="6676"/>
                      <a:pt x="16281" y="7023"/>
                      <a:pt x="16281" y="7023"/>
                    </a:cubicBezTo>
                    <a:lnTo>
                      <a:pt x="16281" y="15657"/>
                    </a:lnTo>
                    <a:lnTo>
                      <a:pt x="16009" y="15657"/>
                    </a:lnTo>
                    <a:lnTo>
                      <a:pt x="16009" y="16762"/>
                    </a:lnTo>
                    <a:lnTo>
                      <a:pt x="14033" y="16762"/>
                    </a:lnTo>
                    <a:lnTo>
                      <a:pt x="14033" y="15657"/>
                    </a:lnTo>
                    <a:lnTo>
                      <a:pt x="13763" y="15657"/>
                    </a:lnTo>
                    <a:lnTo>
                      <a:pt x="13763" y="7023"/>
                    </a:lnTo>
                    <a:cubicBezTo>
                      <a:pt x="13763" y="7023"/>
                      <a:pt x="13829" y="6676"/>
                      <a:pt x="14113" y="6676"/>
                    </a:cubicBezTo>
                    <a:lnTo>
                      <a:pt x="14113" y="6036"/>
                    </a:lnTo>
                    <a:close/>
                    <a:moveTo>
                      <a:pt x="1158" y="18505"/>
                    </a:moveTo>
                    <a:lnTo>
                      <a:pt x="1158" y="19858"/>
                    </a:lnTo>
                    <a:lnTo>
                      <a:pt x="20444" y="19858"/>
                    </a:lnTo>
                    <a:lnTo>
                      <a:pt x="20444" y="18505"/>
                    </a:lnTo>
                    <a:lnTo>
                      <a:pt x="1158" y="18505"/>
                    </a:lnTo>
                    <a:close/>
                    <a:moveTo>
                      <a:pt x="0" y="20247"/>
                    </a:moveTo>
                    <a:lnTo>
                      <a:pt x="0" y="21600"/>
                    </a:lnTo>
                    <a:lnTo>
                      <a:pt x="21600" y="21600"/>
                    </a:lnTo>
                    <a:lnTo>
                      <a:pt x="21600" y="20247"/>
                    </a:lnTo>
                    <a:lnTo>
                      <a:pt x="0" y="20247"/>
                    </a:lnTo>
                    <a:close/>
                  </a:path>
                </a:pathLst>
              </a:custGeom>
              <a:solidFill>
                <a:srgbClr val="017100"/>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489" name="Woman"/>
              <p:cNvSpPr/>
              <p:nvPr/>
            </p:nvSpPr>
            <p:spPr>
              <a:xfrm>
                <a:off x="513468" y="225113"/>
                <a:ext cx="299406" cy="749530"/>
              </a:xfrm>
              <a:custGeom>
                <a:avLst/>
                <a:gdLst/>
                <a:ahLst/>
                <a:cxnLst>
                  <a:cxn ang="0">
                    <a:pos x="wd2" y="hd2"/>
                  </a:cxn>
                  <a:cxn ang="5400000">
                    <a:pos x="wd2" y="hd2"/>
                  </a:cxn>
                  <a:cxn ang="10800000">
                    <a:pos x="wd2" y="hd2"/>
                  </a:cxn>
                  <a:cxn ang="16200000">
                    <a:pos x="wd2" y="hd2"/>
                  </a:cxn>
                </a:cxnLst>
                <a:rect l="0" t="0" r="r" b="b"/>
                <a:pathLst>
                  <a:path w="21387" h="21451" fill="norm" stroke="1" extrusionOk="0">
                    <a:moveTo>
                      <a:pt x="10767" y="3"/>
                    </a:moveTo>
                    <a:cubicBezTo>
                      <a:pt x="10163" y="-15"/>
                      <a:pt x="9173" y="50"/>
                      <a:pt x="8379" y="485"/>
                    </a:cubicBezTo>
                    <a:cubicBezTo>
                      <a:pt x="7869" y="770"/>
                      <a:pt x="7992" y="989"/>
                      <a:pt x="7147" y="1709"/>
                    </a:cubicBezTo>
                    <a:cubicBezTo>
                      <a:pt x="6047" y="2649"/>
                      <a:pt x="7909" y="2821"/>
                      <a:pt x="6636" y="3320"/>
                    </a:cubicBezTo>
                    <a:cubicBezTo>
                      <a:pt x="6113" y="3525"/>
                      <a:pt x="6502" y="3869"/>
                      <a:pt x="6502" y="3869"/>
                    </a:cubicBezTo>
                    <a:cubicBezTo>
                      <a:pt x="6394" y="3885"/>
                      <a:pt x="6207" y="3880"/>
                      <a:pt x="6099" y="3896"/>
                    </a:cubicBezTo>
                    <a:cubicBezTo>
                      <a:pt x="5550" y="3950"/>
                      <a:pt x="4864" y="4024"/>
                      <a:pt x="4314" y="4395"/>
                    </a:cubicBezTo>
                    <a:cubicBezTo>
                      <a:pt x="3537" y="4916"/>
                      <a:pt x="1662" y="6006"/>
                      <a:pt x="254" y="6893"/>
                    </a:cubicBezTo>
                    <a:cubicBezTo>
                      <a:pt x="241" y="6904"/>
                      <a:pt x="226" y="6914"/>
                      <a:pt x="212" y="6920"/>
                    </a:cubicBezTo>
                    <a:cubicBezTo>
                      <a:pt x="186" y="6941"/>
                      <a:pt x="160" y="6962"/>
                      <a:pt x="133" y="6978"/>
                    </a:cubicBezTo>
                    <a:cubicBezTo>
                      <a:pt x="-28" y="7113"/>
                      <a:pt x="-54" y="7253"/>
                      <a:pt x="120" y="7398"/>
                    </a:cubicBezTo>
                    <a:cubicBezTo>
                      <a:pt x="402" y="7629"/>
                      <a:pt x="494" y="7843"/>
                      <a:pt x="883" y="8241"/>
                    </a:cubicBezTo>
                    <a:cubicBezTo>
                      <a:pt x="1258" y="8633"/>
                      <a:pt x="2132" y="9064"/>
                      <a:pt x="2789" y="9483"/>
                    </a:cubicBezTo>
                    <a:cubicBezTo>
                      <a:pt x="2950" y="9591"/>
                      <a:pt x="2935" y="9681"/>
                      <a:pt x="3351" y="9923"/>
                    </a:cubicBezTo>
                    <a:cubicBezTo>
                      <a:pt x="3579" y="10057"/>
                      <a:pt x="3967" y="10040"/>
                      <a:pt x="3820" y="10040"/>
                    </a:cubicBezTo>
                    <a:cubicBezTo>
                      <a:pt x="4182" y="10051"/>
                      <a:pt x="4546" y="10004"/>
                      <a:pt x="4532" y="10025"/>
                    </a:cubicBezTo>
                    <a:cubicBezTo>
                      <a:pt x="4331" y="10627"/>
                      <a:pt x="4437" y="11347"/>
                      <a:pt x="4692" y="12094"/>
                    </a:cubicBezTo>
                    <a:cubicBezTo>
                      <a:pt x="4839" y="12561"/>
                      <a:pt x="6473" y="15069"/>
                      <a:pt x="6527" y="15493"/>
                    </a:cubicBezTo>
                    <a:cubicBezTo>
                      <a:pt x="6688" y="17357"/>
                      <a:pt x="7279" y="18781"/>
                      <a:pt x="7641" y="19603"/>
                    </a:cubicBezTo>
                    <a:cubicBezTo>
                      <a:pt x="7668" y="19651"/>
                      <a:pt x="7723" y="19673"/>
                      <a:pt x="7763" y="19673"/>
                    </a:cubicBezTo>
                    <a:cubicBezTo>
                      <a:pt x="7790" y="19673"/>
                      <a:pt x="7857" y="19684"/>
                      <a:pt x="7951" y="19700"/>
                    </a:cubicBezTo>
                    <a:cubicBezTo>
                      <a:pt x="7965" y="20098"/>
                      <a:pt x="8258" y="20001"/>
                      <a:pt x="7775" y="20313"/>
                    </a:cubicBezTo>
                    <a:cubicBezTo>
                      <a:pt x="7494" y="20495"/>
                      <a:pt x="6838" y="20688"/>
                      <a:pt x="6891" y="21026"/>
                    </a:cubicBezTo>
                    <a:cubicBezTo>
                      <a:pt x="6905" y="21150"/>
                      <a:pt x="6973" y="21215"/>
                      <a:pt x="7214" y="21307"/>
                    </a:cubicBezTo>
                    <a:cubicBezTo>
                      <a:pt x="7536" y="21419"/>
                      <a:pt x="8649" y="21585"/>
                      <a:pt x="9694" y="21268"/>
                    </a:cubicBezTo>
                    <a:cubicBezTo>
                      <a:pt x="10231" y="21107"/>
                      <a:pt x="9893" y="20801"/>
                      <a:pt x="10000" y="20672"/>
                    </a:cubicBezTo>
                    <a:cubicBezTo>
                      <a:pt x="10148" y="20511"/>
                      <a:pt x="10348" y="20420"/>
                      <a:pt x="10214" y="20027"/>
                    </a:cubicBezTo>
                    <a:cubicBezTo>
                      <a:pt x="10187" y="19947"/>
                      <a:pt x="10096" y="19803"/>
                      <a:pt x="10042" y="19690"/>
                    </a:cubicBezTo>
                    <a:cubicBezTo>
                      <a:pt x="10176" y="19669"/>
                      <a:pt x="10281" y="19642"/>
                      <a:pt x="10281" y="19609"/>
                    </a:cubicBezTo>
                    <a:cubicBezTo>
                      <a:pt x="10294" y="19174"/>
                      <a:pt x="10309" y="18942"/>
                      <a:pt x="10268" y="18287"/>
                    </a:cubicBezTo>
                    <a:cubicBezTo>
                      <a:pt x="10228" y="17798"/>
                      <a:pt x="10243" y="17454"/>
                      <a:pt x="10176" y="16944"/>
                    </a:cubicBezTo>
                    <a:cubicBezTo>
                      <a:pt x="10109" y="16390"/>
                      <a:pt x="10015" y="16449"/>
                      <a:pt x="9908" y="15896"/>
                    </a:cubicBezTo>
                    <a:cubicBezTo>
                      <a:pt x="9868" y="15660"/>
                      <a:pt x="9825" y="15434"/>
                      <a:pt x="9879" y="15193"/>
                    </a:cubicBezTo>
                    <a:cubicBezTo>
                      <a:pt x="9892" y="15101"/>
                      <a:pt x="9987" y="14456"/>
                      <a:pt x="10000" y="14365"/>
                    </a:cubicBezTo>
                    <a:cubicBezTo>
                      <a:pt x="10027" y="13312"/>
                      <a:pt x="10097" y="12899"/>
                      <a:pt x="10231" y="11852"/>
                    </a:cubicBezTo>
                    <a:cubicBezTo>
                      <a:pt x="10257" y="11766"/>
                      <a:pt x="10376" y="11717"/>
                      <a:pt x="10469" y="11803"/>
                    </a:cubicBezTo>
                    <a:cubicBezTo>
                      <a:pt x="11207" y="12464"/>
                      <a:pt x="11555" y="12812"/>
                      <a:pt x="12145" y="13452"/>
                    </a:cubicBezTo>
                    <a:cubicBezTo>
                      <a:pt x="12615" y="13962"/>
                      <a:pt x="13770" y="15290"/>
                      <a:pt x="13851" y="15532"/>
                    </a:cubicBezTo>
                    <a:cubicBezTo>
                      <a:pt x="13985" y="15978"/>
                      <a:pt x="14184" y="16417"/>
                      <a:pt x="14345" y="16965"/>
                    </a:cubicBezTo>
                    <a:cubicBezTo>
                      <a:pt x="14640" y="17948"/>
                      <a:pt x="15661" y="19270"/>
                      <a:pt x="15795" y="19517"/>
                    </a:cubicBezTo>
                    <a:cubicBezTo>
                      <a:pt x="15822" y="19565"/>
                      <a:pt x="15834" y="19592"/>
                      <a:pt x="15874" y="19630"/>
                    </a:cubicBezTo>
                    <a:cubicBezTo>
                      <a:pt x="15888" y="19640"/>
                      <a:pt x="16007" y="19658"/>
                      <a:pt x="16168" y="19663"/>
                    </a:cubicBezTo>
                    <a:cubicBezTo>
                      <a:pt x="16221" y="19851"/>
                      <a:pt x="16234" y="20173"/>
                      <a:pt x="15912" y="20420"/>
                    </a:cubicBezTo>
                    <a:cubicBezTo>
                      <a:pt x="15631" y="20641"/>
                      <a:pt x="16113" y="20946"/>
                      <a:pt x="16113" y="20946"/>
                    </a:cubicBezTo>
                    <a:cubicBezTo>
                      <a:pt x="16408" y="21042"/>
                      <a:pt x="16743" y="21091"/>
                      <a:pt x="17186" y="21080"/>
                    </a:cubicBezTo>
                    <a:cubicBezTo>
                      <a:pt x="17615" y="21075"/>
                      <a:pt x="17884" y="21161"/>
                      <a:pt x="17978" y="21187"/>
                    </a:cubicBezTo>
                    <a:cubicBezTo>
                      <a:pt x="18031" y="21204"/>
                      <a:pt x="18057" y="21209"/>
                      <a:pt x="18057" y="21209"/>
                    </a:cubicBezTo>
                    <a:cubicBezTo>
                      <a:pt x="18057" y="21209"/>
                      <a:pt x="19373" y="21440"/>
                      <a:pt x="20848" y="21344"/>
                    </a:cubicBezTo>
                    <a:cubicBezTo>
                      <a:pt x="21478" y="21317"/>
                      <a:pt x="21546" y="21161"/>
                      <a:pt x="21104" y="20946"/>
                    </a:cubicBezTo>
                    <a:cubicBezTo>
                      <a:pt x="20447" y="20618"/>
                      <a:pt x="19682" y="20571"/>
                      <a:pt x="19361" y="20367"/>
                    </a:cubicBezTo>
                    <a:cubicBezTo>
                      <a:pt x="18771" y="19991"/>
                      <a:pt x="18409" y="19910"/>
                      <a:pt x="18288" y="19620"/>
                    </a:cubicBezTo>
                    <a:cubicBezTo>
                      <a:pt x="18449" y="19598"/>
                      <a:pt x="18543" y="19583"/>
                      <a:pt x="18543" y="19583"/>
                    </a:cubicBezTo>
                    <a:cubicBezTo>
                      <a:pt x="18543" y="19583"/>
                      <a:pt x="18461" y="19087"/>
                      <a:pt x="18368" y="18765"/>
                    </a:cubicBezTo>
                    <a:cubicBezTo>
                      <a:pt x="18126" y="17922"/>
                      <a:pt x="18046" y="17332"/>
                      <a:pt x="17965" y="16870"/>
                    </a:cubicBezTo>
                    <a:cubicBezTo>
                      <a:pt x="17831" y="16053"/>
                      <a:pt x="17360" y="15671"/>
                      <a:pt x="17253" y="15402"/>
                    </a:cubicBezTo>
                    <a:cubicBezTo>
                      <a:pt x="16851" y="14452"/>
                      <a:pt x="16690" y="14372"/>
                      <a:pt x="16449" y="13378"/>
                    </a:cubicBezTo>
                    <a:cubicBezTo>
                      <a:pt x="16408" y="13195"/>
                      <a:pt x="16221" y="11911"/>
                      <a:pt x="15912" y="11159"/>
                    </a:cubicBezTo>
                    <a:cubicBezTo>
                      <a:pt x="15738" y="10734"/>
                      <a:pt x="15405" y="10370"/>
                      <a:pt x="15137" y="9967"/>
                    </a:cubicBezTo>
                    <a:cubicBezTo>
                      <a:pt x="15218" y="10096"/>
                      <a:pt x="15269" y="9913"/>
                      <a:pt x="15564" y="9886"/>
                    </a:cubicBezTo>
                    <a:cubicBezTo>
                      <a:pt x="16208" y="9832"/>
                      <a:pt x="16476" y="9686"/>
                      <a:pt x="16838" y="9498"/>
                    </a:cubicBezTo>
                    <a:cubicBezTo>
                      <a:pt x="17723" y="9020"/>
                      <a:pt x="20312" y="7812"/>
                      <a:pt x="20714" y="7469"/>
                    </a:cubicBezTo>
                    <a:cubicBezTo>
                      <a:pt x="20888" y="7318"/>
                      <a:pt x="21195" y="7000"/>
                      <a:pt x="21208" y="6839"/>
                    </a:cubicBezTo>
                    <a:cubicBezTo>
                      <a:pt x="21222" y="6646"/>
                      <a:pt x="20727" y="6421"/>
                      <a:pt x="20580" y="6292"/>
                    </a:cubicBezTo>
                    <a:cubicBezTo>
                      <a:pt x="20379" y="6120"/>
                      <a:pt x="19881" y="5825"/>
                      <a:pt x="19599" y="5669"/>
                    </a:cubicBezTo>
                    <a:cubicBezTo>
                      <a:pt x="18889" y="5277"/>
                      <a:pt x="18528" y="5179"/>
                      <a:pt x="17496" y="4690"/>
                    </a:cubicBezTo>
                    <a:cubicBezTo>
                      <a:pt x="17335" y="4615"/>
                      <a:pt x="16586" y="4008"/>
                      <a:pt x="15862" y="3884"/>
                    </a:cubicBezTo>
                    <a:cubicBezTo>
                      <a:pt x="15192" y="3766"/>
                      <a:pt x="13968" y="3767"/>
                      <a:pt x="13968" y="3767"/>
                    </a:cubicBezTo>
                    <a:cubicBezTo>
                      <a:pt x="14116" y="3536"/>
                      <a:pt x="13620" y="3418"/>
                      <a:pt x="13620" y="3149"/>
                    </a:cubicBezTo>
                    <a:cubicBezTo>
                      <a:pt x="13620" y="2607"/>
                      <a:pt x="15057" y="2853"/>
                      <a:pt x="13729" y="1365"/>
                    </a:cubicBezTo>
                    <a:cubicBezTo>
                      <a:pt x="13595" y="1220"/>
                      <a:pt x="13324" y="554"/>
                      <a:pt x="12426" y="334"/>
                    </a:cubicBezTo>
                    <a:cubicBezTo>
                      <a:pt x="12305" y="302"/>
                      <a:pt x="12051" y="279"/>
                      <a:pt x="11957" y="236"/>
                    </a:cubicBezTo>
                    <a:cubicBezTo>
                      <a:pt x="11796" y="172"/>
                      <a:pt x="11555" y="87"/>
                      <a:pt x="11219" y="38"/>
                    </a:cubicBezTo>
                    <a:cubicBezTo>
                      <a:pt x="11126" y="25"/>
                      <a:pt x="10968" y="9"/>
                      <a:pt x="10767" y="3"/>
                    </a:cubicBezTo>
                    <a:close/>
                    <a:moveTo>
                      <a:pt x="15514" y="5645"/>
                    </a:moveTo>
                    <a:cubicBezTo>
                      <a:pt x="15647" y="5640"/>
                      <a:pt x="15796" y="5665"/>
                      <a:pt x="15967" y="5723"/>
                    </a:cubicBezTo>
                    <a:cubicBezTo>
                      <a:pt x="16731" y="5981"/>
                      <a:pt x="18812" y="6904"/>
                      <a:pt x="18812" y="7022"/>
                    </a:cubicBezTo>
                    <a:cubicBezTo>
                      <a:pt x="18812" y="7113"/>
                      <a:pt x="18490" y="7365"/>
                      <a:pt x="17806" y="7838"/>
                    </a:cubicBezTo>
                    <a:cubicBezTo>
                      <a:pt x="17350" y="8155"/>
                      <a:pt x="16894" y="8365"/>
                      <a:pt x="16264" y="8763"/>
                    </a:cubicBezTo>
                    <a:cubicBezTo>
                      <a:pt x="16224" y="8790"/>
                      <a:pt x="15967" y="8972"/>
                      <a:pt x="15686" y="8961"/>
                    </a:cubicBezTo>
                    <a:cubicBezTo>
                      <a:pt x="15686" y="8961"/>
                      <a:pt x="15299" y="8919"/>
                      <a:pt x="14923" y="8817"/>
                    </a:cubicBezTo>
                    <a:cubicBezTo>
                      <a:pt x="14575" y="8720"/>
                      <a:pt x="14186" y="8736"/>
                      <a:pt x="14186" y="8758"/>
                    </a:cubicBezTo>
                    <a:cubicBezTo>
                      <a:pt x="14186" y="8763"/>
                      <a:pt x="13824" y="8521"/>
                      <a:pt x="13851" y="8021"/>
                    </a:cubicBezTo>
                    <a:cubicBezTo>
                      <a:pt x="13891" y="7054"/>
                      <a:pt x="14277" y="6722"/>
                      <a:pt x="14559" y="6340"/>
                    </a:cubicBezTo>
                    <a:cubicBezTo>
                      <a:pt x="14861" y="5938"/>
                      <a:pt x="15116" y="5661"/>
                      <a:pt x="15514" y="5645"/>
                    </a:cubicBezTo>
                    <a:close/>
                    <a:moveTo>
                      <a:pt x="5395" y="5887"/>
                    </a:moveTo>
                    <a:cubicBezTo>
                      <a:pt x="5545" y="5876"/>
                      <a:pt x="5689" y="5902"/>
                      <a:pt x="5722" y="6028"/>
                    </a:cubicBezTo>
                    <a:cubicBezTo>
                      <a:pt x="5749" y="6120"/>
                      <a:pt x="5832" y="6280"/>
                      <a:pt x="5886" y="6414"/>
                    </a:cubicBezTo>
                    <a:cubicBezTo>
                      <a:pt x="6060" y="6844"/>
                      <a:pt x="6366" y="6931"/>
                      <a:pt x="6393" y="7210"/>
                    </a:cubicBezTo>
                    <a:cubicBezTo>
                      <a:pt x="6527" y="8430"/>
                      <a:pt x="5806" y="8382"/>
                      <a:pt x="5404" y="8919"/>
                    </a:cubicBezTo>
                    <a:cubicBezTo>
                      <a:pt x="5337" y="8903"/>
                      <a:pt x="4707" y="8988"/>
                      <a:pt x="4130" y="9095"/>
                    </a:cubicBezTo>
                    <a:cubicBezTo>
                      <a:pt x="3419" y="8778"/>
                      <a:pt x="3068" y="7651"/>
                      <a:pt x="2559" y="7281"/>
                    </a:cubicBezTo>
                    <a:cubicBezTo>
                      <a:pt x="2291" y="7082"/>
                      <a:pt x="3164" y="6834"/>
                      <a:pt x="3807" y="6544"/>
                    </a:cubicBezTo>
                    <a:cubicBezTo>
                      <a:pt x="4304" y="6323"/>
                      <a:pt x="4516" y="6228"/>
                      <a:pt x="5052" y="5964"/>
                    </a:cubicBezTo>
                    <a:cubicBezTo>
                      <a:pt x="5092" y="5946"/>
                      <a:pt x="5246" y="5898"/>
                      <a:pt x="5395" y="5887"/>
                    </a:cubicBezTo>
                    <a:close/>
                  </a:path>
                </a:pathLst>
              </a:custGeom>
              <a:solidFill>
                <a:srgbClr val="017100"/>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grpSp>
            <p:nvGrpSpPr>
              <p:cNvPr id="495" name="Group"/>
              <p:cNvGrpSpPr/>
              <p:nvPr/>
            </p:nvGrpSpPr>
            <p:grpSpPr>
              <a:xfrm>
                <a:off x="4653326" y="426600"/>
                <a:ext cx="701378" cy="562148"/>
                <a:chOff x="0" y="0"/>
                <a:chExt cx="701376" cy="562147"/>
              </a:xfrm>
            </p:grpSpPr>
            <p:sp>
              <p:nvSpPr>
                <p:cNvPr id="490" name="Bar Chart"/>
                <p:cNvSpPr/>
                <p:nvPr/>
              </p:nvSpPr>
              <p:spPr>
                <a:xfrm>
                  <a:off x="354136" y="290442"/>
                  <a:ext cx="216063" cy="2154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4" y="0"/>
                      </a:moveTo>
                      <a:cubicBezTo>
                        <a:pt x="87" y="0"/>
                        <a:pt x="0" y="87"/>
                        <a:pt x="0" y="194"/>
                      </a:cubicBezTo>
                      <a:lnTo>
                        <a:pt x="0" y="21404"/>
                      </a:lnTo>
                      <a:cubicBezTo>
                        <a:pt x="0" y="21511"/>
                        <a:pt x="87" y="21600"/>
                        <a:pt x="194" y="21600"/>
                      </a:cubicBezTo>
                      <a:lnTo>
                        <a:pt x="21406" y="21600"/>
                      </a:lnTo>
                      <a:cubicBezTo>
                        <a:pt x="21513" y="21600"/>
                        <a:pt x="21600" y="21511"/>
                        <a:pt x="21600" y="21404"/>
                      </a:cubicBezTo>
                      <a:lnTo>
                        <a:pt x="21600" y="20822"/>
                      </a:lnTo>
                      <a:cubicBezTo>
                        <a:pt x="21600" y="20715"/>
                        <a:pt x="21513" y="20628"/>
                        <a:pt x="21406" y="20628"/>
                      </a:cubicBezTo>
                      <a:lnTo>
                        <a:pt x="1163" y="20628"/>
                      </a:lnTo>
                      <a:cubicBezTo>
                        <a:pt x="1056" y="20628"/>
                        <a:pt x="970" y="20539"/>
                        <a:pt x="970" y="20432"/>
                      </a:cubicBezTo>
                      <a:lnTo>
                        <a:pt x="970" y="194"/>
                      </a:lnTo>
                      <a:cubicBezTo>
                        <a:pt x="970" y="87"/>
                        <a:pt x="883" y="0"/>
                        <a:pt x="776" y="0"/>
                      </a:cubicBezTo>
                      <a:lnTo>
                        <a:pt x="194" y="0"/>
                      </a:lnTo>
                      <a:close/>
                      <a:moveTo>
                        <a:pt x="16860" y="3004"/>
                      </a:moveTo>
                      <a:lnTo>
                        <a:pt x="16860" y="19065"/>
                      </a:lnTo>
                      <a:lnTo>
                        <a:pt x="19553" y="19065"/>
                      </a:lnTo>
                      <a:lnTo>
                        <a:pt x="19553" y="3004"/>
                      </a:lnTo>
                      <a:lnTo>
                        <a:pt x="16860" y="3004"/>
                      </a:lnTo>
                      <a:close/>
                      <a:moveTo>
                        <a:pt x="7272" y="6922"/>
                      </a:moveTo>
                      <a:lnTo>
                        <a:pt x="7272" y="19065"/>
                      </a:lnTo>
                      <a:lnTo>
                        <a:pt x="9965" y="19065"/>
                      </a:lnTo>
                      <a:lnTo>
                        <a:pt x="9965" y="6922"/>
                      </a:lnTo>
                      <a:lnTo>
                        <a:pt x="7272" y="6922"/>
                      </a:lnTo>
                      <a:close/>
                      <a:moveTo>
                        <a:pt x="12066" y="10127"/>
                      </a:moveTo>
                      <a:lnTo>
                        <a:pt x="12066" y="19065"/>
                      </a:lnTo>
                      <a:lnTo>
                        <a:pt x="14759" y="19065"/>
                      </a:lnTo>
                      <a:lnTo>
                        <a:pt x="14759" y="10127"/>
                      </a:lnTo>
                      <a:lnTo>
                        <a:pt x="12066" y="10127"/>
                      </a:lnTo>
                      <a:close/>
                      <a:moveTo>
                        <a:pt x="2478" y="15151"/>
                      </a:moveTo>
                      <a:lnTo>
                        <a:pt x="2478" y="19065"/>
                      </a:lnTo>
                      <a:lnTo>
                        <a:pt x="5171" y="19065"/>
                      </a:lnTo>
                      <a:lnTo>
                        <a:pt x="5171" y="15151"/>
                      </a:lnTo>
                      <a:lnTo>
                        <a:pt x="2478" y="15151"/>
                      </a:lnTo>
                      <a:close/>
                    </a:path>
                  </a:pathLst>
                </a:custGeom>
                <a:solidFill>
                  <a:srgbClr val="017100"/>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491" name="Bell Curve"/>
                <p:cNvSpPr/>
                <p:nvPr/>
              </p:nvSpPr>
              <p:spPr>
                <a:xfrm>
                  <a:off x="86349" y="290442"/>
                  <a:ext cx="216063" cy="2154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4" y="0"/>
                      </a:moveTo>
                      <a:cubicBezTo>
                        <a:pt x="87" y="0"/>
                        <a:pt x="0" y="87"/>
                        <a:pt x="0" y="194"/>
                      </a:cubicBezTo>
                      <a:lnTo>
                        <a:pt x="0" y="21404"/>
                      </a:lnTo>
                      <a:cubicBezTo>
                        <a:pt x="0" y="21511"/>
                        <a:pt x="87" y="21600"/>
                        <a:pt x="194" y="21600"/>
                      </a:cubicBezTo>
                      <a:lnTo>
                        <a:pt x="21406" y="21600"/>
                      </a:lnTo>
                      <a:cubicBezTo>
                        <a:pt x="21513" y="21600"/>
                        <a:pt x="21600" y="21511"/>
                        <a:pt x="21600" y="21404"/>
                      </a:cubicBezTo>
                      <a:lnTo>
                        <a:pt x="21600" y="20822"/>
                      </a:lnTo>
                      <a:cubicBezTo>
                        <a:pt x="21600" y="20715"/>
                        <a:pt x="21513" y="20628"/>
                        <a:pt x="21406" y="20628"/>
                      </a:cubicBezTo>
                      <a:lnTo>
                        <a:pt x="12165" y="20628"/>
                      </a:lnTo>
                      <a:lnTo>
                        <a:pt x="12165" y="19779"/>
                      </a:lnTo>
                      <a:lnTo>
                        <a:pt x="11626" y="19779"/>
                      </a:lnTo>
                      <a:lnTo>
                        <a:pt x="11626" y="20628"/>
                      </a:lnTo>
                      <a:lnTo>
                        <a:pt x="1163" y="20628"/>
                      </a:lnTo>
                      <a:cubicBezTo>
                        <a:pt x="1056" y="20628"/>
                        <a:pt x="970" y="20539"/>
                        <a:pt x="970" y="20432"/>
                      </a:cubicBezTo>
                      <a:lnTo>
                        <a:pt x="970" y="194"/>
                      </a:lnTo>
                      <a:cubicBezTo>
                        <a:pt x="970" y="87"/>
                        <a:pt x="883" y="0"/>
                        <a:pt x="776" y="0"/>
                      </a:cubicBezTo>
                      <a:lnTo>
                        <a:pt x="194" y="0"/>
                      </a:lnTo>
                      <a:close/>
                      <a:moveTo>
                        <a:pt x="11876" y="5159"/>
                      </a:moveTo>
                      <a:cubicBezTo>
                        <a:pt x="10741" y="5159"/>
                        <a:pt x="10243" y="6260"/>
                        <a:pt x="10080" y="6621"/>
                      </a:cubicBezTo>
                      <a:cubicBezTo>
                        <a:pt x="9717" y="7423"/>
                        <a:pt x="9465" y="8488"/>
                        <a:pt x="9172" y="9720"/>
                      </a:cubicBezTo>
                      <a:cubicBezTo>
                        <a:pt x="8905" y="10847"/>
                        <a:pt x="8601" y="12125"/>
                        <a:pt x="8166" y="13338"/>
                      </a:cubicBezTo>
                      <a:cubicBezTo>
                        <a:pt x="7432" y="15385"/>
                        <a:pt x="6483" y="16961"/>
                        <a:pt x="5344" y="18024"/>
                      </a:cubicBezTo>
                      <a:cubicBezTo>
                        <a:pt x="4185" y="19106"/>
                        <a:pt x="2822" y="19654"/>
                        <a:pt x="1293" y="19654"/>
                      </a:cubicBezTo>
                      <a:lnTo>
                        <a:pt x="1293" y="20410"/>
                      </a:lnTo>
                      <a:cubicBezTo>
                        <a:pt x="4654" y="20410"/>
                        <a:pt x="7277" y="18053"/>
                        <a:pt x="8876" y="13593"/>
                      </a:cubicBezTo>
                      <a:cubicBezTo>
                        <a:pt x="9325" y="12340"/>
                        <a:pt x="9634" y="11040"/>
                        <a:pt x="9906" y="9894"/>
                      </a:cubicBezTo>
                      <a:cubicBezTo>
                        <a:pt x="10433" y="7671"/>
                        <a:pt x="10849" y="5916"/>
                        <a:pt x="11876" y="5916"/>
                      </a:cubicBezTo>
                      <a:cubicBezTo>
                        <a:pt x="12815" y="5916"/>
                        <a:pt x="13161" y="7265"/>
                        <a:pt x="13648" y="9467"/>
                      </a:cubicBezTo>
                      <a:cubicBezTo>
                        <a:pt x="13935" y="10763"/>
                        <a:pt x="14259" y="12232"/>
                        <a:pt x="14842" y="13651"/>
                      </a:cubicBezTo>
                      <a:cubicBezTo>
                        <a:pt x="16579" y="17884"/>
                        <a:pt x="19106" y="20410"/>
                        <a:pt x="21600" y="20410"/>
                      </a:cubicBezTo>
                      <a:lnTo>
                        <a:pt x="21600" y="19654"/>
                      </a:lnTo>
                      <a:cubicBezTo>
                        <a:pt x="20557" y="19654"/>
                        <a:pt x="19457" y="19095"/>
                        <a:pt x="18417" y="18035"/>
                      </a:cubicBezTo>
                      <a:cubicBezTo>
                        <a:pt x="17339" y="16937"/>
                        <a:pt x="16343" y="15322"/>
                        <a:pt x="15538" y="13362"/>
                      </a:cubicBezTo>
                      <a:cubicBezTo>
                        <a:pt x="14981" y="12004"/>
                        <a:pt x="14664" y="10569"/>
                        <a:pt x="14384" y="9303"/>
                      </a:cubicBezTo>
                      <a:cubicBezTo>
                        <a:pt x="14136" y="8183"/>
                        <a:pt x="13923" y="7216"/>
                        <a:pt x="13593" y="6489"/>
                      </a:cubicBezTo>
                      <a:cubicBezTo>
                        <a:pt x="13186" y="5595"/>
                        <a:pt x="12624" y="5159"/>
                        <a:pt x="11876" y="5159"/>
                      </a:cubicBezTo>
                      <a:close/>
                      <a:moveTo>
                        <a:pt x="11626" y="6692"/>
                      </a:moveTo>
                      <a:lnTo>
                        <a:pt x="11626" y="7703"/>
                      </a:lnTo>
                      <a:lnTo>
                        <a:pt x="12165" y="7703"/>
                      </a:lnTo>
                      <a:lnTo>
                        <a:pt x="12165" y="6692"/>
                      </a:lnTo>
                      <a:lnTo>
                        <a:pt x="11626" y="6692"/>
                      </a:lnTo>
                      <a:close/>
                      <a:moveTo>
                        <a:pt x="11596" y="8905"/>
                      </a:moveTo>
                      <a:lnTo>
                        <a:pt x="11596" y="9916"/>
                      </a:lnTo>
                      <a:lnTo>
                        <a:pt x="12135" y="9916"/>
                      </a:lnTo>
                      <a:lnTo>
                        <a:pt x="12135" y="8905"/>
                      </a:lnTo>
                      <a:lnTo>
                        <a:pt x="11596" y="8905"/>
                      </a:lnTo>
                      <a:close/>
                      <a:moveTo>
                        <a:pt x="11626" y="11293"/>
                      </a:moveTo>
                      <a:lnTo>
                        <a:pt x="11626" y="12305"/>
                      </a:lnTo>
                      <a:lnTo>
                        <a:pt x="12165" y="12305"/>
                      </a:lnTo>
                      <a:lnTo>
                        <a:pt x="12165" y="11293"/>
                      </a:lnTo>
                      <a:lnTo>
                        <a:pt x="11626" y="11293"/>
                      </a:lnTo>
                      <a:close/>
                      <a:moveTo>
                        <a:pt x="11596" y="13316"/>
                      </a:moveTo>
                      <a:lnTo>
                        <a:pt x="11596" y="14327"/>
                      </a:lnTo>
                      <a:lnTo>
                        <a:pt x="12135" y="14327"/>
                      </a:lnTo>
                      <a:lnTo>
                        <a:pt x="12135" y="13316"/>
                      </a:lnTo>
                      <a:lnTo>
                        <a:pt x="11596" y="13316"/>
                      </a:lnTo>
                      <a:close/>
                      <a:moveTo>
                        <a:pt x="11626" y="15435"/>
                      </a:moveTo>
                      <a:lnTo>
                        <a:pt x="11626" y="16446"/>
                      </a:lnTo>
                      <a:lnTo>
                        <a:pt x="12165" y="16446"/>
                      </a:lnTo>
                      <a:lnTo>
                        <a:pt x="12165" y="15435"/>
                      </a:lnTo>
                      <a:lnTo>
                        <a:pt x="11626" y="15435"/>
                      </a:lnTo>
                      <a:close/>
                      <a:moveTo>
                        <a:pt x="11596" y="17590"/>
                      </a:moveTo>
                      <a:lnTo>
                        <a:pt x="11596" y="18601"/>
                      </a:lnTo>
                      <a:lnTo>
                        <a:pt x="12135" y="18601"/>
                      </a:lnTo>
                      <a:lnTo>
                        <a:pt x="12135" y="17590"/>
                      </a:lnTo>
                      <a:lnTo>
                        <a:pt x="11596" y="17590"/>
                      </a:lnTo>
                      <a:close/>
                    </a:path>
                  </a:pathLst>
                </a:custGeom>
                <a:solidFill>
                  <a:srgbClr val="017100"/>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492" name="Gear"/>
                <p:cNvSpPr/>
                <p:nvPr/>
              </p:nvSpPr>
              <p:spPr>
                <a:xfrm>
                  <a:off x="86349" y="43063"/>
                  <a:ext cx="215449" cy="215490"/>
                </a:xfrm>
                <a:custGeom>
                  <a:avLst/>
                  <a:gdLst/>
                  <a:ahLst/>
                  <a:cxnLst>
                    <a:cxn ang="0">
                      <a:pos x="wd2" y="hd2"/>
                    </a:cxn>
                    <a:cxn ang="5400000">
                      <a:pos x="wd2" y="hd2"/>
                    </a:cxn>
                    <a:cxn ang="10800000">
                      <a:pos x="wd2" y="hd2"/>
                    </a:cxn>
                    <a:cxn ang="16200000">
                      <a:pos x="wd2" y="hd2"/>
                    </a:cxn>
                  </a:cxnLst>
                  <a:rect l="0" t="0" r="r" b="b"/>
                  <a:pathLst>
                    <a:path w="21532" h="21555" fill="norm" stroke="1" extrusionOk="0">
                      <a:moveTo>
                        <a:pt x="12837" y="2"/>
                      </a:moveTo>
                      <a:cubicBezTo>
                        <a:pt x="12731" y="-11"/>
                        <a:pt x="12661" y="38"/>
                        <a:pt x="12588" y="172"/>
                      </a:cubicBezTo>
                      <a:cubicBezTo>
                        <a:pt x="12292" y="721"/>
                        <a:pt x="11969" y="1258"/>
                        <a:pt x="11661" y="1801"/>
                      </a:cubicBezTo>
                      <a:cubicBezTo>
                        <a:pt x="11547" y="2001"/>
                        <a:pt x="11418" y="2099"/>
                        <a:pt x="11153" y="2073"/>
                      </a:cubicBezTo>
                      <a:cubicBezTo>
                        <a:pt x="10691" y="2028"/>
                        <a:pt x="10220" y="2032"/>
                        <a:pt x="9759" y="2112"/>
                      </a:cubicBezTo>
                      <a:cubicBezTo>
                        <a:pt x="9550" y="2148"/>
                        <a:pt x="9432" y="2095"/>
                        <a:pt x="9318" y="1917"/>
                      </a:cubicBezTo>
                      <a:cubicBezTo>
                        <a:pt x="8969" y="1370"/>
                        <a:pt x="8594" y="841"/>
                        <a:pt x="8243" y="295"/>
                      </a:cubicBezTo>
                      <a:cubicBezTo>
                        <a:pt x="8145" y="142"/>
                        <a:pt x="8068" y="122"/>
                        <a:pt x="7905" y="198"/>
                      </a:cubicBezTo>
                      <a:cubicBezTo>
                        <a:pt x="6845" y="688"/>
                        <a:pt x="5781" y="1174"/>
                        <a:pt x="4712" y="1644"/>
                      </a:cubicBezTo>
                      <a:cubicBezTo>
                        <a:pt x="4517" y="1730"/>
                        <a:pt x="4517" y="1820"/>
                        <a:pt x="4567" y="1996"/>
                      </a:cubicBezTo>
                      <a:cubicBezTo>
                        <a:pt x="4742" y="2608"/>
                        <a:pt x="4890" y="3227"/>
                        <a:pt x="5065" y="3839"/>
                      </a:cubicBezTo>
                      <a:cubicBezTo>
                        <a:pt x="5122" y="4038"/>
                        <a:pt x="5098" y="4170"/>
                        <a:pt x="4932" y="4306"/>
                      </a:cubicBezTo>
                      <a:cubicBezTo>
                        <a:pt x="4561" y="4610"/>
                        <a:pt x="4227" y="4959"/>
                        <a:pt x="3950" y="5348"/>
                      </a:cubicBezTo>
                      <a:cubicBezTo>
                        <a:pt x="3802" y="5555"/>
                        <a:pt x="3648" y="5573"/>
                        <a:pt x="3439" y="5530"/>
                      </a:cubicBezTo>
                      <a:cubicBezTo>
                        <a:pt x="2827" y="5405"/>
                        <a:pt x="2213" y="5295"/>
                        <a:pt x="1605" y="5156"/>
                      </a:cubicBezTo>
                      <a:cubicBezTo>
                        <a:pt x="1409" y="5111"/>
                        <a:pt x="1325" y="5153"/>
                        <a:pt x="1257" y="5338"/>
                      </a:cubicBezTo>
                      <a:cubicBezTo>
                        <a:pt x="856" y="6423"/>
                        <a:pt x="449" y="7506"/>
                        <a:pt x="35" y="8586"/>
                      </a:cubicBezTo>
                      <a:cubicBezTo>
                        <a:pt x="-34" y="8767"/>
                        <a:pt x="-6" y="8857"/>
                        <a:pt x="173" y="8954"/>
                      </a:cubicBezTo>
                      <a:cubicBezTo>
                        <a:pt x="722" y="9251"/>
                        <a:pt x="1256" y="9574"/>
                        <a:pt x="1798" y="9882"/>
                      </a:cubicBezTo>
                      <a:cubicBezTo>
                        <a:pt x="2001" y="9997"/>
                        <a:pt x="2093" y="10127"/>
                        <a:pt x="2064" y="10392"/>
                      </a:cubicBezTo>
                      <a:cubicBezTo>
                        <a:pt x="2014" y="10855"/>
                        <a:pt x="2039" y="11326"/>
                        <a:pt x="2116" y="11788"/>
                      </a:cubicBezTo>
                      <a:cubicBezTo>
                        <a:pt x="2151" y="11998"/>
                        <a:pt x="2089" y="12115"/>
                        <a:pt x="1913" y="12228"/>
                      </a:cubicBezTo>
                      <a:cubicBezTo>
                        <a:pt x="1367" y="12578"/>
                        <a:pt x="837" y="12953"/>
                        <a:pt x="291" y="13303"/>
                      </a:cubicBezTo>
                      <a:cubicBezTo>
                        <a:pt x="136" y="13403"/>
                        <a:pt x="124" y="13482"/>
                        <a:pt x="199" y="13643"/>
                      </a:cubicBezTo>
                      <a:cubicBezTo>
                        <a:pt x="688" y="14705"/>
                        <a:pt x="1172" y="15768"/>
                        <a:pt x="1642" y="16837"/>
                      </a:cubicBezTo>
                      <a:cubicBezTo>
                        <a:pt x="1728" y="17034"/>
                        <a:pt x="1818" y="17032"/>
                        <a:pt x="1994" y="16982"/>
                      </a:cubicBezTo>
                      <a:cubicBezTo>
                        <a:pt x="2605" y="16807"/>
                        <a:pt x="3223" y="16651"/>
                        <a:pt x="3839" y="16489"/>
                      </a:cubicBezTo>
                      <a:cubicBezTo>
                        <a:pt x="3930" y="16465"/>
                        <a:pt x="4023" y="16451"/>
                        <a:pt x="4118" y="16432"/>
                      </a:cubicBezTo>
                      <a:cubicBezTo>
                        <a:pt x="4164" y="16485"/>
                        <a:pt x="4202" y="16532"/>
                        <a:pt x="4241" y="16576"/>
                      </a:cubicBezTo>
                      <a:cubicBezTo>
                        <a:pt x="4568" y="16944"/>
                        <a:pt x="4922" y="17287"/>
                        <a:pt x="5319" y="17573"/>
                      </a:cubicBezTo>
                      <a:cubicBezTo>
                        <a:pt x="5534" y="17728"/>
                        <a:pt x="5572" y="17885"/>
                        <a:pt x="5524" y="18114"/>
                      </a:cubicBezTo>
                      <a:cubicBezTo>
                        <a:pt x="5398" y="18725"/>
                        <a:pt x="5287" y="19339"/>
                        <a:pt x="5149" y="19947"/>
                      </a:cubicBezTo>
                      <a:cubicBezTo>
                        <a:pt x="5105" y="20142"/>
                        <a:pt x="5145" y="20229"/>
                        <a:pt x="5331" y="20297"/>
                      </a:cubicBezTo>
                      <a:cubicBezTo>
                        <a:pt x="6415" y="20698"/>
                        <a:pt x="7497" y="21106"/>
                        <a:pt x="8576" y="21520"/>
                      </a:cubicBezTo>
                      <a:cubicBezTo>
                        <a:pt x="8757" y="21589"/>
                        <a:pt x="8847" y="21563"/>
                        <a:pt x="8944" y="21383"/>
                      </a:cubicBezTo>
                      <a:cubicBezTo>
                        <a:pt x="9241" y="20834"/>
                        <a:pt x="9562" y="20299"/>
                        <a:pt x="9871" y="19757"/>
                      </a:cubicBezTo>
                      <a:cubicBezTo>
                        <a:pt x="9985" y="19558"/>
                        <a:pt x="10110" y="19452"/>
                        <a:pt x="10378" y="19481"/>
                      </a:cubicBezTo>
                      <a:cubicBezTo>
                        <a:pt x="10828" y="19528"/>
                        <a:pt x="11291" y="19534"/>
                        <a:pt x="11737" y="19445"/>
                      </a:cubicBezTo>
                      <a:cubicBezTo>
                        <a:pt x="12009" y="19391"/>
                        <a:pt x="12126" y="19505"/>
                        <a:pt x="12252" y="19698"/>
                      </a:cubicBezTo>
                      <a:cubicBezTo>
                        <a:pt x="12593" y="20221"/>
                        <a:pt x="12952" y="20733"/>
                        <a:pt x="13290" y="21259"/>
                      </a:cubicBezTo>
                      <a:cubicBezTo>
                        <a:pt x="13387" y="21411"/>
                        <a:pt x="13463" y="21432"/>
                        <a:pt x="13628" y="21356"/>
                      </a:cubicBezTo>
                      <a:cubicBezTo>
                        <a:pt x="14687" y="20866"/>
                        <a:pt x="15750" y="20382"/>
                        <a:pt x="16819" y="19912"/>
                      </a:cubicBezTo>
                      <a:cubicBezTo>
                        <a:pt x="17012" y="19827"/>
                        <a:pt x="17018" y="19738"/>
                        <a:pt x="16967" y="19560"/>
                      </a:cubicBezTo>
                      <a:cubicBezTo>
                        <a:pt x="16791" y="18948"/>
                        <a:pt x="16644" y="18329"/>
                        <a:pt x="16469" y="17716"/>
                      </a:cubicBezTo>
                      <a:cubicBezTo>
                        <a:pt x="16412" y="17519"/>
                        <a:pt x="16433" y="17386"/>
                        <a:pt x="16600" y="17250"/>
                      </a:cubicBezTo>
                      <a:cubicBezTo>
                        <a:pt x="16971" y="16946"/>
                        <a:pt x="17305" y="16598"/>
                        <a:pt x="17584" y="16209"/>
                      </a:cubicBezTo>
                      <a:cubicBezTo>
                        <a:pt x="17730" y="16006"/>
                        <a:pt x="17880" y="15980"/>
                        <a:pt x="18092" y="16024"/>
                      </a:cubicBezTo>
                      <a:cubicBezTo>
                        <a:pt x="18703" y="16151"/>
                        <a:pt x="19318" y="16260"/>
                        <a:pt x="19926" y="16398"/>
                      </a:cubicBezTo>
                      <a:cubicBezTo>
                        <a:pt x="20121" y="16442"/>
                        <a:pt x="20207" y="16404"/>
                        <a:pt x="20276" y="16218"/>
                      </a:cubicBezTo>
                      <a:cubicBezTo>
                        <a:pt x="20676" y="15133"/>
                        <a:pt x="21084" y="14050"/>
                        <a:pt x="21497" y="12970"/>
                      </a:cubicBezTo>
                      <a:cubicBezTo>
                        <a:pt x="21566" y="12790"/>
                        <a:pt x="21541" y="12697"/>
                        <a:pt x="21361" y="12600"/>
                      </a:cubicBezTo>
                      <a:cubicBezTo>
                        <a:pt x="20812" y="12303"/>
                        <a:pt x="20278" y="11982"/>
                        <a:pt x="19736" y="11674"/>
                      </a:cubicBezTo>
                      <a:cubicBezTo>
                        <a:pt x="19535" y="11559"/>
                        <a:pt x="19439" y="11431"/>
                        <a:pt x="19468" y="11163"/>
                      </a:cubicBezTo>
                      <a:cubicBezTo>
                        <a:pt x="19519" y="10701"/>
                        <a:pt x="19493" y="10230"/>
                        <a:pt x="19416" y="9768"/>
                      </a:cubicBezTo>
                      <a:cubicBezTo>
                        <a:pt x="19381" y="9559"/>
                        <a:pt x="19443" y="9442"/>
                        <a:pt x="19620" y="9328"/>
                      </a:cubicBezTo>
                      <a:cubicBezTo>
                        <a:pt x="20166" y="8978"/>
                        <a:pt x="20694" y="8603"/>
                        <a:pt x="21240" y="8252"/>
                      </a:cubicBezTo>
                      <a:cubicBezTo>
                        <a:pt x="21393" y="8154"/>
                        <a:pt x="21411" y="8075"/>
                        <a:pt x="21336" y="7912"/>
                      </a:cubicBezTo>
                      <a:cubicBezTo>
                        <a:pt x="20846" y="6851"/>
                        <a:pt x="20362" y="5788"/>
                        <a:pt x="19892" y="4718"/>
                      </a:cubicBezTo>
                      <a:cubicBezTo>
                        <a:pt x="19806" y="4523"/>
                        <a:pt x="19717" y="4523"/>
                        <a:pt x="19541" y="4574"/>
                      </a:cubicBezTo>
                      <a:cubicBezTo>
                        <a:pt x="18917" y="4751"/>
                        <a:pt x="18286" y="4905"/>
                        <a:pt x="17662" y="5080"/>
                      </a:cubicBezTo>
                      <a:cubicBezTo>
                        <a:pt x="17490" y="5129"/>
                        <a:pt x="17378" y="5103"/>
                        <a:pt x="17261" y="4959"/>
                      </a:cubicBezTo>
                      <a:cubicBezTo>
                        <a:pt x="16959" y="4585"/>
                        <a:pt x="16599" y="4263"/>
                        <a:pt x="16213" y="3983"/>
                      </a:cubicBezTo>
                      <a:cubicBezTo>
                        <a:pt x="16001" y="3828"/>
                        <a:pt x="15960" y="3672"/>
                        <a:pt x="16008" y="3442"/>
                      </a:cubicBezTo>
                      <a:cubicBezTo>
                        <a:pt x="16135" y="2831"/>
                        <a:pt x="16245" y="2217"/>
                        <a:pt x="16383" y="1609"/>
                      </a:cubicBezTo>
                      <a:cubicBezTo>
                        <a:pt x="16428" y="1413"/>
                        <a:pt x="16387" y="1327"/>
                        <a:pt x="16201" y="1258"/>
                      </a:cubicBezTo>
                      <a:cubicBezTo>
                        <a:pt x="15118" y="858"/>
                        <a:pt x="14036" y="450"/>
                        <a:pt x="12956" y="36"/>
                      </a:cubicBezTo>
                      <a:cubicBezTo>
                        <a:pt x="12911" y="19"/>
                        <a:pt x="12873" y="7"/>
                        <a:pt x="12837" y="2"/>
                      </a:cubicBezTo>
                      <a:close/>
                      <a:moveTo>
                        <a:pt x="10766" y="5818"/>
                      </a:moveTo>
                      <a:cubicBezTo>
                        <a:pt x="13503" y="5818"/>
                        <a:pt x="15722" y="8039"/>
                        <a:pt x="15722" y="10778"/>
                      </a:cubicBezTo>
                      <a:cubicBezTo>
                        <a:pt x="15722" y="13517"/>
                        <a:pt x="13503" y="15738"/>
                        <a:pt x="10766" y="15738"/>
                      </a:cubicBezTo>
                      <a:cubicBezTo>
                        <a:pt x="8030" y="15738"/>
                        <a:pt x="5810" y="13517"/>
                        <a:pt x="5810" y="10778"/>
                      </a:cubicBezTo>
                      <a:cubicBezTo>
                        <a:pt x="5810" y="8039"/>
                        <a:pt x="8030" y="5818"/>
                        <a:pt x="10766" y="5818"/>
                      </a:cubicBezTo>
                      <a:close/>
                    </a:path>
                  </a:pathLst>
                </a:custGeom>
                <a:solidFill>
                  <a:srgbClr val="017100"/>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493" name="Ballot"/>
                <p:cNvSpPr/>
                <p:nvPr/>
              </p:nvSpPr>
              <p:spPr>
                <a:xfrm>
                  <a:off x="381004" y="42702"/>
                  <a:ext cx="162327" cy="2162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2342"/>
                      </a:lnTo>
                      <a:lnTo>
                        <a:pt x="18478" y="0"/>
                      </a:lnTo>
                      <a:lnTo>
                        <a:pt x="0" y="0"/>
                      </a:lnTo>
                      <a:close/>
                      <a:moveTo>
                        <a:pt x="2780" y="2106"/>
                      </a:moveTo>
                      <a:lnTo>
                        <a:pt x="15405" y="2106"/>
                      </a:lnTo>
                      <a:lnTo>
                        <a:pt x="15405" y="4225"/>
                      </a:lnTo>
                      <a:lnTo>
                        <a:pt x="2780" y="4225"/>
                      </a:lnTo>
                      <a:lnTo>
                        <a:pt x="2780" y="2106"/>
                      </a:lnTo>
                      <a:close/>
                      <a:moveTo>
                        <a:pt x="17628" y="2106"/>
                      </a:moveTo>
                      <a:cubicBezTo>
                        <a:pt x="18408" y="2106"/>
                        <a:pt x="19040" y="2581"/>
                        <a:pt x="19040" y="3166"/>
                      </a:cubicBezTo>
                      <a:cubicBezTo>
                        <a:pt x="19040" y="3751"/>
                        <a:pt x="18408" y="4225"/>
                        <a:pt x="17628" y="4225"/>
                      </a:cubicBezTo>
                      <a:cubicBezTo>
                        <a:pt x="16849" y="4225"/>
                        <a:pt x="16217" y="3751"/>
                        <a:pt x="16217" y="3166"/>
                      </a:cubicBezTo>
                      <a:cubicBezTo>
                        <a:pt x="16217" y="2581"/>
                        <a:pt x="16849" y="2106"/>
                        <a:pt x="17628" y="2106"/>
                      </a:cubicBezTo>
                      <a:close/>
                      <a:moveTo>
                        <a:pt x="2780" y="5160"/>
                      </a:moveTo>
                      <a:lnTo>
                        <a:pt x="15405" y="5160"/>
                      </a:lnTo>
                      <a:lnTo>
                        <a:pt x="15405" y="7278"/>
                      </a:lnTo>
                      <a:lnTo>
                        <a:pt x="2780" y="7278"/>
                      </a:lnTo>
                      <a:lnTo>
                        <a:pt x="2780" y="5160"/>
                      </a:lnTo>
                      <a:close/>
                      <a:moveTo>
                        <a:pt x="17628" y="5160"/>
                      </a:moveTo>
                      <a:cubicBezTo>
                        <a:pt x="18408" y="5160"/>
                        <a:pt x="19040" y="5635"/>
                        <a:pt x="19040" y="6220"/>
                      </a:cubicBezTo>
                      <a:cubicBezTo>
                        <a:pt x="19040" y="6805"/>
                        <a:pt x="18408" y="7278"/>
                        <a:pt x="17628" y="7278"/>
                      </a:cubicBezTo>
                      <a:cubicBezTo>
                        <a:pt x="16849" y="7278"/>
                        <a:pt x="16217" y="6805"/>
                        <a:pt x="16217" y="6220"/>
                      </a:cubicBezTo>
                      <a:cubicBezTo>
                        <a:pt x="16217" y="5635"/>
                        <a:pt x="16849" y="5160"/>
                        <a:pt x="17628" y="5160"/>
                      </a:cubicBezTo>
                      <a:close/>
                      <a:moveTo>
                        <a:pt x="2780" y="8213"/>
                      </a:moveTo>
                      <a:lnTo>
                        <a:pt x="15405" y="8213"/>
                      </a:lnTo>
                      <a:lnTo>
                        <a:pt x="15405" y="10333"/>
                      </a:lnTo>
                      <a:lnTo>
                        <a:pt x="2780" y="10333"/>
                      </a:lnTo>
                      <a:lnTo>
                        <a:pt x="2780" y="8213"/>
                      </a:lnTo>
                      <a:close/>
                      <a:moveTo>
                        <a:pt x="17628" y="8213"/>
                      </a:moveTo>
                      <a:cubicBezTo>
                        <a:pt x="18408" y="8213"/>
                        <a:pt x="19040" y="8688"/>
                        <a:pt x="19040" y="9273"/>
                      </a:cubicBezTo>
                      <a:cubicBezTo>
                        <a:pt x="19040" y="9858"/>
                        <a:pt x="18408" y="10333"/>
                        <a:pt x="17628" y="10333"/>
                      </a:cubicBezTo>
                      <a:cubicBezTo>
                        <a:pt x="16849" y="10333"/>
                        <a:pt x="16217" y="9858"/>
                        <a:pt x="16217" y="9273"/>
                      </a:cubicBezTo>
                      <a:cubicBezTo>
                        <a:pt x="16217" y="8688"/>
                        <a:pt x="16849" y="8213"/>
                        <a:pt x="17628" y="8213"/>
                      </a:cubicBezTo>
                      <a:close/>
                      <a:moveTo>
                        <a:pt x="18404" y="8667"/>
                      </a:moveTo>
                      <a:cubicBezTo>
                        <a:pt x="18338" y="8670"/>
                        <a:pt x="18273" y="8694"/>
                        <a:pt x="18226" y="8734"/>
                      </a:cubicBezTo>
                      <a:lnTo>
                        <a:pt x="17325" y="9511"/>
                      </a:lnTo>
                      <a:lnTo>
                        <a:pt x="17026" y="9271"/>
                      </a:lnTo>
                      <a:cubicBezTo>
                        <a:pt x="16928" y="9193"/>
                        <a:pt x="16764" y="9189"/>
                        <a:pt x="16660" y="9263"/>
                      </a:cubicBezTo>
                      <a:cubicBezTo>
                        <a:pt x="16555" y="9336"/>
                        <a:pt x="16548" y="9459"/>
                        <a:pt x="16646" y="9538"/>
                      </a:cubicBezTo>
                      <a:lnTo>
                        <a:pt x="17143" y="9934"/>
                      </a:lnTo>
                      <a:cubicBezTo>
                        <a:pt x="17192" y="9974"/>
                        <a:pt x="17260" y="9997"/>
                        <a:pt x="17332" y="9997"/>
                      </a:cubicBezTo>
                      <a:cubicBezTo>
                        <a:pt x="17333" y="9997"/>
                        <a:pt x="17337" y="9997"/>
                        <a:pt x="17338" y="9997"/>
                      </a:cubicBezTo>
                      <a:cubicBezTo>
                        <a:pt x="17412" y="9996"/>
                        <a:pt x="17479" y="9971"/>
                        <a:pt x="17527" y="9929"/>
                      </a:cubicBezTo>
                      <a:lnTo>
                        <a:pt x="18617" y="8989"/>
                      </a:lnTo>
                      <a:cubicBezTo>
                        <a:pt x="18711" y="8908"/>
                        <a:pt x="18701" y="8785"/>
                        <a:pt x="18593" y="8714"/>
                      </a:cubicBezTo>
                      <a:cubicBezTo>
                        <a:pt x="18539" y="8679"/>
                        <a:pt x="18470" y="8664"/>
                        <a:pt x="18404" y="8667"/>
                      </a:cubicBezTo>
                      <a:close/>
                      <a:moveTo>
                        <a:pt x="2780" y="11266"/>
                      </a:moveTo>
                      <a:lnTo>
                        <a:pt x="15405" y="11266"/>
                      </a:lnTo>
                      <a:lnTo>
                        <a:pt x="15405" y="13385"/>
                      </a:lnTo>
                      <a:lnTo>
                        <a:pt x="2780" y="13385"/>
                      </a:lnTo>
                      <a:lnTo>
                        <a:pt x="2780" y="11266"/>
                      </a:lnTo>
                      <a:close/>
                      <a:moveTo>
                        <a:pt x="17628" y="11266"/>
                      </a:moveTo>
                      <a:cubicBezTo>
                        <a:pt x="18408" y="11266"/>
                        <a:pt x="19040" y="11740"/>
                        <a:pt x="19040" y="12326"/>
                      </a:cubicBezTo>
                      <a:cubicBezTo>
                        <a:pt x="19040" y="12911"/>
                        <a:pt x="18408" y="13385"/>
                        <a:pt x="17628" y="13385"/>
                      </a:cubicBezTo>
                      <a:cubicBezTo>
                        <a:pt x="16849" y="13385"/>
                        <a:pt x="16217" y="12911"/>
                        <a:pt x="16217" y="12326"/>
                      </a:cubicBezTo>
                      <a:cubicBezTo>
                        <a:pt x="16217" y="11740"/>
                        <a:pt x="16849" y="11266"/>
                        <a:pt x="17628" y="11266"/>
                      </a:cubicBezTo>
                      <a:close/>
                      <a:moveTo>
                        <a:pt x="2780" y="14320"/>
                      </a:moveTo>
                      <a:lnTo>
                        <a:pt x="15405" y="14320"/>
                      </a:lnTo>
                      <a:lnTo>
                        <a:pt x="15405" y="16440"/>
                      </a:lnTo>
                      <a:lnTo>
                        <a:pt x="2780" y="16440"/>
                      </a:lnTo>
                      <a:lnTo>
                        <a:pt x="2780" y="14320"/>
                      </a:lnTo>
                      <a:close/>
                      <a:moveTo>
                        <a:pt x="17628" y="14320"/>
                      </a:moveTo>
                      <a:cubicBezTo>
                        <a:pt x="18408" y="14320"/>
                        <a:pt x="19040" y="14795"/>
                        <a:pt x="19040" y="15380"/>
                      </a:cubicBezTo>
                      <a:cubicBezTo>
                        <a:pt x="19040" y="15965"/>
                        <a:pt x="18408" y="16440"/>
                        <a:pt x="17628" y="16440"/>
                      </a:cubicBezTo>
                      <a:cubicBezTo>
                        <a:pt x="16849" y="16440"/>
                        <a:pt x="16217" y="15965"/>
                        <a:pt x="16217" y="15380"/>
                      </a:cubicBezTo>
                      <a:cubicBezTo>
                        <a:pt x="16217" y="14795"/>
                        <a:pt x="16849" y="14320"/>
                        <a:pt x="17628" y="14320"/>
                      </a:cubicBezTo>
                      <a:close/>
                      <a:moveTo>
                        <a:pt x="2780" y="17373"/>
                      </a:moveTo>
                      <a:lnTo>
                        <a:pt x="15405" y="17373"/>
                      </a:lnTo>
                      <a:lnTo>
                        <a:pt x="15405" y="19492"/>
                      </a:lnTo>
                      <a:lnTo>
                        <a:pt x="2780" y="19492"/>
                      </a:lnTo>
                      <a:lnTo>
                        <a:pt x="2780" y="17373"/>
                      </a:lnTo>
                      <a:close/>
                      <a:moveTo>
                        <a:pt x="17628" y="17373"/>
                      </a:moveTo>
                      <a:cubicBezTo>
                        <a:pt x="18408" y="17373"/>
                        <a:pt x="19040" y="17847"/>
                        <a:pt x="19040" y="18433"/>
                      </a:cubicBezTo>
                      <a:cubicBezTo>
                        <a:pt x="19040" y="19018"/>
                        <a:pt x="18408" y="19492"/>
                        <a:pt x="17628" y="19492"/>
                      </a:cubicBezTo>
                      <a:cubicBezTo>
                        <a:pt x="16849" y="19492"/>
                        <a:pt x="16217" y="19018"/>
                        <a:pt x="16217" y="18433"/>
                      </a:cubicBezTo>
                      <a:cubicBezTo>
                        <a:pt x="16217" y="17847"/>
                        <a:pt x="16849" y="17373"/>
                        <a:pt x="17628" y="17373"/>
                      </a:cubicBezTo>
                      <a:close/>
                    </a:path>
                  </a:pathLst>
                </a:custGeom>
                <a:solidFill>
                  <a:srgbClr val="017100"/>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494" name="Rectangle"/>
                <p:cNvSpPr/>
                <p:nvPr/>
              </p:nvSpPr>
              <p:spPr>
                <a:xfrm>
                  <a:off x="0" y="0"/>
                  <a:ext cx="701377" cy="562148"/>
                </a:xfrm>
                <a:prstGeom prst="rect">
                  <a:avLst/>
                </a:prstGeom>
                <a:noFill/>
                <a:ln w="12700" cap="flat">
                  <a:solidFill>
                    <a:srgbClr val="017100"/>
                  </a:solidFill>
                  <a:prstDash val="solid"/>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grpSp>
          <p:sp>
            <p:nvSpPr>
              <p:cNvPr id="496" name="analysis"/>
              <p:cNvSpPr txBox="1"/>
              <p:nvPr/>
            </p:nvSpPr>
            <p:spPr>
              <a:xfrm>
                <a:off x="4619300" y="148731"/>
                <a:ext cx="781929" cy="234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8" tIns="35718" rIns="35718" bIns="35718" numCol="1" anchor="t">
                <a:noAutofit/>
              </a:bodyPr>
              <a:lstStyle>
                <a:lvl1pPr algn="ctr" defTabSz="410765">
                  <a:defRPr sz="1000">
                    <a:solidFill>
                      <a:srgbClr val="017100"/>
                    </a:solidFill>
                    <a:latin typeface="Gill Sans"/>
                    <a:ea typeface="Gill Sans"/>
                    <a:cs typeface="Gill Sans"/>
                    <a:sym typeface="Gill Sans"/>
                  </a:defRPr>
                </a:lvl1pPr>
              </a:lstStyle>
              <a:p>
                <a:pPr/>
                <a:r>
                  <a:t>analysis</a:t>
                </a:r>
              </a:p>
            </p:txBody>
          </p:sp>
          <p:sp>
            <p:nvSpPr>
              <p:cNvPr id="497" name="data collection"/>
              <p:cNvSpPr txBox="1"/>
              <p:nvPr/>
            </p:nvSpPr>
            <p:spPr>
              <a:xfrm>
                <a:off x="901953" y="139802"/>
                <a:ext cx="876461" cy="234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8" tIns="35718" rIns="35718" bIns="35718" numCol="1" anchor="ctr">
                <a:noAutofit/>
              </a:bodyPr>
              <a:lstStyle>
                <a:lvl1pPr defTabSz="410765">
                  <a:defRPr sz="1000">
                    <a:solidFill>
                      <a:srgbClr val="017100"/>
                    </a:solidFill>
                    <a:latin typeface="Gill Sans"/>
                    <a:ea typeface="Gill Sans"/>
                    <a:cs typeface="Gill Sans"/>
                    <a:sym typeface="Gill Sans"/>
                  </a:defRPr>
                </a:lvl1pPr>
              </a:lstStyle>
              <a:p>
                <a:pPr/>
                <a:r>
                  <a:t>data collection</a:t>
                </a:r>
              </a:p>
            </p:txBody>
          </p:sp>
          <p:grpSp>
            <p:nvGrpSpPr>
              <p:cNvPr id="503" name="Group"/>
              <p:cNvGrpSpPr/>
              <p:nvPr/>
            </p:nvGrpSpPr>
            <p:grpSpPr>
              <a:xfrm>
                <a:off x="976966" y="426600"/>
                <a:ext cx="701378" cy="562148"/>
                <a:chOff x="0" y="0"/>
                <a:chExt cx="701376" cy="562147"/>
              </a:xfrm>
            </p:grpSpPr>
            <p:sp>
              <p:nvSpPr>
                <p:cNvPr id="498" name="Shape"/>
                <p:cNvSpPr/>
                <p:nvPr/>
              </p:nvSpPr>
              <p:spPr>
                <a:xfrm>
                  <a:off x="453812" y="42702"/>
                  <a:ext cx="150144" cy="216212"/>
                </a:xfrm>
                <a:custGeom>
                  <a:avLst/>
                  <a:gdLst/>
                  <a:ahLst/>
                  <a:cxnLst>
                    <a:cxn ang="0">
                      <a:pos x="wd2" y="hd2"/>
                    </a:cxn>
                    <a:cxn ang="5400000">
                      <a:pos x="wd2" y="hd2"/>
                    </a:cxn>
                    <a:cxn ang="10800000">
                      <a:pos x="wd2" y="hd2"/>
                    </a:cxn>
                    <a:cxn ang="16200000">
                      <a:pos x="wd2" y="hd2"/>
                    </a:cxn>
                  </a:cxnLst>
                  <a:rect l="0" t="0" r="r" b="b"/>
                  <a:pathLst>
                    <a:path w="21294" h="21600" fill="norm" stroke="1" extrusionOk="0">
                      <a:moveTo>
                        <a:pt x="7609" y="0"/>
                      </a:moveTo>
                      <a:cubicBezTo>
                        <a:pt x="7178" y="0"/>
                        <a:pt x="6826" y="248"/>
                        <a:pt x="6826" y="552"/>
                      </a:cubicBezTo>
                      <a:cubicBezTo>
                        <a:pt x="6826" y="856"/>
                        <a:pt x="7178" y="1104"/>
                        <a:pt x="7609" y="1104"/>
                      </a:cubicBezTo>
                      <a:lnTo>
                        <a:pt x="7978" y="1104"/>
                      </a:lnTo>
                      <a:lnTo>
                        <a:pt x="7978" y="5587"/>
                      </a:lnTo>
                      <a:lnTo>
                        <a:pt x="53" y="20785"/>
                      </a:lnTo>
                      <a:cubicBezTo>
                        <a:pt x="-153" y="21181"/>
                        <a:pt x="264" y="21600"/>
                        <a:pt x="863" y="21600"/>
                      </a:cubicBezTo>
                      <a:lnTo>
                        <a:pt x="20433" y="21600"/>
                      </a:lnTo>
                      <a:cubicBezTo>
                        <a:pt x="21032" y="21600"/>
                        <a:pt x="21447" y="21181"/>
                        <a:pt x="21241" y="20785"/>
                      </a:cubicBezTo>
                      <a:lnTo>
                        <a:pt x="13318" y="5587"/>
                      </a:lnTo>
                      <a:lnTo>
                        <a:pt x="13318" y="1104"/>
                      </a:lnTo>
                      <a:lnTo>
                        <a:pt x="13687" y="1104"/>
                      </a:lnTo>
                      <a:cubicBezTo>
                        <a:pt x="14119" y="1104"/>
                        <a:pt x="14470" y="856"/>
                        <a:pt x="14470" y="552"/>
                      </a:cubicBezTo>
                      <a:cubicBezTo>
                        <a:pt x="14470" y="248"/>
                        <a:pt x="14119" y="0"/>
                        <a:pt x="13687" y="0"/>
                      </a:cubicBezTo>
                      <a:lnTo>
                        <a:pt x="7609" y="0"/>
                      </a:lnTo>
                      <a:close/>
                      <a:moveTo>
                        <a:pt x="9109" y="7347"/>
                      </a:moveTo>
                      <a:lnTo>
                        <a:pt x="12202" y="7347"/>
                      </a:lnTo>
                      <a:lnTo>
                        <a:pt x="12202" y="7725"/>
                      </a:lnTo>
                      <a:lnTo>
                        <a:pt x="9109" y="7725"/>
                      </a:lnTo>
                      <a:lnTo>
                        <a:pt x="9109" y="7347"/>
                      </a:lnTo>
                      <a:close/>
                      <a:moveTo>
                        <a:pt x="10498" y="8383"/>
                      </a:moveTo>
                      <a:lnTo>
                        <a:pt x="12199" y="8383"/>
                      </a:lnTo>
                      <a:lnTo>
                        <a:pt x="12199" y="8761"/>
                      </a:lnTo>
                      <a:lnTo>
                        <a:pt x="10498" y="8761"/>
                      </a:lnTo>
                      <a:lnTo>
                        <a:pt x="10498" y="8383"/>
                      </a:lnTo>
                      <a:close/>
                      <a:moveTo>
                        <a:pt x="10498" y="9420"/>
                      </a:moveTo>
                      <a:lnTo>
                        <a:pt x="12199" y="9420"/>
                      </a:lnTo>
                      <a:lnTo>
                        <a:pt x="12199" y="9798"/>
                      </a:lnTo>
                      <a:lnTo>
                        <a:pt x="10498" y="9798"/>
                      </a:lnTo>
                      <a:lnTo>
                        <a:pt x="10498" y="9420"/>
                      </a:lnTo>
                      <a:close/>
                      <a:moveTo>
                        <a:pt x="10496" y="10457"/>
                      </a:moveTo>
                      <a:lnTo>
                        <a:pt x="12197" y="10457"/>
                      </a:lnTo>
                      <a:lnTo>
                        <a:pt x="12197" y="10834"/>
                      </a:lnTo>
                      <a:lnTo>
                        <a:pt x="10496" y="10834"/>
                      </a:lnTo>
                      <a:lnTo>
                        <a:pt x="10496" y="10457"/>
                      </a:lnTo>
                      <a:close/>
                      <a:moveTo>
                        <a:pt x="9104" y="11494"/>
                      </a:moveTo>
                      <a:lnTo>
                        <a:pt x="12197" y="11494"/>
                      </a:lnTo>
                      <a:lnTo>
                        <a:pt x="12197" y="11870"/>
                      </a:lnTo>
                      <a:lnTo>
                        <a:pt x="9104" y="11870"/>
                      </a:lnTo>
                      <a:lnTo>
                        <a:pt x="9104" y="11494"/>
                      </a:lnTo>
                      <a:close/>
                      <a:moveTo>
                        <a:pt x="10494" y="12530"/>
                      </a:moveTo>
                      <a:lnTo>
                        <a:pt x="12195" y="12530"/>
                      </a:lnTo>
                      <a:lnTo>
                        <a:pt x="12195" y="12906"/>
                      </a:lnTo>
                      <a:lnTo>
                        <a:pt x="10494" y="12906"/>
                      </a:lnTo>
                      <a:lnTo>
                        <a:pt x="10494" y="12530"/>
                      </a:lnTo>
                      <a:close/>
                      <a:moveTo>
                        <a:pt x="10494" y="13566"/>
                      </a:moveTo>
                      <a:lnTo>
                        <a:pt x="12195" y="13566"/>
                      </a:lnTo>
                      <a:lnTo>
                        <a:pt x="12195" y="13944"/>
                      </a:lnTo>
                      <a:lnTo>
                        <a:pt x="10494" y="13944"/>
                      </a:lnTo>
                      <a:lnTo>
                        <a:pt x="10494" y="13566"/>
                      </a:lnTo>
                      <a:close/>
                      <a:moveTo>
                        <a:pt x="10491" y="14602"/>
                      </a:moveTo>
                      <a:lnTo>
                        <a:pt x="12195" y="14602"/>
                      </a:lnTo>
                      <a:lnTo>
                        <a:pt x="12192" y="14980"/>
                      </a:lnTo>
                      <a:lnTo>
                        <a:pt x="10491" y="14980"/>
                      </a:lnTo>
                      <a:lnTo>
                        <a:pt x="10491" y="14602"/>
                      </a:lnTo>
                      <a:close/>
                      <a:moveTo>
                        <a:pt x="9099" y="15638"/>
                      </a:moveTo>
                      <a:lnTo>
                        <a:pt x="12192" y="15638"/>
                      </a:lnTo>
                      <a:lnTo>
                        <a:pt x="12192" y="16016"/>
                      </a:lnTo>
                      <a:lnTo>
                        <a:pt x="9099" y="16016"/>
                      </a:lnTo>
                      <a:lnTo>
                        <a:pt x="9099" y="15638"/>
                      </a:lnTo>
                      <a:close/>
                      <a:moveTo>
                        <a:pt x="10489" y="16674"/>
                      </a:moveTo>
                      <a:lnTo>
                        <a:pt x="12192" y="16674"/>
                      </a:lnTo>
                      <a:lnTo>
                        <a:pt x="12190" y="17052"/>
                      </a:lnTo>
                      <a:lnTo>
                        <a:pt x="10489" y="17052"/>
                      </a:lnTo>
                      <a:lnTo>
                        <a:pt x="10489" y="16674"/>
                      </a:lnTo>
                      <a:close/>
                      <a:moveTo>
                        <a:pt x="10489" y="17710"/>
                      </a:moveTo>
                      <a:lnTo>
                        <a:pt x="12190" y="17710"/>
                      </a:lnTo>
                      <a:lnTo>
                        <a:pt x="12190" y="18088"/>
                      </a:lnTo>
                      <a:lnTo>
                        <a:pt x="10489" y="18088"/>
                      </a:lnTo>
                      <a:lnTo>
                        <a:pt x="10489" y="17710"/>
                      </a:lnTo>
                      <a:close/>
                      <a:moveTo>
                        <a:pt x="10489" y="18746"/>
                      </a:moveTo>
                      <a:lnTo>
                        <a:pt x="12190" y="18746"/>
                      </a:lnTo>
                      <a:lnTo>
                        <a:pt x="12187" y="19124"/>
                      </a:lnTo>
                      <a:lnTo>
                        <a:pt x="10486" y="19124"/>
                      </a:lnTo>
                      <a:lnTo>
                        <a:pt x="10489" y="18746"/>
                      </a:lnTo>
                      <a:close/>
                      <a:moveTo>
                        <a:pt x="9095" y="19783"/>
                      </a:moveTo>
                      <a:lnTo>
                        <a:pt x="12187" y="19783"/>
                      </a:lnTo>
                      <a:lnTo>
                        <a:pt x="12187" y="20161"/>
                      </a:lnTo>
                      <a:lnTo>
                        <a:pt x="9095" y="20161"/>
                      </a:lnTo>
                      <a:lnTo>
                        <a:pt x="9095" y="19783"/>
                      </a:lnTo>
                      <a:close/>
                    </a:path>
                  </a:pathLst>
                </a:custGeom>
                <a:solidFill>
                  <a:srgbClr val="017100"/>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499" name="DNA"/>
                <p:cNvSpPr/>
                <p:nvPr/>
              </p:nvSpPr>
              <p:spPr>
                <a:xfrm>
                  <a:off x="345310" y="42702"/>
                  <a:ext cx="78867" cy="2162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1446"/>
                        <a:pt x="2597" y="2786"/>
                        <a:pt x="6740" y="3591"/>
                      </a:cubicBezTo>
                      <a:cubicBezTo>
                        <a:pt x="2597" y="4395"/>
                        <a:pt x="0" y="5732"/>
                        <a:pt x="0" y="7189"/>
                      </a:cubicBezTo>
                      <a:cubicBezTo>
                        <a:pt x="0" y="8647"/>
                        <a:pt x="2599" y="9985"/>
                        <a:pt x="6750" y="10788"/>
                      </a:cubicBezTo>
                      <a:cubicBezTo>
                        <a:pt x="2599" y="11592"/>
                        <a:pt x="0" y="12931"/>
                        <a:pt x="0" y="14389"/>
                      </a:cubicBezTo>
                      <a:cubicBezTo>
                        <a:pt x="0" y="15850"/>
                        <a:pt x="2611" y="17189"/>
                        <a:pt x="6773" y="17992"/>
                      </a:cubicBezTo>
                      <a:cubicBezTo>
                        <a:pt x="2611" y="18800"/>
                        <a:pt x="0" y="20150"/>
                        <a:pt x="0" y="21600"/>
                      </a:cubicBezTo>
                      <a:lnTo>
                        <a:pt x="2993" y="21600"/>
                      </a:lnTo>
                      <a:cubicBezTo>
                        <a:pt x="2993" y="21321"/>
                        <a:pt x="3129" y="21049"/>
                        <a:pt x="3382" y="20790"/>
                      </a:cubicBezTo>
                      <a:lnTo>
                        <a:pt x="18214" y="20790"/>
                      </a:lnTo>
                      <a:cubicBezTo>
                        <a:pt x="18467" y="21049"/>
                        <a:pt x="18602" y="21321"/>
                        <a:pt x="18602" y="21600"/>
                      </a:cubicBezTo>
                      <a:lnTo>
                        <a:pt x="21600" y="21600"/>
                      </a:lnTo>
                      <a:cubicBezTo>
                        <a:pt x="21600" y="20150"/>
                        <a:pt x="18986" y="18801"/>
                        <a:pt x="14823" y="17994"/>
                      </a:cubicBezTo>
                      <a:cubicBezTo>
                        <a:pt x="18986" y="17191"/>
                        <a:pt x="21600" y="15850"/>
                        <a:pt x="21600" y="14389"/>
                      </a:cubicBezTo>
                      <a:cubicBezTo>
                        <a:pt x="21600" y="12931"/>
                        <a:pt x="18996" y="11592"/>
                        <a:pt x="14846" y="10788"/>
                      </a:cubicBezTo>
                      <a:cubicBezTo>
                        <a:pt x="18997" y="9985"/>
                        <a:pt x="21600" y="8647"/>
                        <a:pt x="21600" y="7189"/>
                      </a:cubicBezTo>
                      <a:cubicBezTo>
                        <a:pt x="21600" y="5732"/>
                        <a:pt x="19003" y="4395"/>
                        <a:pt x="14860" y="3591"/>
                      </a:cubicBezTo>
                      <a:cubicBezTo>
                        <a:pt x="19003" y="2786"/>
                        <a:pt x="21600" y="1446"/>
                        <a:pt x="21600" y="0"/>
                      </a:cubicBezTo>
                      <a:lnTo>
                        <a:pt x="18602" y="0"/>
                      </a:lnTo>
                      <a:cubicBezTo>
                        <a:pt x="18602" y="257"/>
                        <a:pt x="18479" y="510"/>
                        <a:pt x="18246" y="756"/>
                      </a:cubicBezTo>
                      <a:lnTo>
                        <a:pt x="3349" y="756"/>
                      </a:lnTo>
                      <a:cubicBezTo>
                        <a:pt x="3117" y="510"/>
                        <a:pt x="2993" y="257"/>
                        <a:pt x="2993" y="0"/>
                      </a:cubicBezTo>
                      <a:lnTo>
                        <a:pt x="0" y="0"/>
                      </a:lnTo>
                      <a:close/>
                      <a:moveTo>
                        <a:pt x="4252" y="1404"/>
                      </a:moveTo>
                      <a:lnTo>
                        <a:pt x="17348" y="1404"/>
                      </a:lnTo>
                      <a:cubicBezTo>
                        <a:pt x="16021" y="2117"/>
                        <a:pt x="13716" y="2709"/>
                        <a:pt x="10807" y="3027"/>
                      </a:cubicBezTo>
                      <a:lnTo>
                        <a:pt x="10798" y="3026"/>
                      </a:lnTo>
                      <a:lnTo>
                        <a:pt x="10788" y="3027"/>
                      </a:lnTo>
                      <a:cubicBezTo>
                        <a:pt x="7879" y="2709"/>
                        <a:pt x="5579" y="2117"/>
                        <a:pt x="4252" y="1404"/>
                      </a:cubicBezTo>
                      <a:close/>
                      <a:moveTo>
                        <a:pt x="10798" y="4161"/>
                      </a:moveTo>
                      <a:cubicBezTo>
                        <a:pt x="13712" y="4479"/>
                        <a:pt x="16020" y="5064"/>
                        <a:pt x="17348" y="5778"/>
                      </a:cubicBezTo>
                      <a:lnTo>
                        <a:pt x="4247" y="5778"/>
                      </a:lnTo>
                      <a:cubicBezTo>
                        <a:pt x="5576" y="5064"/>
                        <a:pt x="7883" y="4479"/>
                        <a:pt x="10798" y="4161"/>
                      </a:cubicBezTo>
                      <a:close/>
                      <a:moveTo>
                        <a:pt x="3349" y="6426"/>
                      </a:moveTo>
                      <a:lnTo>
                        <a:pt x="18246" y="6426"/>
                      </a:lnTo>
                      <a:cubicBezTo>
                        <a:pt x="18479" y="6673"/>
                        <a:pt x="18602" y="6929"/>
                        <a:pt x="18602" y="7189"/>
                      </a:cubicBezTo>
                      <a:cubicBezTo>
                        <a:pt x="18602" y="7444"/>
                        <a:pt x="18484" y="7695"/>
                        <a:pt x="18260" y="7938"/>
                      </a:cubicBezTo>
                      <a:lnTo>
                        <a:pt x="3340" y="7938"/>
                      </a:lnTo>
                      <a:cubicBezTo>
                        <a:pt x="3116" y="7695"/>
                        <a:pt x="2993" y="7444"/>
                        <a:pt x="2993" y="7189"/>
                      </a:cubicBezTo>
                      <a:cubicBezTo>
                        <a:pt x="2993" y="6929"/>
                        <a:pt x="3117" y="6673"/>
                        <a:pt x="3349" y="6426"/>
                      </a:cubicBezTo>
                      <a:close/>
                      <a:moveTo>
                        <a:pt x="4224" y="8586"/>
                      </a:moveTo>
                      <a:lnTo>
                        <a:pt x="17376" y="8586"/>
                      </a:lnTo>
                      <a:cubicBezTo>
                        <a:pt x="16052" y="9306"/>
                        <a:pt x="13731" y="9898"/>
                        <a:pt x="10798" y="10218"/>
                      </a:cubicBezTo>
                      <a:cubicBezTo>
                        <a:pt x="7864" y="9898"/>
                        <a:pt x="5548" y="9306"/>
                        <a:pt x="4224" y="8586"/>
                      </a:cubicBezTo>
                      <a:close/>
                      <a:moveTo>
                        <a:pt x="10798" y="11360"/>
                      </a:moveTo>
                      <a:cubicBezTo>
                        <a:pt x="13688" y="11676"/>
                        <a:pt x="15982" y="12255"/>
                        <a:pt x="17316" y="12960"/>
                      </a:cubicBezTo>
                      <a:lnTo>
                        <a:pt x="4284" y="12960"/>
                      </a:lnTo>
                      <a:cubicBezTo>
                        <a:pt x="5618" y="12255"/>
                        <a:pt x="7908" y="11676"/>
                        <a:pt x="10798" y="11360"/>
                      </a:cubicBezTo>
                      <a:close/>
                      <a:moveTo>
                        <a:pt x="3368" y="13608"/>
                      </a:moveTo>
                      <a:lnTo>
                        <a:pt x="18232" y="13608"/>
                      </a:lnTo>
                      <a:cubicBezTo>
                        <a:pt x="18476" y="13861"/>
                        <a:pt x="18602" y="14123"/>
                        <a:pt x="18602" y="14389"/>
                      </a:cubicBezTo>
                      <a:cubicBezTo>
                        <a:pt x="18602" y="14638"/>
                        <a:pt x="18492" y="14883"/>
                        <a:pt x="18278" y="15120"/>
                      </a:cubicBezTo>
                      <a:lnTo>
                        <a:pt x="3322" y="15120"/>
                      </a:lnTo>
                      <a:cubicBezTo>
                        <a:pt x="3108" y="14883"/>
                        <a:pt x="2993" y="14638"/>
                        <a:pt x="2993" y="14389"/>
                      </a:cubicBezTo>
                      <a:cubicBezTo>
                        <a:pt x="2993" y="14123"/>
                        <a:pt x="3124" y="13861"/>
                        <a:pt x="3368" y="13608"/>
                      </a:cubicBezTo>
                      <a:close/>
                      <a:moveTo>
                        <a:pt x="4191" y="15768"/>
                      </a:moveTo>
                      <a:lnTo>
                        <a:pt x="17409" y="15768"/>
                      </a:lnTo>
                      <a:cubicBezTo>
                        <a:pt x="16090" y="16496"/>
                        <a:pt x="13756" y="17094"/>
                        <a:pt x="10798" y="17417"/>
                      </a:cubicBezTo>
                      <a:cubicBezTo>
                        <a:pt x="7840" y="17094"/>
                        <a:pt x="5510" y="16496"/>
                        <a:pt x="4191" y="15768"/>
                      </a:cubicBezTo>
                      <a:close/>
                      <a:moveTo>
                        <a:pt x="10798" y="18571"/>
                      </a:moveTo>
                      <a:cubicBezTo>
                        <a:pt x="13669" y="18884"/>
                        <a:pt x="15951" y="19445"/>
                        <a:pt x="17288" y="20142"/>
                      </a:cubicBezTo>
                      <a:lnTo>
                        <a:pt x="4307" y="20142"/>
                      </a:lnTo>
                      <a:cubicBezTo>
                        <a:pt x="5645" y="19445"/>
                        <a:pt x="7926" y="18884"/>
                        <a:pt x="10798" y="18571"/>
                      </a:cubicBezTo>
                      <a:close/>
                    </a:path>
                  </a:pathLst>
                </a:custGeom>
                <a:solidFill>
                  <a:srgbClr val="017100"/>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500" name="Ballot"/>
                <p:cNvSpPr/>
                <p:nvPr/>
              </p:nvSpPr>
              <p:spPr>
                <a:xfrm>
                  <a:off x="122586" y="42702"/>
                  <a:ext cx="162327" cy="2162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2342"/>
                      </a:lnTo>
                      <a:lnTo>
                        <a:pt x="18478" y="0"/>
                      </a:lnTo>
                      <a:lnTo>
                        <a:pt x="0" y="0"/>
                      </a:lnTo>
                      <a:close/>
                      <a:moveTo>
                        <a:pt x="2780" y="2106"/>
                      </a:moveTo>
                      <a:lnTo>
                        <a:pt x="15405" y="2106"/>
                      </a:lnTo>
                      <a:lnTo>
                        <a:pt x="15405" y="4225"/>
                      </a:lnTo>
                      <a:lnTo>
                        <a:pt x="2780" y="4225"/>
                      </a:lnTo>
                      <a:lnTo>
                        <a:pt x="2780" y="2106"/>
                      </a:lnTo>
                      <a:close/>
                      <a:moveTo>
                        <a:pt x="17628" y="2106"/>
                      </a:moveTo>
                      <a:cubicBezTo>
                        <a:pt x="18408" y="2106"/>
                        <a:pt x="19040" y="2581"/>
                        <a:pt x="19040" y="3166"/>
                      </a:cubicBezTo>
                      <a:cubicBezTo>
                        <a:pt x="19040" y="3751"/>
                        <a:pt x="18408" y="4225"/>
                        <a:pt x="17628" y="4225"/>
                      </a:cubicBezTo>
                      <a:cubicBezTo>
                        <a:pt x="16849" y="4225"/>
                        <a:pt x="16217" y="3751"/>
                        <a:pt x="16217" y="3166"/>
                      </a:cubicBezTo>
                      <a:cubicBezTo>
                        <a:pt x="16217" y="2581"/>
                        <a:pt x="16849" y="2106"/>
                        <a:pt x="17628" y="2106"/>
                      </a:cubicBezTo>
                      <a:close/>
                      <a:moveTo>
                        <a:pt x="2780" y="5160"/>
                      </a:moveTo>
                      <a:lnTo>
                        <a:pt x="15405" y="5160"/>
                      </a:lnTo>
                      <a:lnTo>
                        <a:pt x="15405" y="7278"/>
                      </a:lnTo>
                      <a:lnTo>
                        <a:pt x="2780" y="7278"/>
                      </a:lnTo>
                      <a:lnTo>
                        <a:pt x="2780" y="5160"/>
                      </a:lnTo>
                      <a:close/>
                      <a:moveTo>
                        <a:pt x="17628" y="5160"/>
                      </a:moveTo>
                      <a:cubicBezTo>
                        <a:pt x="18408" y="5160"/>
                        <a:pt x="19040" y="5635"/>
                        <a:pt x="19040" y="6220"/>
                      </a:cubicBezTo>
                      <a:cubicBezTo>
                        <a:pt x="19040" y="6805"/>
                        <a:pt x="18408" y="7278"/>
                        <a:pt x="17628" y="7278"/>
                      </a:cubicBezTo>
                      <a:cubicBezTo>
                        <a:pt x="16849" y="7278"/>
                        <a:pt x="16217" y="6805"/>
                        <a:pt x="16217" y="6220"/>
                      </a:cubicBezTo>
                      <a:cubicBezTo>
                        <a:pt x="16217" y="5635"/>
                        <a:pt x="16849" y="5160"/>
                        <a:pt x="17628" y="5160"/>
                      </a:cubicBezTo>
                      <a:close/>
                      <a:moveTo>
                        <a:pt x="2780" y="8213"/>
                      </a:moveTo>
                      <a:lnTo>
                        <a:pt x="15405" y="8213"/>
                      </a:lnTo>
                      <a:lnTo>
                        <a:pt x="15405" y="10333"/>
                      </a:lnTo>
                      <a:lnTo>
                        <a:pt x="2780" y="10333"/>
                      </a:lnTo>
                      <a:lnTo>
                        <a:pt x="2780" y="8213"/>
                      </a:lnTo>
                      <a:close/>
                      <a:moveTo>
                        <a:pt x="17628" y="8213"/>
                      </a:moveTo>
                      <a:cubicBezTo>
                        <a:pt x="18408" y="8213"/>
                        <a:pt x="19040" y="8688"/>
                        <a:pt x="19040" y="9273"/>
                      </a:cubicBezTo>
                      <a:cubicBezTo>
                        <a:pt x="19040" y="9858"/>
                        <a:pt x="18408" y="10333"/>
                        <a:pt x="17628" y="10333"/>
                      </a:cubicBezTo>
                      <a:cubicBezTo>
                        <a:pt x="16849" y="10333"/>
                        <a:pt x="16217" y="9858"/>
                        <a:pt x="16217" y="9273"/>
                      </a:cubicBezTo>
                      <a:cubicBezTo>
                        <a:pt x="16217" y="8688"/>
                        <a:pt x="16849" y="8213"/>
                        <a:pt x="17628" y="8213"/>
                      </a:cubicBezTo>
                      <a:close/>
                      <a:moveTo>
                        <a:pt x="18404" y="8667"/>
                      </a:moveTo>
                      <a:cubicBezTo>
                        <a:pt x="18338" y="8670"/>
                        <a:pt x="18273" y="8694"/>
                        <a:pt x="18226" y="8734"/>
                      </a:cubicBezTo>
                      <a:lnTo>
                        <a:pt x="17325" y="9511"/>
                      </a:lnTo>
                      <a:lnTo>
                        <a:pt x="17026" y="9271"/>
                      </a:lnTo>
                      <a:cubicBezTo>
                        <a:pt x="16928" y="9193"/>
                        <a:pt x="16764" y="9189"/>
                        <a:pt x="16660" y="9263"/>
                      </a:cubicBezTo>
                      <a:cubicBezTo>
                        <a:pt x="16555" y="9336"/>
                        <a:pt x="16548" y="9459"/>
                        <a:pt x="16646" y="9538"/>
                      </a:cubicBezTo>
                      <a:lnTo>
                        <a:pt x="17143" y="9934"/>
                      </a:lnTo>
                      <a:cubicBezTo>
                        <a:pt x="17192" y="9974"/>
                        <a:pt x="17260" y="9997"/>
                        <a:pt x="17332" y="9997"/>
                      </a:cubicBezTo>
                      <a:cubicBezTo>
                        <a:pt x="17333" y="9997"/>
                        <a:pt x="17337" y="9997"/>
                        <a:pt x="17338" y="9997"/>
                      </a:cubicBezTo>
                      <a:cubicBezTo>
                        <a:pt x="17412" y="9996"/>
                        <a:pt x="17479" y="9971"/>
                        <a:pt x="17527" y="9929"/>
                      </a:cubicBezTo>
                      <a:lnTo>
                        <a:pt x="18617" y="8989"/>
                      </a:lnTo>
                      <a:cubicBezTo>
                        <a:pt x="18711" y="8908"/>
                        <a:pt x="18701" y="8785"/>
                        <a:pt x="18593" y="8714"/>
                      </a:cubicBezTo>
                      <a:cubicBezTo>
                        <a:pt x="18539" y="8679"/>
                        <a:pt x="18470" y="8664"/>
                        <a:pt x="18404" y="8667"/>
                      </a:cubicBezTo>
                      <a:close/>
                      <a:moveTo>
                        <a:pt x="2780" y="11266"/>
                      </a:moveTo>
                      <a:lnTo>
                        <a:pt x="15405" y="11266"/>
                      </a:lnTo>
                      <a:lnTo>
                        <a:pt x="15405" y="13385"/>
                      </a:lnTo>
                      <a:lnTo>
                        <a:pt x="2780" y="13385"/>
                      </a:lnTo>
                      <a:lnTo>
                        <a:pt x="2780" y="11266"/>
                      </a:lnTo>
                      <a:close/>
                      <a:moveTo>
                        <a:pt x="17628" y="11266"/>
                      </a:moveTo>
                      <a:cubicBezTo>
                        <a:pt x="18408" y="11266"/>
                        <a:pt x="19040" y="11740"/>
                        <a:pt x="19040" y="12326"/>
                      </a:cubicBezTo>
                      <a:cubicBezTo>
                        <a:pt x="19040" y="12911"/>
                        <a:pt x="18408" y="13385"/>
                        <a:pt x="17628" y="13385"/>
                      </a:cubicBezTo>
                      <a:cubicBezTo>
                        <a:pt x="16849" y="13385"/>
                        <a:pt x="16217" y="12911"/>
                        <a:pt x="16217" y="12326"/>
                      </a:cubicBezTo>
                      <a:cubicBezTo>
                        <a:pt x="16217" y="11740"/>
                        <a:pt x="16849" y="11266"/>
                        <a:pt x="17628" y="11266"/>
                      </a:cubicBezTo>
                      <a:close/>
                      <a:moveTo>
                        <a:pt x="2780" y="14320"/>
                      </a:moveTo>
                      <a:lnTo>
                        <a:pt x="15405" y="14320"/>
                      </a:lnTo>
                      <a:lnTo>
                        <a:pt x="15405" y="16440"/>
                      </a:lnTo>
                      <a:lnTo>
                        <a:pt x="2780" y="16440"/>
                      </a:lnTo>
                      <a:lnTo>
                        <a:pt x="2780" y="14320"/>
                      </a:lnTo>
                      <a:close/>
                      <a:moveTo>
                        <a:pt x="17628" y="14320"/>
                      </a:moveTo>
                      <a:cubicBezTo>
                        <a:pt x="18408" y="14320"/>
                        <a:pt x="19040" y="14795"/>
                        <a:pt x="19040" y="15380"/>
                      </a:cubicBezTo>
                      <a:cubicBezTo>
                        <a:pt x="19040" y="15965"/>
                        <a:pt x="18408" y="16440"/>
                        <a:pt x="17628" y="16440"/>
                      </a:cubicBezTo>
                      <a:cubicBezTo>
                        <a:pt x="16849" y="16440"/>
                        <a:pt x="16217" y="15965"/>
                        <a:pt x="16217" y="15380"/>
                      </a:cubicBezTo>
                      <a:cubicBezTo>
                        <a:pt x="16217" y="14795"/>
                        <a:pt x="16849" y="14320"/>
                        <a:pt x="17628" y="14320"/>
                      </a:cubicBezTo>
                      <a:close/>
                      <a:moveTo>
                        <a:pt x="2780" y="17373"/>
                      </a:moveTo>
                      <a:lnTo>
                        <a:pt x="15405" y="17373"/>
                      </a:lnTo>
                      <a:lnTo>
                        <a:pt x="15405" y="19492"/>
                      </a:lnTo>
                      <a:lnTo>
                        <a:pt x="2780" y="19492"/>
                      </a:lnTo>
                      <a:lnTo>
                        <a:pt x="2780" y="17373"/>
                      </a:lnTo>
                      <a:close/>
                      <a:moveTo>
                        <a:pt x="17628" y="17373"/>
                      </a:moveTo>
                      <a:cubicBezTo>
                        <a:pt x="18408" y="17373"/>
                        <a:pt x="19040" y="17847"/>
                        <a:pt x="19040" y="18433"/>
                      </a:cubicBezTo>
                      <a:cubicBezTo>
                        <a:pt x="19040" y="19018"/>
                        <a:pt x="18408" y="19492"/>
                        <a:pt x="17628" y="19492"/>
                      </a:cubicBezTo>
                      <a:cubicBezTo>
                        <a:pt x="16849" y="19492"/>
                        <a:pt x="16217" y="19018"/>
                        <a:pt x="16217" y="18433"/>
                      </a:cubicBezTo>
                      <a:cubicBezTo>
                        <a:pt x="16217" y="17847"/>
                        <a:pt x="16849" y="17373"/>
                        <a:pt x="17628" y="17373"/>
                      </a:cubicBezTo>
                      <a:close/>
                    </a:path>
                  </a:pathLst>
                </a:custGeom>
                <a:solidFill>
                  <a:srgbClr val="017100"/>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501" name="Camera"/>
                <p:cNvSpPr/>
                <p:nvPr/>
              </p:nvSpPr>
              <p:spPr>
                <a:xfrm>
                  <a:off x="188043" y="311803"/>
                  <a:ext cx="304389" cy="2162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898" y="0"/>
                      </a:moveTo>
                      <a:cubicBezTo>
                        <a:pt x="7580" y="0"/>
                        <a:pt x="7176" y="305"/>
                        <a:pt x="7000" y="677"/>
                      </a:cubicBezTo>
                      <a:lnTo>
                        <a:pt x="6586" y="1551"/>
                      </a:lnTo>
                      <a:cubicBezTo>
                        <a:pt x="6410" y="1924"/>
                        <a:pt x="6006" y="2228"/>
                        <a:pt x="5689" y="2228"/>
                      </a:cubicBezTo>
                      <a:lnTo>
                        <a:pt x="3765" y="2228"/>
                      </a:lnTo>
                      <a:lnTo>
                        <a:pt x="3765" y="1931"/>
                      </a:lnTo>
                      <a:cubicBezTo>
                        <a:pt x="3765" y="1633"/>
                        <a:pt x="3592" y="1390"/>
                        <a:pt x="3380" y="1390"/>
                      </a:cubicBezTo>
                      <a:lnTo>
                        <a:pt x="1841" y="1390"/>
                      </a:lnTo>
                      <a:cubicBezTo>
                        <a:pt x="1629" y="1390"/>
                        <a:pt x="1456" y="1633"/>
                        <a:pt x="1456" y="1931"/>
                      </a:cubicBezTo>
                      <a:lnTo>
                        <a:pt x="1456" y="2228"/>
                      </a:lnTo>
                      <a:lnTo>
                        <a:pt x="1136" y="2228"/>
                      </a:lnTo>
                      <a:cubicBezTo>
                        <a:pt x="818" y="2228"/>
                        <a:pt x="434" y="2307"/>
                        <a:pt x="280" y="2404"/>
                      </a:cubicBezTo>
                      <a:cubicBezTo>
                        <a:pt x="127" y="2502"/>
                        <a:pt x="0" y="3380"/>
                        <a:pt x="0" y="3827"/>
                      </a:cubicBezTo>
                      <a:lnTo>
                        <a:pt x="0" y="20001"/>
                      </a:lnTo>
                      <a:cubicBezTo>
                        <a:pt x="0" y="20448"/>
                        <a:pt x="56" y="20992"/>
                        <a:pt x="125" y="21208"/>
                      </a:cubicBezTo>
                      <a:cubicBezTo>
                        <a:pt x="194" y="21424"/>
                        <a:pt x="818" y="21600"/>
                        <a:pt x="1136" y="21600"/>
                      </a:cubicBezTo>
                      <a:lnTo>
                        <a:pt x="20464" y="21600"/>
                      </a:lnTo>
                      <a:cubicBezTo>
                        <a:pt x="20782" y="21600"/>
                        <a:pt x="21166" y="21522"/>
                        <a:pt x="21320" y="21424"/>
                      </a:cubicBezTo>
                      <a:cubicBezTo>
                        <a:pt x="21473" y="21327"/>
                        <a:pt x="21600" y="20448"/>
                        <a:pt x="21600" y="20001"/>
                      </a:cubicBezTo>
                      <a:lnTo>
                        <a:pt x="21600" y="3827"/>
                      </a:lnTo>
                      <a:cubicBezTo>
                        <a:pt x="21600" y="3380"/>
                        <a:pt x="21475" y="2501"/>
                        <a:pt x="21322" y="2404"/>
                      </a:cubicBezTo>
                      <a:cubicBezTo>
                        <a:pt x="21168" y="2307"/>
                        <a:pt x="20782" y="2228"/>
                        <a:pt x="20464" y="2228"/>
                      </a:cubicBezTo>
                      <a:lnTo>
                        <a:pt x="15658" y="2228"/>
                      </a:lnTo>
                      <a:cubicBezTo>
                        <a:pt x="15341" y="2228"/>
                        <a:pt x="14935" y="1924"/>
                        <a:pt x="14759" y="1551"/>
                      </a:cubicBezTo>
                      <a:lnTo>
                        <a:pt x="14345" y="677"/>
                      </a:lnTo>
                      <a:cubicBezTo>
                        <a:pt x="14169" y="305"/>
                        <a:pt x="13765" y="0"/>
                        <a:pt x="13448" y="0"/>
                      </a:cubicBezTo>
                      <a:lnTo>
                        <a:pt x="11303" y="0"/>
                      </a:lnTo>
                      <a:cubicBezTo>
                        <a:pt x="10985" y="0"/>
                        <a:pt x="10702" y="0"/>
                        <a:pt x="10673" y="0"/>
                      </a:cubicBezTo>
                      <a:cubicBezTo>
                        <a:pt x="10645" y="0"/>
                        <a:pt x="10362" y="0"/>
                        <a:pt x="10044" y="0"/>
                      </a:cubicBezTo>
                      <a:lnTo>
                        <a:pt x="7898" y="0"/>
                      </a:lnTo>
                      <a:close/>
                      <a:moveTo>
                        <a:pt x="18530" y="5400"/>
                      </a:moveTo>
                      <a:cubicBezTo>
                        <a:pt x="18961" y="5400"/>
                        <a:pt x="19310" y="5891"/>
                        <a:pt x="19310" y="6498"/>
                      </a:cubicBezTo>
                      <a:cubicBezTo>
                        <a:pt x="19310" y="7104"/>
                        <a:pt x="18961" y="7595"/>
                        <a:pt x="18530" y="7595"/>
                      </a:cubicBezTo>
                      <a:cubicBezTo>
                        <a:pt x="18099" y="7595"/>
                        <a:pt x="17751" y="7104"/>
                        <a:pt x="17751" y="6498"/>
                      </a:cubicBezTo>
                      <a:cubicBezTo>
                        <a:pt x="17751" y="5891"/>
                        <a:pt x="18099" y="5400"/>
                        <a:pt x="18530" y="5400"/>
                      </a:cubicBezTo>
                      <a:close/>
                      <a:moveTo>
                        <a:pt x="10800" y="5887"/>
                      </a:moveTo>
                      <a:cubicBezTo>
                        <a:pt x="13210" y="5887"/>
                        <a:pt x="15171" y="8647"/>
                        <a:pt x="15171" y="12040"/>
                      </a:cubicBezTo>
                      <a:cubicBezTo>
                        <a:pt x="15171" y="15433"/>
                        <a:pt x="13210" y="18193"/>
                        <a:pt x="10800" y="18193"/>
                      </a:cubicBezTo>
                      <a:cubicBezTo>
                        <a:pt x="8390" y="18193"/>
                        <a:pt x="6429" y="15433"/>
                        <a:pt x="6429" y="12040"/>
                      </a:cubicBezTo>
                      <a:cubicBezTo>
                        <a:pt x="6429" y="8647"/>
                        <a:pt x="8390" y="5887"/>
                        <a:pt x="10800" y="5887"/>
                      </a:cubicBezTo>
                      <a:close/>
                      <a:moveTo>
                        <a:pt x="10800" y="7514"/>
                      </a:moveTo>
                      <a:cubicBezTo>
                        <a:pt x="9027" y="7514"/>
                        <a:pt x="7585" y="9544"/>
                        <a:pt x="7585" y="12040"/>
                      </a:cubicBezTo>
                      <a:cubicBezTo>
                        <a:pt x="7585" y="14536"/>
                        <a:pt x="9027" y="16568"/>
                        <a:pt x="10800" y="16568"/>
                      </a:cubicBezTo>
                      <a:cubicBezTo>
                        <a:pt x="12573" y="16568"/>
                        <a:pt x="14015" y="14536"/>
                        <a:pt x="14015" y="12040"/>
                      </a:cubicBezTo>
                      <a:cubicBezTo>
                        <a:pt x="14015" y="9544"/>
                        <a:pt x="12573" y="7514"/>
                        <a:pt x="10800" y="7514"/>
                      </a:cubicBezTo>
                      <a:close/>
                    </a:path>
                  </a:pathLst>
                </a:custGeom>
                <a:solidFill>
                  <a:srgbClr val="017100"/>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502" name="Rectangle"/>
                <p:cNvSpPr/>
                <p:nvPr/>
              </p:nvSpPr>
              <p:spPr>
                <a:xfrm>
                  <a:off x="0" y="0"/>
                  <a:ext cx="701377" cy="562148"/>
                </a:xfrm>
                <a:prstGeom prst="rect">
                  <a:avLst/>
                </a:prstGeom>
                <a:noFill/>
                <a:ln w="12700" cap="flat">
                  <a:solidFill>
                    <a:srgbClr val="017100"/>
                  </a:solidFill>
                  <a:prstDash val="solid"/>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grpSp>
          <p:sp>
            <p:nvSpPr>
              <p:cNvPr id="504" name="publication"/>
              <p:cNvSpPr txBox="1"/>
              <p:nvPr/>
            </p:nvSpPr>
            <p:spPr>
              <a:xfrm>
                <a:off x="6796734" y="145136"/>
                <a:ext cx="981138" cy="2502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8" tIns="35718" rIns="35718" bIns="35718" numCol="1" anchor="t">
                <a:noAutofit/>
              </a:bodyPr>
              <a:lstStyle>
                <a:lvl1pPr algn="ctr" defTabSz="410765">
                  <a:defRPr sz="1000">
                    <a:solidFill>
                      <a:srgbClr val="017100"/>
                    </a:solidFill>
                    <a:latin typeface="Gill Sans"/>
                    <a:ea typeface="Gill Sans"/>
                    <a:cs typeface="Gill Sans"/>
                    <a:sym typeface="Gill Sans"/>
                  </a:defRPr>
                </a:lvl1pPr>
              </a:lstStyle>
              <a:p>
                <a:pPr/>
                <a:r>
                  <a:t>publication</a:t>
                </a:r>
              </a:p>
            </p:txBody>
          </p:sp>
          <p:grpSp>
            <p:nvGrpSpPr>
              <p:cNvPr id="514" name="Group"/>
              <p:cNvGrpSpPr/>
              <p:nvPr/>
            </p:nvGrpSpPr>
            <p:grpSpPr>
              <a:xfrm>
                <a:off x="7006028" y="337816"/>
                <a:ext cx="651846" cy="782362"/>
                <a:chOff x="0" y="0"/>
                <a:chExt cx="651844" cy="782361"/>
              </a:xfrm>
            </p:grpSpPr>
            <p:sp>
              <p:nvSpPr>
                <p:cNvPr id="505" name="Coins"/>
                <p:cNvSpPr/>
                <p:nvPr/>
              </p:nvSpPr>
              <p:spPr>
                <a:xfrm>
                  <a:off x="65985" y="307456"/>
                  <a:ext cx="266888" cy="2676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1" y="0"/>
                      </a:moveTo>
                      <a:cubicBezTo>
                        <a:pt x="7949" y="0"/>
                        <a:pt x="5266" y="392"/>
                        <a:pt x="3255" y="1111"/>
                      </a:cubicBezTo>
                      <a:cubicBezTo>
                        <a:pt x="1360" y="1787"/>
                        <a:pt x="273" y="2685"/>
                        <a:pt x="273" y="3572"/>
                      </a:cubicBezTo>
                      <a:cubicBezTo>
                        <a:pt x="273" y="4460"/>
                        <a:pt x="1360" y="5360"/>
                        <a:pt x="3255" y="6035"/>
                      </a:cubicBezTo>
                      <a:cubicBezTo>
                        <a:pt x="5266" y="6749"/>
                        <a:pt x="7949" y="7147"/>
                        <a:pt x="10801" y="7147"/>
                      </a:cubicBezTo>
                      <a:cubicBezTo>
                        <a:pt x="13652" y="7147"/>
                        <a:pt x="16334" y="6754"/>
                        <a:pt x="18345" y="6035"/>
                      </a:cubicBezTo>
                      <a:cubicBezTo>
                        <a:pt x="20240" y="5360"/>
                        <a:pt x="21327" y="4460"/>
                        <a:pt x="21327" y="3572"/>
                      </a:cubicBezTo>
                      <a:cubicBezTo>
                        <a:pt x="21327" y="2685"/>
                        <a:pt x="20240" y="1787"/>
                        <a:pt x="18345" y="1111"/>
                      </a:cubicBezTo>
                      <a:cubicBezTo>
                        <a:pt x="16334" y="398"/>
                        <a:pt x="13652" y="0"/>
                        <a:pt x="10801" y="0"/>
                      </a:cubicBezTo>
                      <a:close/>
                      <a:moveTo>
                        <a:pt x="12" y="4505"/>
                      </a:moveTo>
                      <a:lnTo>
                        <a:pt x="12" y="5914"/>
                      </a:lnTo>
                      <a:cubicBezTo>
                        <a:pt x="12" y="8033"/>
                        <a:pt x="4846" y="9754"/>
                        <a:pt x="10811" y="9754"/>
                      </a:cubicBezTo>
                      <a:cubicBezTo>
                        <a:pt x="16776" y="9754"/>
                        <a:pt x="21600" y="8039"/>
                        <a:pt x="21600" y="5914"/>
                      </a:cubicBezTo>
                      <a:lnTo>
                        <a:pt x="21600" y="4505"/>
                      </a:lnTo>
                      <a:cubicBezTo>
                        <a:pt x="21136" y="5284"/>
                        <a:pt x="20088" y="5991"/>
                        <a:pt x="18531" y="6541"/>
                      </a:cubicBezTo>
                      <a:cubicBezTo>
                        <a:pt x="16460" y="7276"/>
                        <a:pt x="13718" y="7679"/>
                        <a:pt x="10806" y="7679"/>
                      </a:cubicBezTo>
                      <a:cubicBezTo>
                        <a:pt x="7894" y="7679"/>
                        <a:pt x="5146" y="7276"/>
                        <a:pt x="3081" y="6541"/>
                      </a:cubicBezTo>
                      <a:cubicBezTo>
                        <a:pt x="1524" y="5985"/>
                        <a:pt x="476" y="5284"/>
                        <a:pt x="12" y="4505"/>
                      </a:cubicBezTo>
                      <a:close/>
                      <a:moveTo>
                        <a:pt x="0" y="7320"/>
                      </a:moveTo>
                      <a:lnTo>
                        <a:pt x="0" y="8284"/>
                      </a:lnTo>
                      <a:cubicBezTo>
                        <a:pt x="0" y="10402"/>
                        <a:pt x="4836" y="12123"/>
                        <a:pt x="10801" y="12123"/>
                      </a:cubicBezTo>
                      <a:cubicBezTo>
                        <a:pt x="16766" y="12123"/>
                        <a:pt x="21600" y="10408"/>
                        <a:pt x="21600" y="8284"/>
                      </a:cubicBezTo>
                      <a:lnTo>
                        <a:pt x="21600" y="7320"/>
                      </a:lnTo>
                      <a:cubicBezTo>
                        <a:pt x="21458" y="7495"/>
                        <a:pt x="21295" y="7664"/>
                        <a:pt x="21098" y="7827"/>
                      </a:cubicBezTo>
                      <a:cubicBezTo>
                        <a:pt x="20508" y="8329"/>
                        <a:pt x="19672" y="8769"/>
                        <a:pt x="18618" y="9145"/>
                      </a:cubicBezTo>
                      <a:cubicBezTo>
                        <a:pt x="16520" y="9891"/>
                        <a:pt x="13745" y="10299"/>
                        <a:pt x="10801" y="10299"/>
                      </a:cubicBezTo>
                      <a:cubicBezTo>
                        <a:pt x="7856" y="10299"/>
                        <a:pt x="5080" y="9891"/>
                        <a:pt x="2982" y="9145"/>
                      </a:cubicBezTo>
                      <a:cubicBezTo>
                        <a:pt x="1928" y="8769"/>
                        <a:pt x="1099" y="8329"/>
                        <a:pt x="504" y="7827"/>
                      </a:cubicBezTo>
                      <a:cubicBezTo>
                        <a:pt x="307" y="7664"/>
                        <a:pt x="142" y="7495"/>
                        <a:pt x="0" y="7320"/>
                      </a:cubicBezTo>
                      <a:close/>
                      <a:moveTo>
                        <a:pt x="0" y="9689"/>
                      </a:moveTo>
                      <a:lnTo>
                        <a:pt x="0" y="10653"/>
                      </a:lnTo>
                      <a:cubicBezTo>
                        <a:pt x="0" y="12771"/>
                        <a:pt x="4836" y="14492"/>
                        <a:pt x="10801" y="14492"/>
                      </a:cubicBezTo>
                      <a:cubicBezTo>
                        <a:pt x="16766" y="14492"/>
                        <a:pt x="21600" y="12777"/>
                        <a:pt x="21600" y="10653"/>
                      </a:cubicBezTo>
                      <a:lnTo>
                        <a:pt x="21600" y="9689"/>
                      </a:lnTo>
                      <a:cubicBezTo>
                        <a:pt x="21458" y="9864"/>
                        <a:pt x="21295" y="10033"/>
                        <a:pt x="21098" y="10197"/>
                      </a:cubicBezTo>
                      <a:cubicBezTo>
                        <a:pt x="20508" y="10698"/>
                        <a:pt x="19672" y="11138"/>
                        <a:pt x="18618" y="11514"/>
                      </a:cubicBezTo>
                      <a:cubicBezTo>
                        <a:pt x="16520" y="12260"/>
                        <a:pt x="13745" y="12668"/>
                        <a:pt x="10801" y="12668"/>
                      </a:cubicBezTo>
                      <a:cubicBezTo>
                        <a:pt x="7856" y="12668"/>
                        <a:pt x="5080" y="12260"/>
                        <a:pt x="2982" y="11514"/>
                      </a:cubicBezTo>
                      <a:cubicBezTo>
                        <a:pt x="1928" y="11138"/>
                        <a:pt x="1099" y="10698"/>
                        <a:pt x="504" y="10197"/>
                      </a:cubicBezTo>
                      <a:cubicBezTo>
                        <a:pt x="307" y="10033"/>
                        <a:pt x="142" y="9864"/>
                        <a:pt x="0" y="9689"/>
                      </a:cubicBezTo>
                      <a:close/>
                      <a:moveTo>
                        <a:pt x="0" y="12059"/>
                      </a:moveTo>
                      <a:lnTo>
                        <a:pt x="0" y="13022"/>
                      </a:lnTo>
                      <a:cubicBezTo>
                        <a:pt x="0" y="15141"/>
                        <a:pt x="4836" y="16862"/>
                        <a:pt x="10801" y="16862"/>
                      </a:cubicBezTo>
                      <a:cubicBezTo>
                        <a:pt x="16766" y="16862"/>
                        <a:pt x="21600" y="15146"/>
                        <a:pt x="21600" y="13022"/>
                      </a:cubicBezTo>
                      <a:lnTo>
                        <a:pt x="21600" y="12059"/>
                      </a:lnTo>
                      <a:cubicBezTo>
                        <a:pt x="21458" y="12233"/>
                        <a:pt x="21295" y="12402"/>
                        <a:pt x="21098" y="12566"/>
                      </a:cubicBezTo>
                      <a:cubicBezTo>
                        <a:pt x="20508" y="13067"/>
                        <a:pt x="19672" y="13507"/>
                        <a:pt x="18618" y="13883"/>
                      </a:cubicBezTo>
                      <a:cubicBezTo>
                        <a:pt x="16520" y="14629"/>
                        <a:pt x="13745" y="15037"/>
                        <a:pt x="10801" y="15037"/>
                      </a:cubicBezTo>
                      <a:cubicBezTo>
                        <a:pt x="7856" y="15037"/>
                        <a:pt x="5080" y="14629"/>
                        <a:pt x="2982" y="13883"/>
                      </a:cubicBezTo>
                      <a:cubicBezTo>
                        <a:pt x="1928" y="13507"/>
                        <a:pt x="1099" y="13067"/>
                        <a:pt x="504" y="12566"/>
                      </a:cubicBezTo>
                      <a:cubicBezTo>
                        <a:pt x="307" y="12402"/>
                        <a:pt x="142" y="12233"/>
                        <a:pt x="0" y="12059"/>
                      </a:cubicBezTo>
                      <a:close/>
                      <a:moveTo>
                        <a:pt x="0" y="14428"/>
                      </a:moveTo>
                      <a:lnTo>
                        <a:pt x="0" y="15391"/>
                      </a:lnTo>
                      <a:cubicBezTo>
                        <a:pt x="0" y="17510"/>
                        <a:pt x="4836" y="19231"/>
                        <a:pt x="10801" y="19231"/>
                      </a:cubicBezTo>
                      <a:cubicBezTo>
                        <a:pt x="16766" y="19231"/>
                        <a:pt x="21600" y="17515"/>
                        <a:pt x="21600" y="15391"/>
                      </a:cubicBezTo>
                      <a:lnTo>
                        <a:pt x="21600" y="14428"/>
                      </a:lnTo>
                      <a:cubicBezTo>
                        <a:pt x="21458" y="14602"/>
                        <a:pt x="21295" y="14772"/>
                        <a:pt x="21098" y="14935"/>
                      </a:cubicBezTo>
                      <a:cubicBezTo>
                        <a:pt x="20508" y="15436"/>
                        <a:pt x="19672" y="15877"/>
                        <a:pt x="18618" y="16252"/>
                      </a:cubicBezTo>
                      <a:cubicBezTo>
                        <a:pt x="16520" y="16998"/>
                        <a:pt x="13745" y="17406"/>
                        <a:pt x="10801" y="17406"/>
                      </a:cubicBezTo>
                      <a:cubicBezTo>
                        <a:pt x="7856" y="17406"/>
                        <a:pt x="5080" y="16998"/>
                        <a:pt x="2982" y="16252"/>
                      </a:cubicBezTo>
                      <a:cubicBezTo>
                        <a:pt x="1928" y="15877"/>
                        <a:pt x="1099" y="15436"/>
                        <a:pt x="504" y="14935"/>
                      </a:cubicBezTo>
                      <a:cubicBezTo>
                        <a:pt x="307" y="14772"/>
                        <a:pt x="142" y="14602"/>
                        <a:pt x="0" y="14428"/>
                      </a:cubicBezTo>
                      <a:close/>
                      <a:moveTo>
                        <a:pt x="0" y="16797"/>
                      </a:moveTo>
                      <a:lnTo>
                        <a:pt x="0" y="17760"/>
                      </a:lnTo>
                      <a:cubicBezTo>
                        <a:pt x="0" y="19879"/>
                        <a:pt x="4836" y="21600"/>
                        <a:pt x="10801" y="21600"/>
                      </a:cubicBezTo>
                      <a:cubicBezTo>
                        <a:pt x="16766" y="21600"/>
                        <a:pt x="21600" y="19879"/>
                        <a:pt x="21600" y="17760"/>
                      </a:cubicBezTo>
                      <a:lnTo>
                        <a:pt x="21600" y="16797"/>
                      </a:lnTo>
                      <a:cubicBezTo>
                        <a:pt x="21458" y="16971"/>
                        <a:pt x="21295" y="17141"/>
                        <a:pt x="21098" y="17304"/>
                      </a:cubicBezTo>
                      <a:cubicBezTo>
                        <a:pt x="20508" y="17805"/>
                        <a:pt x="19672" y="18246"/>
                        <a:pt x="18618" y="18622"/>
                      </a:cubicBezTo>
                      <a:cubicBezTo>
                        <a:pt x="16520" y="19368"/>
                        <a:pt x="13745" y="19775"/>
                        <a:pt x="10801" y="19775"/>
                      </a:cubicBezTo>
                      <a:cubicBezTo>
                        <a:pt x="7856" y="19775"/>
                        <a:pt x="5080" y="19368"/>
                        <a:pt x="2982" y="18622"/>
                      </a:cubicBezTo>
                      <a:cubicBezTo>
                        <a:pt x="1928" y="18246"/>
                        <a:pt x="1099" y="17805"/>
                        <a:pt x="504" y="17304"/>
                      </a:cubicBezTo>
                      <a:cubicBezTo>
                        <a:pt x="307" y="17141"/>
                        <a:pt x="142" y="16971"/>
                        <a:pt x="0" y="16797"/>
                      </a:cubicBezTo>
                      <a:close/>
                    </a:path>
                  </a:pathLst>
                </a:custGeom>
                <a:solidFill>
                  <a:srgbClr val="017100"/>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grpSp>
              <p:nvGrpSpPr>
                <p:cNvPr id="510" name="Group"/>
                <p:cNvGrpSpPr/>
                <p:nvPr/>
              </p:nvGrpSpPr>
              <p:grpSpPr>
                <a:xfrm>
                  <a:off x="-1" y="0"/>
                  <a:ext cx="604381" cy="645146"/>
                  <a:chOff x="0" y="0"/>
                  <a:chExt cx="604379" cy="645145"/>
                </a:xfrm>
              </p:grpSpPr>
              <p:grpSp>
                <p:nvGrpSpPr>
                  <p:cNvPr id="508" name="Group"/>
                  <p:cNvGrpSpPr/>
                  <p:nvPr/>
                </p:nvGrpSpPr>
                <p:grpSpPr>
                  <a:xfrm>
                    <a:off x="-1" y="0"/>
                    <a:ext cx="604381" cy="645146"/>
                    <a:chOff x="0" y="0"/>
                    <a:chExt cx="604379" cy="645145"/>
                  </a:xfrm>
                </p:grpSpPr>
                <p:sp>
                  <p:nvSpPr>
                    <p:cNvPr id="506" name="Rectangle"/>
                    <p:cNvSpPr/>
                    <p:nvPr/>
                  </p:nvSpPr>
                  <p:spPr>
                    <a:xfrm>
                      <a:off x="0" y="95056"/>
                      <a:ext cx="535379" cy="550090"/>
                    </a:xfrm>
                    <a:prstGeom prst="rect">
                      <a:avLst/>
                    </a:prstGeom>
                    <a:noFill/>
                    <a:ln w="12700" cap="flat">
                      <a:solidFill>
                        <a:srgbClr val="017100"/>
                      </a:solidFill>
                      <a:prstDash val="solid"/>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507" name="Rectangle"/>
                    <p:cNvSpPr/>
                    <p:nvPr/>
                  </p:nvSpPr>
                  <p:spPr>
                    <a:xfrm>
                      <a:off x="351254" y="0"/>
                      <a:ext cx="253126" cy="278365"/>
                    </a:xfrm>
                    <a:prstGeom prst="rect">
                      <a:avLst/>
                    </a:prstGeom>
                    <a:solidFill>
                      <a:srgbClr val="FFFFFF"/>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grpSp>
              <p:pic>
                <p:nvPicPr>
                  <p:cNvPr id="509" name="image20.png" descr="image20.png"/>
                  <p:cNvPicPr>
                    <a:picLocks noChangeAspect="1"/>
                  </p:cNvPicPr>
                  <p:nvPr/>
                </p:nvPicPr>
                <p:blipFill>
                  <a:blip r:embed="rId5">
                    <a:extLst/>
                  </a:blip>
                  <a:stretch>
                    <a:fillRect/>
                  </a:stretch>
                </p:blipFill>
                <p:spPr>
                  <a:xfrm>
                    <a:off x="379176" y="44648"/>
                    <a:ext cx="179268" cy="281075"/>
                  </a:xfrm>
                  <a:prstGeom prst="rect">
                    <a:avLst/>
                  </a:prstGeom>
                  <a:ln w="12700" cap="flat">
                    <a:noFill/>
                    <a:miter lim="400000"/>
                  </a:ln>
                  <a:effectLst/>
                </p:spPr>
              </p:pic>
            </p:grpSp>
            <p:grpSp>
              <p:nvGrpSpPr>
                <p:cNvPr id="513" name="Group"/>
                <p:cNvGrpSpPr/>
                <p:nvPr/>
              </p:nvGrpSpPr>
              <p:grpSpPr>
                <a:xfrm>
                  <a:off x="348012" y="473180"/>
                  <a:ext cx="303833" cy="309182"/>
                  <a:chOff x="0" y="0"/>
                  <a:chExt cx="303832" cy="309180"/>
                </a:xfrm>
              </p:grpSpPr>
              <p:sp>
                <p:nvSpPr>
                  <p:cNvPr id="511" name="Square"/>
                  <p:cNvSpPr/>
                  <p:nvPr/>
                </p:nvSpPr>
                <p:spPr>
                  <a:xfrm>
                    <a:off x="0" y="0"/>
                    <a:ext cx="285095" cy="281074"/>
                  </a:xfrm>
                  <a:prstGeom prst="rect">
                    <a:avLst/>
                  </a:prstGeom>
                  <a:solidFill>
                    <a:srgbClr val="FFFFFF"/>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512" name="Recycle"/>
                  <p:cNvSpPr/>
                  <p:nvPr/>
                </p:nvSpPr>
                <p:spPr>
                  <a:xfrm>
                    <a:off x="18738" y="28107"/>
                    <a:ext cx="285095" cy="281074"/>
                  </a:xfrm>
                  <a:custGeom>
                    <a:avLst/>
                    <a:gdLst/>
                    <a:ahLst/>
                    <a:cxnLst>
                      <a:cxn ang="0">
                        <a:pos x="wd2" y="hd2"/>
                      </a:cxn>
                      <a:cxn ang="5400000">
                        <a:pos x="wd2" y="hd2"/>
                      </a:cxn>
                      <a:cxn ang="10800000">
                        <a:pos x="wd2" y="hd2"/>
                      </a:cxn>
                      <a:cxn ang="16200000">
                        <a:pos x="wd2" y="hd2"/>
                      </a:cxn>
                    </a:cxnLst>
                    <a:rect l="0" t="0" r="r" b="b"/>
                    <a:pathLst>
                      <a:path w="21048" h="21549" fill="norm" stroke="1" extrusionOk="0">
                        <a:moveTo>
                          <a:pt x="13549" y="0"/>
                        </a:moveTo>
                        <a:lnTo>
                          <a:pt x="8485" y="132"/>
                        </a:lnTo>
                        <a:cubicBezTo>
                          <a:pt x="8486" y="132"/>
                          <a:pt x="9737" y="309"/>
                          <a:pt x="10848" y="2309"/>
                        </a:cubicBezTo>
                        <a:cubicBezTo>
                          <a:pt x="11978" y="4341"/>
                          <a:pt x="12984" y="6152"/>
                          <a:pt x="13455" y="6998"/>
                        </a:cubicBezTo>
                        <a:lnTo>
                          <a:pt x="12189" y="7756"/>
                        </a:lnTo>
                        <a:lnTo>
                          <a:pt x="16852" y="8291"/>
                        </a:lnTo>
                        <a:lnTo>
                          <a:pt x="18733" y="3832"/>
                        </a:lnTo>
                        <a:lnTo>
                          <a:pt x="17459" y="4597"/>
                        </a:lnTo>
                        <a:lnTo>
                          <a:pt x="15473" y="1025"/>
                        </a:lnTo>
                        <a:cubicBezTo>
                          <a:pt x="14873" y="-51"/>
                          <a:pt x="13549" y="0"/>
                          <a:pt x="13549" y="0"/>
                        </a:cubicBezTo>
                        <a:close/>
                        <a:moveTo>
                          <a:pt x="7671" y="687"/>
                        </a:moveTo>
                        <a:cubicBezTo>
                          <a:pt x="6727" y="742"/>
                          <a:pt x="5937" y="1348"/>
                          <a:pt x="5499" y="2133"/>
                        </a:cubicBezTo>
                        <a:lnTo>
                          <a:pt x="3975" y="4872"/>
                        </a:lnTo>
                        <a:lnTo>
                          <a:pt x="7977" y="7271"/>
                        </a:lnTo>
                        <a:lnTo>
                          <a:pt x="10488" y="2756"/>
                        </a:lnTo>
                        <a:cubicBezTo>
                          <a:pt x="10488" y="2756"/>
                          <a:pt x="9649" y="1169"/>
                          <a:pt x="8660" y="829"/>
                        </a:cubicBezTo>
                        <a:cubicBezTo>
                          <a:pt x="8318" y="711"/>
                          <a:pt x="7986" y="668"/>
                          <a:pt x="7671" y="687"/>
                        </a:cubicBezTo>
                        <a:close/>
                        <a:moveTo>
                          <a:pt x="5609" y="6730"/>
                        </a:moveTo>
                        <a:lnTo>
                          <a:pt x="951" y="7268"/>
                        </a:lnTo>
                        <a:lnTo>
                          <a:pt x="2227" y="8033"/>
                        </a:lnTo>
                        <a:lnTo>
                          <a:pt x="240" y="11604"/>
                        </a:lnTo>
                        <a:cubicBezTo>
                          <a:pt x="-357" y="12681"/>
                          <a:pt x="347" y="13848"/>
                          <a:pt x="347" y="13848"/>
                        </a:cubicBezTo>
                        <a:lnTo>
                          <a:pt x="2990" y="18335"/>
                        </a:lnTo>
                        <a:cubicBezTo>
                          <a:pt x="2990" y="18335"/>
                          <a:pt x="2513" y="17121"/>
                          <a:pt x="3625" y="15121"/>
                        </a:cubicBezTo>
                        <a:cubicBezTo>
                          <a:pt x="4755" y="13089"/>
                          <a:pt x="5760" y="11279"/>
                          <a:pt x="6231" y="10432"/>
                        </a:cubicBezTo>
                        <a:lnTo>
                          <a:pt x="7497" y="11192"/>
                        </a:lnTo>
                        <a:lnTo>
                          <a:pt x="5609" y="6730"/>
                        </a:lnTo>
                        <a:close/>
                        <a:moveTo>
                          <a:pt x="19136" y="7756"/>
                        </a:moveTo>
                        <a:lnTo>
                          <a:pt x="15135" y="10156"/>
                        </a:lnTo>
                        <a:lnTo>
                          <a:pt x="17645" y="14671"/>
                        </a:lnTo>
                        <a:cubicBezTo>
                          <a:pt x="17645" y="14671"/>
                          <a:pt x="19388" y="14710"/>
                          <a:pt x="20166" y="13991"/>
                        </a:cubicBezTo>
                        <a:cubicBezTo>
                          <a:pt x="21243" y="12995"/>
                          <a:pt x="21240" y="11545"/>
                          <a:pt x="20659" y="10497"/>
                        </a:cubicBezTo>
                        <a:lnTo>
                          <a:pt x="19136" y="7756"/>
                        </a:lnTo>
                        <a:close/>
                        <a:moveTo>
                          <a:pt x="12624" y="13701"/>
                        </a:moveTo>
                        <a:lnTo>
                          <a:pt x="9847" y="17628"/>
                        </a:lnTo>
                        <a:lnTo>
                          <a:pt x="12624" y="21549"/>
                        </a:lnTo>
                        <a:lnTo>
                          <a:pt x="12624" y="20021"/>
                        </a:lnTo>
                        <a:lnTo>
                          <a:pt x="16596" y="20021"/>
                        </a:lnTo>
                        <a:cubicBezTo>
                          <a:pt x="17793" y="20019"/>
                          <a:pt x="18413" y="18803"/>
                          <a:pt x="18413" y="18803"/>
                        </a:cubicBezTo>
                        <a:lnTo>
                          <a:pt x="20835" y="14184"/>
                        </a:lnTo>
                        <a:cubicBezTo>
                          <a:pt x="20835" y="14184"/>
                          <a:pt x="20061" y="15219"/>
                          <a:pt x="17837" y="15219"/>
                        </a:cubicBezTo>
                        <a:cubicBezTo>
                          <a:pt x="15577" y="15219"/>
                          <a:pt x="13566" y="15219"/>
                          <a:pt x="12624" y="15219"/>
                        </a:cubicBezTo>
                        <a:lnTo>
                          <a:pt x="12624" y="13701"/>
                        </a:lnTo>
                        <a:close/>
                        <a:moveTo>
                          <a:pt x="4177" y="15222"/>
                        </a:moveTo>
                        <a:cubicBezTo>
                          <a:pt x="4177" y="15222"/>
                          <a:pt x="3272" y="16770"/>
                          <a:pt x="3483" y="17830"/>
                        </a:cubicBezTo>
                        <a:cubicBezTo>
                          <a:pt x="3775" y="19296"/>
                          <a:pt x="4988" y="20019"/>
                          <a:pt x="6152" y="20021"/>
                        </a:cubicBezTo>
                        <a:lnTo>
                          <a:pt x="9197" y="20021"/>
                        </a:lnTo>
                        <a:lnTo>
                          <a:pt x="9197" y="15222"/>
                        </a:lnTo>
                        <a:lnTo>
                          <a:pt x="4177" y="15222"/>
                        </a:lnTo>
                        <a:close/>
                      </a:path>
                    </a:pathLst>
                  </a:custGeom>
                  <a:solidFill>
                    <a:srgbClr val="017100"/>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grpSp>
          </p:grpSp>
          <p:sp>
            <p:nvSpPr>
              <p:cNvPr id="515" name="deletion"/>
              <p:cNvSpPr txBox="1"/>
              <p:nvPr/>
            </p:nvSpPr>
            <p:spPr>
              <a:xfrm>
                <a:off x="5330413" y="139802"/>
                <a:ext cx="824268" cy="234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8" tIns="35718" rIns="35718" bIns="35718" numCol="1" anchor="ctr">
                <a:noAutofit/>
              </a:bodyPr>
              <a:lstStyle>
                <a:lvl1pPr algn="ctr" defTabSz="410765">
                  <a:defRPr sz="1000">
                    <a:solidFill>
                      <a:srgbClr val="017100"/>
                    </a:solidFill>
                    <a:latin typeface="Gill Sans"/>
                    <a:ea typeface="Gill Sans"/>
                    <a:cs typeface="Gill Sans"/>
                    <a:sym typeface="Gill Sans"/>
                  </a:defRPr>
                </a:lvl1pPr>
              </a:lstStyle>
              <a:p>
                <a:pPr/>
                <a:r>
                  <a:t>deletion</a:t>
                </a:r>
              </a:p>
            </p:txBody>
          </p:sp>
          <p:grpSp>
            <p:nvGrpSpPr>
              <p:cNvPr id="526" name="Group"/>
              <p:cNvGrpSpPr/>
              <p:nvPr/>
            </p:nvGrpSpPr>
            <p:grpSpPr>
              <a:xfrm>
                <a:off x="5468545" y="429724"/>
                <a:ext cx="643945" cy="644487"/>
                <a:chOff x="0" y="0"/>
                <a:chExt cx="643943" cy="644486"/>
              </a:xfrm>
            </p:grpSpPr>
            <p:sp>
              <p:nvSpPr>
                <p:cNvPr id="516" name="Rectangle"/>
                <p:cNvSpPr/>
                <p:nvPr/>
              </p:nvSpPr>
              <p:spPr>
                <a:xfrm>
                  <a:off x="0" y="0"/>
                  <a:ext cx="548003" cy="558057"/>
                </a:xfrm>
                <a:prstGeom prst="rect">
                  <a:avLst/>
                </a:prstGeom>
                <a:noFill/>
                <a:ln w="12700" cap="flat">
                  <a:solidFill>
                    <a:srgbClr val="017100"/>
                  </a:solidFill>
                  <a:prstDash val="solid"/>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grpSp>
              <p:nvGrpSpPr>
                <p:cNvPr id="519" name="Group"/>
                <p:cNvGrpSpPr/>
                <p:nvPr/>
              </p:nvGrpSpPr>
              <p:grpSpPr>
                <a:xfrm>
                  <a:off x="41788" y="66907"/>
                  <a:ext cx="226711" cy="293121"/>
                  <a:chOff x="0" y="0"/>
                  <a:chExt cx="226710" cy="293119"/>
                </a:xfrm>
              </p:grpSpPr>
              <p:sp>
                <p:nvSpPr>
                  <p:cNvPr id="517" name="Coins"/>
                  <p:cNvSpPr/>
                  <p:nvPr/>
                </p:nvSpPr>
                <p:spPr>
                  <a:xfrm>
                    <a:off x="0" y="0"/>
                    <a:ext cx="214845" cy="2154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1" y="0"/>
                        </a:moveTo>
                        <a:cubicBezTo>
                          <a:pt x="7949" y="0"/>
                          <a:pt x="5266" y="392"/>
                          <a:pt x="3255" y="1111"/>
                        </a:cubicBezTo>
                        <a:cubicBezTo>
                          <a:pt x="1360" y="1787"/>
                          <a:pt x="273" y="2685"/>
                          <a:pt x="273" y="3572"/>
                        </a:cubicBezTo>
                        <a:cubicBezTo>
                          <a:pt x="273" y="4460"/>
                          <a:pt x="1360" y="5360"/>
                          <a:pt x="3255" y="6035"/>
                        </a:cubicBezTo>
                        <a:cubicBezTo>
                          <a:pt x="5266" y="6749"/>
                          <a:pt x="7949" y="7147"/>
                          <a:pt x="10801" y="7147"/>
                        </a:cubicBezTo>
                        <a:cubicBezTo>
                          <a:pt x="13652" y="7147"/>
                          <a:pt x="16334" y="6754"/>
                          <a:pt x="18345" y="6035"/>
                        </a:cubicBezTo>
                        <a:cubicBezTo>
                          <a:pt x="20240" y="5360"/>
                          <a:pt x="21327" y="4460"/>
                          <a:pt x="21327" y="3572"/>
                        </a:cubicBezTo>
                        <a:cubicBezTo>
                          <a:pt x="21327" y="2685"/>
                          <a:pt x="20240" y="1787"/>
                          <a:pt x="18345" y="1111"/>
                        </a:cubicBezTo>
                        <a:cubicBezTo>
                          <a:pt x="16334" y="398"/>
                          <a:pt x="13652" y="0"/>
                          <a:pt x="10801" y="0"/>
                        </a:cubicBezTo>
                        <a:close/>
                        <a:moveTo>
                          <a:pt x="12" y="4505"/>
                        </a:moveTo>
                        <a:lnTo>
                          <a:pt x="12" y="5914"/>
                        </a:lnTo>
                        <a:cubicBezTo>
                          <a:pt x="12" y="8033"/>
                          <a:pt x="4846" y="9754"/>
                          <a:pt x="10811" y="9754"/>
                        </a:cubicBezTo>
                        <a:cubicBezTo>
                          <a:pt x="16776" y="9754"/>
                          <a:pt x="21600" y="8039"/>
                          <a:pt x="21600" y="5914"/>
                        </a:cubicBezTo>
                        <a:lnTo>
                          <a:pt x="21600" y="4505"/>
                        </a:lnTo>
                        <a:cubicBezTo>
                          <a:pt x="21136" y="5284"/>
                          <a:pt x="20088" y="5991"/>
                          <a:pt x="18531" y="6541"/>
                        </a:cubicBezTo>
                        <a:cubicBezTo>
                          <a:pt x="16460" y="7276"/>
                          <a:pt x="13718" y="7679"/>
                          <a:pt x="10806" y="7679"/>
                        </a:cubicBezTo>
                        <a:cubicBezTo>
                          <a:pt x="7894" y="7679"/>
                          <a:pt x="5146" y="7276"/>
                          <a:pt x="3081" y="6541"/>
                        </a:cubicBezTo>
                        <a:cubicBezTo>
                          <a:pt x="1524" y="5985"/>
                          <a:pt x="476" y="5284"/>
                          <a:pt x="12" y="4505"/>
                        </a:cubicBezTo>
                        <a:close/>
                        <a:moveTo>
                          <a:pt x="0" y="7320"/>
                        </a:moveTo>
                        <a:lnTo>
                          <a:pt x="0" y="8284"/>
                        </a:lnTo>
                        <a:cubicBezTo>
                          <a:pt x="0" y="10402"/>
                          <a:pt x="4836" y="12123"/>
                          <a:pt x="10801" y="12123"/>
                        </a:cubicBezTo>
                        <a:cubicBezTo>
                          <a:pt x="16766" y="12123"/>
                          <a:pt x="21600" y="10408"/>
                          <a:pt x="21600" y="8284"/>
                        </a:cubicBezTo>
                        <a:lnTo>
                          <a:pt x="21600" y="7320"/>
                        </a:lnTo>
                        <a:cubicBezTo>
                          <a:pt x="21458" y="7495"/>
                          <a:pt x="21295" y="7664"/>
                          <a:pt x="21098" y="7827"/>
                        </a:cubicBezTo>
                        <a:cubicBezTo>
                          <a:pt x="20508" y="8329"/>
                          <a:pt x="19672" y="8769"/>
                          <a:pt x="18618" y="9145"/>
                        </a:cubicBezTo>
                        <a:cubicBezTo>
                          <a:pt x="16520" y="9891"/>
                          <a:pt x="13745" y="10299"/>
                          <a:pt x="10801" y="10299"/>
                        </a:cubicBezTo>
                        <a:cubicBezTo>
                          <a:pt x="7856" y="10299"/>
                          <a:pt x="5080" y="9891"/>
                          <a:pt x="2982" y="9145"/>
                        </a:cubicBezTo>
                        <a:cubicBezTo>
                          <a:pt x="1928" y="8769"/>
                          <a:pt x="1099" y="8329"/>
                          <a:pt x="504" y="7827"/>
                        </a:cubicBezTo>
                        <a:cubicBezTo>
                          <a:pt x="307" y="7664"/>
                          <a:pt x="142" y="7495"/>
                          <a:pt x="0" y="7320"/>
                        </a:cubicBezTo>
                        <a:close/>
                        <a:moveTo>
                          <a:pt x="0" y="9689"/>
                        </a:moveTo>
                        <a:lnTo>
                          <a:pt x="0" y="10653"/>
                        </a:lnTo>
                        <a:cubicBezTo>
                          <a:pt x="0" y="12771"/>
                          <a:pt x="4836" y="14492"/>
                          <a:pt x="10801" y="14492"/>
                        </a:cubicBezTo>
                        <a:cubicBezTo>
                          <a:pt x="16766" y="14492"/>
                          <a:pt x="21600" y="12777"/>
                          <a:pt x="21600" y="10653"/>
                        </a:cubicBezTo>
                        <a:lnTo>
                          <a:pt x="21600" y="9689"/>
                        </a:lnTo>
                        <a:cubicBezTo>
                          <a:pt x="21458" y="9864"/>
                          <a:pt x="21295" y="10033"/>
                          <a:pt x="21098" y="10197"/>
                        </a:cubicBezTo>
                        <a:cubicBezTo>
                          <a:pt x="20508" y="10698"/>
                          <a:pt x="19672" y="11138"/>
                          <a:pt x="18618" y="11514"/>
                        </a:cubicBezTo>
                        <a:cubicBezTo>
                          <a:pt x="16520" y="12260"/>
                          <a:pt x="13745" y="12668"/>
                          <a:pt x="10801" y="12668"/>
                        </a:cubicBezTo>
                        <a:cubicBezTo>
                          <a:pt x="7856" y="12668"/>
                          <a:pt x="5080" y="12260"/>
                          <a:pt x="2982" y="11514"/>
                        </a:cubicBezTo>
                        <a:cubicBezTo>
                          <a:pt x="1928" y="11138"/>
                          <a:pt x="1099" y="10698"/>
                          <a:pt x="504" y="10197"/>
                        </a:cubicBezTo>
                        <a:cubicBezTo>
                          <a:pt x="307" y="10033"/>
                          <a:pt x="142" y="9864"/>
                          <a:pt x="0" y="9689"/>
                        </a:cubicBezTo>
                        <a:close/>
                        <a:moveTo>
                          <a:pt x="0" y="12059"/>
                        </a:moveTo>
                        <a:lnTo>
                          <a:pt x="0" y="13022"/>
                        </a:lnTo>
                        <a:cubicBezTo>
                          <a:pt x="0" y="15141"/>
                          <a:pt x="4836" y="16862"/>
                          <a:pt x="10801" y="16862"/>
                        </a:cubicBezTo>
                        <a:cubicBezTo>
                          <a:pt x="16766" y="16862"/>
                          <a:pt x="21600" y="15146"/>
                          <a:pt x="21600" y="13022"/>
                        </a:cubicBezTo>
                        <a:lnTo>
                          <a:pt x="21600" y="12059"/>
                        </a:lnTo>
                        <a:cubicBezTo>
                          <a:pt x="21458" y="12233"/>
                          <a:pt x="21295" y="12402"/>
                          <a:pt x="21098" y="12566"/>
                        </a:cubicBezTo>
                        <a:cubicBezTo>
                          <a:pt x="20508" y="13067"/>
                          <a:pt x="19672" y="13507"/>
                          <a:pt x="18618" y="13883"/>
                        </a:cubicBezTo>
                        <a:cubicBezTo>
                          <a:pt x="16520" y="14629"/>
                          <a:pt x="13745" y="15037"/>
                          <a:pt x="10801" y="15037"/>
                        </a:cubicBezTo>
                        <a:cubicBezTo>
                          <a:pt x="7856" y="15037"/>
                          <a:pt x="5080" y="14629"/>
                          <a:pt x="2982" y="13883"/>
                        </a:cubicBezTo>
                        <a:cubicBezTo>
                          <a:pt x="1928" y="13507"/>
                          <a:pt x="1099" y="13067"/>
                          <a:pt x="504" y="12566"/>
                        </a:cubicBezTo>
                        <a:cubicBezTo>
                          <a:pt x="307" y="12402"/>
                          <a:pt x="142" y="12233"/>
                          <a:pt x="0" y="12059"/>
                        </a:cubicBezTo>
                        <a:close/>
                        <a:moveTo>
                          <a:pt x="0" y="14428"/>
                        </a:moveTo>
                        <a:lnTo>
                          <a:pt x="0" y="15391"/>
                        </a:lnTo>
                        <a:cubicBezTo>
                          <a:pt x="0" y="17510"/>
                          <a:pt x="4836" y="19231"/>
                          <a:pt x="10801" y="19231"/>
                        </a:cubicBezTo>
                        <a:cubicBezTo>
                          <a:pt x="16766" y="19231"/>
                          <a:pt x="21600" y="17515"/>
                          <a:pt x="21600" y="15391"/>
                        </a:cubicBezTo>
                        <a:lnTo>
                          <a:pt x="21600" y="14428"/>
                        </a:lnTo>
                        <a:cubicBezTo>
                          <a:pt x="21458" y="14602"/>
                          <a:pt x="21295" y="14772"/>
                          <a:pt x="21098" y="14935"/>
                        </a:cubicBezTo>
                        <a:cubicBezTo>
                          <a:pt x="20508" y="15436"/>
                          <a:pt x="19672" y="15877"/>
                          <a:pt x="18618" y="16252"/>
                        </a:cubicBezTo>
                        <a:cubicBezTo>
                          <a:pt x="16520" y="16998"/>
                          <a:pt x="13745" y="17406"/>
                          <a:pt x="10801" y="17406"/>
                        </a:cubicBezTo>
                        <a:cubicBezTo>
                          <a:pt x="7856" y="17406"/>
                          <a:pt x="5080" y="16998"/>
                          <a:pt x="2982" y="16252"/>
                        </a:cubicBezTo>
                        <a:cubicBezTo>
                          <a:pt x="1928" y="15877"/>
                          <a:pt x="1099" y="15436"/>
                          <a:pt x="504" y="14935"/>
                        </a:cubicBezTo>
                        <a:cubicBezTo>
                          <a:pt x="307" y="14772"/>
                          <a:pt x="142" y="14602"/>
                          <a:pt x="0" y="14428"/>
                        </a:cubicBezTo>
                        <a:close/>
                        <a:moveTo>
                          <a:pt x="0" y="16797"/>
                        </a:moveTo>
                        <a:lnTo>
                          <a:pt x="0" y="17760"/>
                        </a:lnTo>
                        <a:cubicBezTo>
                          <a:pt x="0" y="19879"/>
                          <a:pt x="4836" y="21600"/>
                          <a:pt x="10801" y="21600"/>
                        </a:cubicBezTo>
                        <a:cubicBezTo>
                          <a:pt x="16766" y="21600"/>
                          <a:pt x="21600" y="19879"/>
                          <a:pt x="21600" y="17760"/>
                        </a:cubicBezTo>
                        <a:lnTo>
                          <a:pt x="21600" y="16797"/>
                        </a:lnTo>
                        <a:cubicBezTo>
                          <a:pt x="21458" y="16971"/>
                          <a:pt x="21295" y="17141"/>
                          <a:pt x="21098" y="17304"/>
                        </a:cubicBezTo>
                        <a:cubicBezTo>
                          <a:pt x="20508" y="17805"/>
                          <a:pt x="19672" y="18246"/>
                          <a:pt x="18618" y="18622"/>
                        </a:cubicBezTo>
                        <a:cubicBezTo>
                          <a:pt x="16520" y="19368"/>
                          <a:pt x="13745" y="19775"/>
                          <a:pt x="10801" y="19775"/>
                        </a:cubicBezTo>
                        <a:cubicBezTo>
                          <a:pt x="7856" y="19775"/>
                          <a:pt x="5080" y="19368"/>
                          <a:pt x="2982" y="18622"/>
                        </a:cubicBezTo>
                        <a:cubicBezTo>
                          <a:pt x="1928" y="18246"/>
                          <a:pt x="1099" y="17805"/>
                          <a:pt x="504" y="17304"/>
                        </a:cubicBezTo>
                        <a:cubicBezTo>
                          <a:pt x="307" y="17141"/>
                          <a:pt x="142" y="16971"/>
                          <a:pt x="0" y="16797"/>
                        </a:cubicBezTo>
                        <a:close/>
                      </a:path>
                    </a:pathLst>
                  </a:custGeom>
                  <a:solidFill>
                    <a:srgbClr val="017100"/>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518" name="Dingbat X"/>
                  <p:cNvSpPr/>
                  <p:nvPr/>
                </p:nvSpPr>
                <p:spPr>
                  <a:xfrm>
                    <a:off x="44349" y="77629"/>
                    <a:ext cx="182362" cy="215491"/>
                  </a:xfrm>
                  <a:custGeom>
                    <a:avLst/>
                    <a:gdLst/>
                    <a:ahLst/>
                    <a:cxnLst>
                      <a:cxn ang="0">
                        <a:pos x="wd2" y="hd2"/>
                      </a:cxn>
                      <a:cxn ang="5400000">
                        <a:pos x="wd2" y="hd2"/>
                      </a:cxn>
                      <a:cxn ang="10800000">
                        <a:pos x="wd2" y="hd2"/>
                      </a:cxn>
                      <a:cxn ang="16200000">
                        <a:pos x="wd2" y="hd2"/>
                      </a:cxn>
                    </a:cxnLst>
                    <a:rect l="0" t="0" r="r" b="b"/>
                    <a:pathLst>
                      <a:path w="21484" h="21548" fill="norm" stroke="1"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rgbClr val="EE220C"/>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grpSp>
            <p:grpSp>
              <p:nvGrpSpPr>
                <p:cNvPr id="522" name="Group"/>
                <p:cNvGrpSpPr/>
                <p:nvPr/>
              </p:nvGrpSpPr>
              <p:grpSpPr>
                <a:xfrm>
                  <a:off x="286938" y="82299"/>
                  <a:ext cx="228202" cy="266515"/>
                  <a:chOff x="0" y="0"/>
                  <a:chExt cx="228201" cy="266514"/>
                </a:xfrm>
              </p:grpSpPr>
              <p:sp>
                <p:nvSpPr>
                  <p:cNvPr id="520" name="Dingbat X"/>
                  <p:cNvSpPr/>
                  <p:nvPr/>
                </p:nvSpPr>
                <p:spPr>
                  <a:xfrm>
                    <a:off x="65874" y="74697"/>
                    <a:ext cx="162328" cy="191818"/>
                  </a:xfrm>
                  <a:custGeom>
                    <a:avLst/>
                    <a:gdLst/>
                    <a:ahLst/>
                    <a:cxnLst>
                      <a:cxn ang="0">
                        <a:pos x="wd2" y="hd2"/>
                      </a:cxn>
                      <a:cxn ang="5400000">
                        <a:pos x="wd2" y="hd2"/>
                      </a:cxn>
                      <a:cxn ang="10800000">
                        <a:pos x="wd2" y="hd2"/>
                      </a:cxn>
                      <a:cxn ang="16200000">
                        <a:pos x="wd2" y="hd2"/>
                      </a:cxn>
                    </a:cxnLst>
                    <a:rect l="0" t="0" r="r" b="b"/>
                    <a:pathLst>
                      <a:path w="21484" h="21548" fill="norm" stroke="1"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rgbClr val="EE220C"/>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521" name="Ballot"/>
                  <p:cNvSpPr/>
                  <p:nvPr/>
                </p:nvSpPr>
                <p:spPr>
                  <a:xfrm>
                    <a:off x="0" y="0"/>
                    <a:ext cx="162327" cy="2162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2342"/>
                        </a:lnTo>
                        <a:lnTo>
                          <a:pt x="18478" y="0"/>
                        </a:lnTo>
                        <a:lnTo>
                          <a:pt x="0" y="0"/>
                        </a:lnTo>
                        <a:close/>
                        <a:moveTo>
                          <a:pt x="2780" y="2106"/>
                        </a:moveTo>
                        <a:lnTo>
                          <a:pt x="15405" y="2106"/>
                        </a:lnTo>
                        <a:lnTo>
                          <a:pt x="15405" y="4225"/>
                        </a:lnTo>
                        <a:lnTo>
                          <a:pt x="2780" y="4225"/>
                        </a:lnTo>
                        <a:lnTo>
                          <a:pt x="2780" y="2106"/>
                        </a:lnTo>
                        <a:close/>
                        <a:moveTo>
                          <a:pt x="17628" y="2106"/>
                        </a:moveTo>
                        <a:cubicBezTo>
                          <a:pt x="18408" y="2106"/>
                          <a:pt x="19040" y="2581"/>
                          <a:pt x="19040" y="3166"/>
                        </a:cubicBezTo>
                        <a:cubicBezTo>
                          <a:pt x="19040" y="3751"/>
                          <a:pt x="18408" y="4225"/>
                          <a:pt x="17628" y="4225"/>
                        </a:cubicBezTo>
                        <a:cubicBezTo>
                          <a:pt x="16849" y="4225"/>
                          <a:pt x="16217" y="3751"/>
                          <a:pt x="16217" y="3166"/>
                        </a:cubicBezTo>
                        <a:cubicBezTo>
                          <a:pt x="16217" y="2581"/>
                          <a:pt x="16849" y="2106"/>
                          <a:pt x="17628" y="2106"/>
                        </a:cubicBezTo>
                        <a:close/>
                        <a:moveTo>
                          <a:pt x="2780" y="5160"/>
                        </a:moveTo>
                        <a:lnTo>
                          <a:pt x="15405" y="5160"/>
                        </a:lnTo>
                        <a:lnTo>
                          <a:pt x="15405" y="7278"/>
                        </a:lnTo>
                        <a:lnTo>
                          <a:pt x="2780" y="7278"/>
                        </a:lnTo>
                        <a:lnTo>
                          <a:pt x="2780" y="5160"/>
                        </a:lnTo>
                        <a:close/>
                        <a:moveTo>
                          <a:pt x="17628" y="5160"/>
                        </a:moveTo>
                        <a:cubicBezTo>
                          <a:pt x="18408" y="5160"/>
                          <a:pt x="19040" y="5635"/>
                          <a:pt x="19040" y="6220"/>
                        </a:cubicBezTo>
                        <a:cubicBezTo>
                          <a:pt x="19040" y="6805"/>
                          <a:pt x="18408" y="7278"/>
                          <a:pt x="17628" y="7278"/>
                        </a:cubicBezTo>
                        <a:cubicBezTo>
                          <a:pt x="16849" y="7278"/>
                          <a:pt x="16217" y="6805"/>
                          <a:pt x="16217" y="6220"/>
                        </a:cubicBezTo>
                        <a:cubicBezTo>
                          <a:pt x="16217" y="5635"/>
                          <a:pt x="16849" y="5160"/>
                          <a:pt x="17628" y="5160"/>
                        </a:cubicBezTo>
                        <a:close/>
                        <a:moveTo>
                          <a:pt x="2780" y="8213"/>
                        </a:moveTo>
                        <a:lnTo>
                          <a:pt x="15405" y="8213"/>
                        </a:lnTo>
                        <a:lnTo>
                          <a:pt x="15405" y="10333"/>
                        </a:lnTo>
                        <a:lnTo>
                          <a:pt x="2780" y="10333"/>
                        </a:lnTo>
                        <a:lnTo>
                          <a:pt x="2780" y="8213"/>
                        </a:lnTo>
                        <a:close/>
                        <a:moveTo>
                          <a:pt x="17628" y="8213"/>
                        </a:moveTo>
                        <a:cubicBezTo>
                          <a:pt x="18408" y="8213"/>
                          <a:pt x="19040" y="8688"/>
                          <a:pt x="19040" y="9273"/>
                        </a:cubicBezTo>
                        <a:cubicBezTo>
                          <a:pt x="19040" y="9858"/>
                          <a:pt x="18408" y="10333"/>
                          <a:pt x="17628" y="10333"/>
                        </a:cubicBezTo>
                        <a:cubicBezTo>
                          <a:pt x="16849" y="10333"/>
                          <a:pt x="16217" y="9858"/>
                          <a:pt x="16217" y="9273"/>
                        </a:cubicBezTo>
                        <a:cubicBezTo>
                          <a:pt x="16217" y="8688"/>
                          <a:pt x="16849" y="8213"/>
                          <a:pt x="17628" y="8213"/>
                        </a:cubicBezTo>
                        <a:close/>
                        <a:moveTo>
                          <a:pt x="18404" y="8667"/>
                        </a:moveTo>
                        <a:cubicBezTo>
                          <a:pt x="18338" y="8670"/>
                          <a:pt x="18273" y="8694"/>
                          <a:pt x="18226" y="8734"/>
                        </a:cubicBezTo>
                        <a:lnTo>
                          <a:pt x="17325" y="9511"/>
                        </a:lnTo>
                        <a:lnTo>
                          <a:pt x="17026" y="9271"/>
                        </a:lnTo>
                        <a:cubicBezTo>
                          <a:pt x="16928" y="9193"/>
                          <a:pt x="16764" y="9189"/>
                          <a:pt x="16660" y="9263"/>
                        </a:cubicBezTo>
                        <a:cubicBezTo>
                          <a:pt x="16555" y="9336"/>
                          <a:pt x="16548" y="9459"/>
                          <a:pt x="16646" y="9538"/>
                        </a:cubicBezTo>
                        <a:lnTo>
                          <a:pt x="17143" y="9934"/>
                        </a:lnTo>
                        <a:cubicBezTo>
                          <a:pt x="17192" y="9974"/>
                          <a:pt x="17260" y="9997"/>
                          <a:pt x="17332" y="9997"/>
                        </a:cubicBezTo>
                        <a:cubicBezTo>
                          <a:pt x="17333" y="9997"/>
                          <a:pt x="17337" y="9997"/>
                          <a:pt x="17338" y="9997"/>
                        </a:cubicBezTo>
                        <a:cubicBezTo>
                          <a:pt x="17412" y="9996"/>
                          <a:pt x="17479" y="9971"/>
                          <a:pt x="17527" y="9929"/>
                        </a:cubicBezTo>
                        <a:lnTo>
                          <a:pt x="18617" y="8989"/>
                        </a:lnTo>
                        <a:cubicBezTo>
                          <a:pt x="18711" y="8908"/>
                          <a:pt x="18701" y="8785"/>
                          <a:pt x="18593" y="8714"/>
                        </a:cubicBezTo>
                        <a:cubicBezTo>
                          <a:pt x="18539" y="8679"/>
                          <a:pt x="18470" y="8664"/>
                          <a:pt x="18404" y="8667"/>
                        </a:cubicBezTo>
                        <a:close/>
                        <a:moveTo>
                          <a:pt x="2780" y="11266"/>
                        </a:moveTo>
                        <a:lnTo>
                          <a:pt x="15405" y="11266"/>
                        </a:lnTo>
                        <a:lnTo>
                          <a:pt x="15405" y="13385"/>
                        </a:lnTo>
                        <a:lnTo>
                          <a:pt x="2780" y="13385"/>
                        </a:lnTo>
                        <a:lnTo>
                          <a:pt x="2780" y="11266"/>
                        </a:lnTo>
                        <a:close/>
                        <a:moveTo>
                          <a:pt x="17628" y="11266"/>
                        </a:moveTo>
                        <a:cubicBezTo>
                          <a:pt x="18408" y="11266"/>
                          <a:pt x="19040" y="11740"/>
                          <a:pt x="19040" y="12326"/>
                        </a:cubicBezTo>
                        <a:cubicBezTo>
                          <a:pt x="19040" y="12911"/>
                          <a:pt x="18408" y="13385"/>
                          <a:pt x="17628" y="13385"/>
                        </a:cubicBezTo>
                        <a:cubicBezTo>
                          <a:pt x="16849" y="13385"/>
                          <a:pt x="16217" y="12911"/>
                          <a:pt x="16217" y="12326"/>
                        </a:cubicBezTo>
                        <a:cubicBezTo>
                          <a:pt x="16217" y="11740"/>
                          <a:pt x="16849" y="11266"/>
                          <a:pt x="17628" y="11266"/>
                        </a:cubicBezTo>
                        <a:close/>
                        <a:moveTo>
                          <a:pt x="2780" y="14320"/>
                        </a:moveTo>
                        <a:lnTo>
                          <a:pt x="15405" y="14320"/>
                        </a:lnTo>
                        <a:lnTo>
                          <a:pt x="15405" y="16440"/>
                        </a:lnTo>
                        <a:lnTo>
                          <a:pt x="2780" y="16440"/>
                        </a:lnTo>
                        <a:lnTo>
                          <a:pt x="2780" y="14320"/>
                        </a:lnTo>
                        <a:close/>
                        <a:moveTo>
                          <a:pt x="17628" y="14320"/>
                        </a:moveTo>
                        <a:cubicBezTo>
                          <a:pt x="18408" y="14320"/>
                          <a:pt x="19040" y="14795"/>
                          <a:pt x="19040" y="15380"/>
                        </a:cubicBezTo>
                        <a:cubicBezTo>
                          <a:pt x="19040" y="15965"/>
                          <a:pt x="18408" y="16440"/>
                          <a:pt x="17628" y="16440"/>
                        </a:cubicBezTo>
                        <a:cubicBezTo>
                          <a:pt x="16849" y="16440"/>
                          <a:pt x="16217" y="15965"/>
                          <a:pt x="16217" y="15380"/>
                        </a:cubicBezTo>
                        <a:cubicBezTo>
                          <a:pt x="16217" y="14795"/>
                          <a:pt x="16849" y="14320"/>
                          <a:pt x="17628" y="14320"/>
                        </a:cubicBezTo>
                        <a:close/>
                        <a:moveTo>
                          <a:pt x="2780" y="17373"/>
                        </a:moveTo>
                        <a:lnTo>
                          <a:pt x="15405" y="17373"/>
                        </a:lnTo>
                        <a:lnTo>
                          <a:pt x="15405" y="19492"/>
                        </a:lnTo>
                        <a:lnTo>
                          <a:pt x="2780" y="19492"/>
                        </a:lnTo>
                        <a:lnTo>
                          <a:pt x="2780" y="17373"/>
                        </a:lnTo>
                        <a:close/>
                        <a:moveTo>
                          <a:pt x="17628" y="17373"/>
                        </a:moveTo>
                        <a:cubicBezTo>
                          <a:pt x="18408" y="17373"/>
                          <a:pt x="19040" y="17847"/>
                          <a:pt x="19040" y="18433"/>
                        </a:cubicBezTo>
                        <a:cubicBezTo>
                          <a:pt x="19040" y="19018"/>
                          <a:pt x="18408" y="19492"/>
                          <a:pt x="17628" y="19492"/>
                        </a:cubicBezTo>
                        <a:cubicBezTo>
                          <a:pt x="16849" y="19492"/>
                          <a:pt x="16217" y="19018"/>
                          <a:pt x="16217" y="18433"/>
                        </a:cubicBezTo>
                        <a:cubicBezTo>
                          <a:pt x="16217" y="17847"/>
                          <a:pt x="16849" y="17373"/>
                          <a:pt x="17628" y="17373"/>
                        </a:cubicBezTo>
                        <a:close/>
                      </a:path>
                    </a:pathLst>
                  </a:custGeom>
                  <a:solidFill>
                    <a:srgbClr val="017100"/>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grpSp>
            <p:grpSp>
              <p:nvGrpSpPr>
                <p:cNvPr id="525" name="Group"/>
                <p:cNvGrpSpPr/>
                <p:nvPr/>
              </p:nvGrpSpPr>
              <p:grpSpPr>
                <a:xfrm>
                  <a:off x="358848" y="363412"/>
                  <a:ext cx="285096" cy="281075"/>
                  <a:chOff x="0" y="0"/>
                  <a:chExt cx="285094" cy="281073"/>
                </a:xfrm>
              </p:grpSpPr>
              <p:sp>
                <p:nvSpPr>
                  <p:cNvPr id="523" name="Square"/>
                  <p:cNvSpPr/>
                  <p:nvPr/>
                </p:nvSpPr>
                <p:spPr>
                  <a:xfrm>
                    <a:off x="0" y="0"/>
                    <a:ext cx="285095" cy="281074"/>
                  </a:xfrm>
                  <a:prstGeom prst="rect">
                    <a:avLst/>
                  </a:prstGeom>
                  <a:solidFill>
                    <a:srgbClr val="FFFFFF"/>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524" name="Rubbish Bin"/>
                  <p:cNvSpPr/>
                  <p:nvPr/>
                </p:nvSpPr>
                <p:spPr>
                  <a:xfrm>
                    <a:off x="31476" y="32791"/>
                    <a:ext cx="165928" cy="2154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030" y="0"/>
                        </a:moveTo>
                        <a:cubicBezTo>
                          <a:pt x="7082" y="0"/>
                          <a:pt x="6309" y="594"/>
                          <a:pt x="6309" y="1325"/>
                        </a:cubicBezTo>
                        <a:lnTo>
                          <a:pt x="6309" y="2273"/>
                        </a:lnTo>
                        <a:lnTo>
                          <a:pt x="1622" y="2273"/>
                        </a:lnTo>
                        <a:cubicBezTo>
                          <a:pt x="726" y="2273"/>
                          <a:pt x="0" y="2832"/>
                          <a:pt x="0" y="3522"/>
                        </a:cubicBezTo>
                        <a:lnTo>
                          <a:pt x="0" y="5341"/>
                        </a:lnTo>
                        <a:lnTo>
                          <a:pt x="21600" y="5341"/>
                        </a:lnTo>
                        <a:lnTo>
                          <a:pt x="21600" y="3522"/>
                        </a:lnTo>
                        <a:cubicBezTo>
                          <a:pt x="21600" y="2832"/>
                          <a:pt x="20874" y="2273"/>
                          <a:pt x="19978" y="2273"/>
                        </a:cubicBezTo>
                        <a:lnTo>
                          <a:pt x="15291" y="2273"/>
                        </a:lnTo>
                        <a:lnTo>
                          <a:pt x="15291" y="1325"/>
                        </a:lnTo>
                        <a:cubicBezTo>
                          <a:pt x="15291" y="594"/>
                          <a:pt x="14518" y="0"/>
                          <a:pt x="13570" y="0"/>
                        </a:cubicBezTo>
                        <a:lnTo>
                          <a:pt x="8030" y="0"/>
                        </a:lnTo>
                        <a:close/>
                        <a:moveTo>
                          <a:pt x="8030" y="1299"/>
                        </a:moveTo>
                        <a:lnTo>
                          <a:pt x="13570" y="1299"/>
                        </a:lnTo>
                        <a:cubicBezTo>
                          <a:pt x="13588" y="1299"/>
                          <a:pt x="13603" y="1311"/>
                          <a:pt x="13603" y="1325"/>
                        </a:cubicBezTo>
                        <a:lnTo>
                          <a:pt x="13603" y="2273"/>
                        </a:lnTo>
                        <a:lnTo>
                          <a:pt x="7997" y="2273"/>
                        </a:lnTo>
                        <a:lnTo>
                          <a:pt x="7997" y="1325"/>
                        </a:lnTo>
                        <a:cubicBezTo>
                          <a:pt x="7997" y="1311"/>
                          <a:pt x="8012" y="1299"/>
                          <a:pt x="8030" y="1299"/>
                        </a:cubicBezTo>
                        <a:close/>
                        <a:moveTo>
                          <a:pt x="1295" y="6208"/>
                        </a:moveTo>
                        <a:lnTo>
                          <a:pt x="2345" y="20351"/>
                        </a:lnTo>
                        <a:cubicBezTo>
                          <a:pt x="2345" y="21041"/>
                          <a:pt x="3071" y="21600"/>
                          <a:pt x="3967" y="21600"/>
                        </a:cubicBezTo>
                        <a:lnTo>
                          <a:pt x="17633" y="21600"/>
                        </a:lnTo>
                        <a:cubicBezTo>
                          <a:pt x="18529" y="21600"/>
                          <a:pt x="19255" y="21041"/>
                          <a:pt x="19255" y="20351"/>
                        </a:cubicBezTo>
                        <a:lnTo>
                          <a:pt x="20305" y="6208"/>
                        </a:lnTo>
                        <a:lnTo>
                          <a:pt x="1295" y="6208"/>
                        </a:lnTo>
                        <a:close/>
                        <a:moveTo>
                          <a:pt x="5847" y="7963"/>
                        </a:moveTo>
                        <a:cubicBezTo>
                          <a:pt x="6233" y="7949"/>
                          <a:pt x="6562" y="8183"/>
                          <a:pt x="6579" y="8481"/>
                        </a:cubicBezTo>
                        <a:lnTo>
                          <a:pt x="7160" y="18807"/>
                        </a:lnTo>
                        <a:cubicBezTo>
                          <a:pt x="7177" y="19106"/>
                          <a:pt x="6875" y="19360"/>
                          <a:pt x="6487" y="19373"/>
                        </a:cubicBezTo>
                        <a:cubicBezTo>
                          <a:pt x="6477" y="19373"/>
                          <a:pt x="6467" y="19373"/>
                          <a:pt x="6456" y="19373"/>
                        </a:cubicBezTo>
                        <a:cubicBezTo>
                          <a:pt x="6082" y="19373"/>
                          <a:pt x="5771" y="19145"/>
                          <a:pt x="5755" y="18854"/>
                        </a:cubicBezTo>
                        <a:lnTo>
                          <a:pt x="5174" y="8529"/>
                        </a:lnTo>
                        <a:cubicBezTo>
                          <a:pt x="5157" y="8230"/>
                          <a:pt x="5459" y="7976"/>
                          <a:pt x="5847" y="7963"/>
                        </a:cubicBezTo>
                        <a:close/>
                        <a:moveTo>
                          <a:pt x="10800" y="7963"/>
                        </a:moveTo>
                        <a:cubicBezTo>
                          <a:pt x="11188" y="7963"/>
                          <a:pt x="11503" y="8206"/>
                          <a:pt x="11503" y="8505"/>
                        </a:cubicBezTo>
                        <a:lnTo>
                          <a:pt x="11503" y="18831"/>
                        </a:lnTo>
                        <a:cubicBezTo>
                          <a:pt x="11503" y="19130"/>
                          <a:pt x="11188" y="19372"/>
                          <a:pt x="10800" y="19373"/>
                        </a:cubicBezTo>
                        <a:cubicBezTo>
                          <a:pt x="10412" y="19373"/>
                          <a:pt x="10097" y="19130"/>
                          <a:pt x="10097" y="18831"/>
                        </a:cubicBezTo>
                        <a:lnTo>
                          <a:pt x="10097" y="8505"/>
                        </a:lnTo>
                        <a:cubicBezTo>
                          <a:pt x="10097" y="8206"/>
                          <a:pt x="10412" y="7963"/>
                          <a:pt x="10800" y="7963"/>
                        </a:cubicBezTo>
                        <a:close/>
                        <a:moveTo>
                          <a:pt x="15753" y="7963"/>
                        </a:moveTo>
                        <a:cubicBezTo>
                          <a:pt x="16141" y="7976"/>
                          <a:pt x="16442" y="8230"/>
                          <a:pt x="16426" y="8529"/>
                        </a:cubicBezTo>
                        <a:lnTo>
                          <a:pt x="15845" y="18854"/>
                        </a:lnTo>
                        <a:cubicBezTo>
                          <a:pt x="15829" y="19145"/>
                          <a:pt x="15518" y="19372"/>
                          <a:pt x="15144" y="19373"/>
                        </a:cubicBezTo>
                        <a:cubicBezTo>
                          <a:pt x="15133" y="19373"/>
                          <a:pt x="15123" y="19373"/>
                          <a:pt x="15113" y="19373"/>
                        </a:cubicBezTo>
                        <a:cubicBezTo>
                          <a:pt x="14725" y="19360"/>
                          <a:pt x="14423" y="19106"/>
                          <a:pt x="14440" y="18807"/>
                        </a:cubicBezTo>
                        <a:lnTo>
                          <a:pt x="15021" y="8481"/>
                        </a:lnTo>
                        <a:cubicBezTo>
                          <a:pt x="15038" y="8183"/>
                          <a:pt x="15366" y="7949"/>
                          <a:pt x="15753" y="7963"/>
                        </a:cubicBezTo>
                        <a:close/>
                      </a:path>
                    </a:pathLst>
                  </a:custGeom>
                  <a:solidFill>
                    <a:srgbClr val="EE220C"/>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grpSp>
          </p:grpSp>
          <p:sp>
            <p:nvSpPr>
              <p:cNvPr id="527" name="masking and / or…"/>
              <p:cNvSpPr txBox="1"/>
              <p:nvPr/>
            </p:nvSpPr>
            <p:spPr>
              <a:xfrm>
                <a:off x="2541504" y="0"/>
                <a:ext cx="1343253" cy="3935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8" tIns="35718" rIns="35718" bIns="35718" numCol="1" anchor="t">
                <a:noAutofit/>
              </a:bodyPr>
              <a:lstStyle/>
              <a:p>
                <a:pPr algn="ctr" defTabSz="410765">
                  <a:defRPr sz="1000">
                    <a:solidFill>
                      <a:srgbClr val="017100"/>
                    </a:solidFill>
                    <a:latin typeface="Gill Sans"/>
                    <a:ea typeface="Gill Sans"/>
                    <a:cs typeface="Gill Sans"/>
                    <a:sym typeface="Gill Sans"/>
                  </a:defRPr>
                </a:pPr>
                <a:r>
                  <a:t>masking and / or</a:t>
                </a:r>
              </a:p>
              <a:p>
                <a:pPr algn="ctr" defTabSz="410765">
                  <a:defRPr sz="1000">
                    <a:solidFill>
                      <a:srgbClr val="017100"/>
                    </a:solidFill>
                    <a:latin typeface="Gill Sans"/>
                    <a:ea typeface="Gill Sans"/>
                    <a:cs typeface="Gill Sans"/>
                    <a:sym typeface="Gill Sans"/>
                  </a:defRPr>
                </a:pPr>
                <a:r>
                  <a:t>de-identification</a:t>
                </a:r>
              </a:p>
            </p:txBody>
          </p:sp>
          <p:grpSp>
            <p:nvGrpSpPr>
              <p:cNvPr id="566" name="Group"/>
              <p:cNvGrpSpPr/>
              <p:nvPr/>
            </p:nvGrpSpPr>
            <p:grpSpPr>
              <a:xfrm>
                <a:off x="2650460" y="432608"/>
                <a:ext cx="1124290" cy="555174"/>
                <a:chOff x="0" y="0"/>
                <a:chExt cx="1124289" cy="555172"/>
              </a:xfrm>
            </p:grpSpPr>
            <p:pic>
              <p:nvPicPr>
                <p:cNvPr id="528" name="image21.png" descr="image21.png"/>
                <p:cNvPicPr>
                  <a:picLocks noChangeAspect="1"/>
                </p:cNvPicPr>
                <p:nvPr/>
              </p:nvPicPr>
              <p:blipFill>
                <a:blip r:embed="rId6">
                  <a:extLst/>
                </a:blip>
                <a:srcRect l="11546" t="12329" r="47705" b="12329"/>
                <a:stretch>
                  <a:fillRect/>
                </a:stretch>
              </p:blipFill>
              <p:spPr>
                <a:xfrm>
                  <a:off x="48121" y="40667"/>
                  <a:ext cx="423771" cy="501176"/>
                </a:xfrm>
                <a:prstGeom prst="rect">
                  <a:avLst/>
                </a:prstGeom>
                <a:ln w="12700" cap="flat">
                  <a:noFill/>
                  <a:miter lim="400000"/>
                </a:ln>
                <a:effectLst/>
              </p:spPr>
            </p:pic>
            <p:grpSp>
              <p:nvGrpSpPr>
                <p:cNvPr id="564" name="Group"/>
                <p:cNvGrpSpPr/>
                <p:nvPr/>
              </p:nvGrpSpPr>
              <p:grpSpPr>
                <a:xfrm>
                  <a:off x="546003" y="57063"/>
                  <a:ext cx="512075" cy="468457"/>
                  <a:chOff x="0" y="0"/>
                  <a:chExt cx="512074" cy="468455"/>
                </a:xfrm>
              </p:grpSpPr>
              <p:sp>
                <p:nvSpPr>
                  <p:cNvPr id="529" name="Head"/>
                  <p:cNvSpPr/>
                  <p:nvPr/>
                </p:nvSpPr>
                <p:spPr>
                  <a:xfrm>
                    <a:off x="0" y="0"/>
                    <a:ext cx="391603" cy="468456"/>
                  </a:xfrm>
                  <a:custGeom>
                    <a:avLst/>
                    <a:gdLst/>
                    <a:ahLst/>
                    <a:cxnLst>
                      <a:cxn ang="0">
                        <a:pos x="wd2" y="hd2"/>
                      </a:cxn>
                      <a:cxn ang="5400000">
                        <a:pos x="wd2" y="hd2"/>
                      </a:cxn>
                      <a:cxn ang="10800000">
                        <a:pos x="wd2" y="hd2"/>
                      </a:cxn>
                      <a:cxn ang="16200000">
                        <a:pos x="wd2" y="hd2"/>
                      </a:cxn>
                    </a:cxnLst>
                    <a:rect l="0" t="0" r="r" b="b"/>
                    <a:pathLst>
                      <a:path w="21545" h="21600" fill="norm" stroke="1" extrusionOk="0">
                        <a:moveTo>
                          <a:pt x="9154" y="0"/>
                        </a:moveTo>
                        <a:cubicBezTo>
                          <a:pt x="3064" y="0"/>
                          <a:pt x="0" y="3297"/>
                          <a:pt x="0" y="7252"/>
                        </a:cubicBezTo>
                        <a:cubicBezTo>
                          <a:pt x="0" y="11207"/>
                          <a:pt x="2755" y="14261"/>
                          <a:pt x="3263" y="17024"/>
                        </a:cubicBezTo>
                        <a:cubicBezTo>
                          <a:pt x="3772" y="19786"/>
                          <a:pt x="1428" y="21600"/>
                          <a:pt x="1428" y="21600"/>
                        </a:cubicBezTo>
                        <a:lnTo>
                          <a:pt x="13269" y="21600"/>
                        </a:lnTo>
                        <a:cubicBezTo>
                          <a:pt x="14015" y="18211"/>
                          <a:pt x="15444" y="18832"/>
                          <a:pt x="16687" y="18799"/>
                        </a:cubicBezTo>
                        <a:cubicBezTo>
                          <a:pt x="17929" y="18767"/>
                          <a:pt x="19467" y="18460"/>
                          <a:pt x="19210" y="17068"/>
                        </a:cubicBezTo>
                        <a:cubicBezTo>
                          <a:pt x="19036" y="16134"/>
                          <a:pt x="19250" y="15837"/>
                          <a:pt x="19675" y="15341"/>
                        </a:cubicBezTo>
                        <a:cubicBezTo>
                          <a:pt x="20100" y="14844"/>
                          <a:pt x="19256" y="14402"/>
                          <a:pt x="19256" y="14402"/>
                        </a:cubicBezTo>
                        <a:lnTo>
                          <a:pt x="19745" y="14169"/>
                        </a:lnTo>
                        <a:cubicBezTo>
                          <a:pt x="19977" y="14061"/>
                          <a:pt x="20093" y="13835"/>
                          <a:pt x="20035" y="13619"/>
                        </a:cubicBezTo>
                        <a:cubicBezTo>
                          <a:pt x="20009" y="13533"/>
                          <a:pt x="19982" y="13430"/>
                          <a:pt x="19950" y="13301"/>
                        </a:cubicBezTo>
                        <a:cubicBezTo>
                          <a:pt x="19847" y="12874"/>
                          <a:pt x="20073" y="12503"/>
                          <a:pt x="20497" y="12373"/>
                        </a:cubicBezTo>
                        <a:cubicBezTo>
                          <a:pt x="20877" y="12260"/>
                          <a:pt x="21149" y="12098"/>
                          <a:pt x="21342" y="11942"/>
                        </a:cubicBezTo>
                        <a:cubicBezTo>
                          <a:pt x="21600" y="11737"/>
                          <a:pt x="21600" y="11374"/>
                          <a:pt x="21407" y="11120"/>
                        </a:cubicBezTo>
                        <a:cubicBezTo>
                          <a:pt x="20705" y="10192"/>
                          <a:pt x="19983" y="9173"/>
                          <a:pt x="19487" y="8520"/>
                        </a:cubicBezTo>
                        <a:cubicBezTo>
                          <a:pt x="18754" y="7554"/>
                          <a:pt x="19939" y="7036"/>
                          <a:pt x="19572" y="5994"/>
                        </a:cubicBezTo>
                        <a:cubicBezTo>
                          <a:pt x="18658" y="2406"/>
                          <a:pt x="15959" y="0"/>
                          <a:pt x="9154" y="0"/>
                        </a:cubicBezTo>
                        <a:close/>
                      </a:path>
                    </a:pathLst>
                  </a:custGeom>
                  <a:solidFill>
                    <a:srgbClr val="1DB100"/>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grpSp>
                <p:nvGrpSpPr>
                  <p:cNvPr id="563" name="Group"/>
                  <p:cNvGrpSpPr/>
                  <p:nvPr/>
                </p:nvGrpSpPr>
                <p:grpSpPr>
                  <a:xfrm>
                    <a:off x="120472" y="0"/>
                    <a:ext cx="391603" cy="468456"/>
                    <a:chOff x="0" y="0"/>
                    <a:chExt cx="391602" cy="468455"/>
                  </a:xfrm>
                </p:grpSpPr>
                <p:sp>
                  <p:nvSpPr>
                    <p:cNvPr id="530" name="Head"/>
                    <p:cNvSpPr/>
                    <p:nvPr/>
                  </p:nvSpPr>
                  <p:spPr>
                    <a:xfrm>
                      <a:off x="0" y="0"/>
                      <a:ext cx="391603" cy="468456"/>
                    </a:xfrm>
                    <a:custGeom>
                      <a:avLst/>
                      <a:gdLst/>
                      <a:ahLst/>
                      <a:cxnLst>
                        <a:cxn ang="0">
                          <a:pos x="wd2" y="hd2"/>
                        </a:cxn>
                        <a:cxn ang="5400000">
                          <a:pos x="wd2" y="hd2"/>
                        </a:cxn>
                        <a:cxn ang="10800000">
                          <a:pos x="wd2" y="hd2"/>
                        </a:cxn>
                        <a:cxn ang="16200000">
                          <a:pos x="wd2" y="hd2"/>
                        </a:cxn>
                      </a:cxnLst>
                      <a:rect l="0" t="0" r="r" b="b"/>
                      <a:pathLst>
                        <a:path w="21545" h="21600" fill="norm" stroke="1" extrusionOk="0">
                          <a:moveTo>
                            <a:pt x="9154" y="0"/>
                          </a:moveTo>
                          <a:cubicBezTo>
                            <a:pt x="3064" y="0"/>
                            <a:pt x="0" y="3297"/>
                            <a:pt x="0" y="7252"/>
                          </a:cubicBezTo>
                          <a:cubicBezTo>
                            <a:pt x="0" y="11207"/>
                            <a:pt x="2755" y="14261"/>
                            <a:pt x="3263" y="17024"/>
                          </a:cubicBezTo>
                          <a:cubicBezTo>
                            <a:pt x="3772" y="19786"/>
                            <a:pt x="1428" y="21600"/>
                            <a:pt x="1428" y="21600"/>
                          </a:cubicBezTo>
                          <a:lnTo>
                            <a:pt x="13269" y="21600"/>
                          </a:lnTo>
                          <a:cubicBezTo>
                            <a:pt x="14015" y="18211"/>
                            <a:pt x="15444" y="18832"/>
                            <a:pt x="16687" y="18799"/>
                          </a:cubicBezTo>
                          <a:cubicBezTo>
                            <a:pt x="17929" y="18767"/>
                            <a:pt x="19467" y="18460"/>
                            <a:pt x="19210" y="17068"/>
                          </a:cubicBezTo>
                          <a:cubicBezTo>
                            <a:pt x="19036" y="16134"/>
                            <a:pt x="19250" y="15837"/>
                            <a:pt x="19675" y="15341"/>
                          </a:cubicBezTo>
                          <a:cubicBezTo>
                            <a:pt x="20100" y="14844"/>
                            <a:pt x="19256" y="14402"/>
                            <a:pt x="19256" y="14402"/>
                          </a:cubicBezTo>
                          <a:lnTo>
                            <a:pt x="19745" y="14169"/>
                          </a:lnTo>
                          <a:cubicBezTo>
                            <a:pt x="19977" y="14061"/>
                            <a:pt x="20093" y="13835"/>
                            <a:pt x="20035" y="13619"/>
                          </a:cubicBezTo>
                          <a:cubicBezTo>
                            <a:pt x="20009" y="13533"/>
                            <a:pt x="19982" y="13430"/>
                            <a:pt x="19950" y="13301"/>
                          </a:cubicBezTo>
                          <a:cubicBezTo>
                            <a:pt x="19847" y="12874"/>
                            <a:pt x="20073" y="12503"/>
                            <a:pt x="20497" y="12373"/>
                          </a:cubicBezTo>
                          <a:cubicBezTo>
                            <a:pt x="20877" y="12260"/>
                            <a:pt x="21149" y="12098"/>
                            <a:pt x="21342" y="11942"/>
                          </a:cubicBezTo>
                          <a:cubicBezTo>
                            <a:pt x="21600" y="11737"/>
                            <a:pt x="21600" y="11374"/>
                            <a:pt x="21407" y="11120"/>
                          </a:cubicBezTo>
                          <a:cubicBezTo>
                            <a:pt x="20705" y="10192"/>
                            <a:pt x="19983" y="9173"/>
                            <a:pt x="19487" y="8520"/>
                          </a:cubicBezTo>
                          <a:cubicBezTo>
                            <a:pt x="18754" y="7554"/>
                            <a:pt x="19939" y="7036"/>
                            <a:pt x="19572" y="5994"/>
                          </a:cubicBezTo>
                          <a:cubicBezTo>
                            <a:pt x="18658" y="2406"/>
                            <a:pt x="15959" y="0"/>
                            <a:pt x="9154" y="0"/>
                          </a:cubicBezTo>
                          <a:close/>
                        </a:path>
                      </a:pathLst>
                    </a:custGeom>
                    <a:solidFill>
                      <a:srgbClr val="017100"/>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531" name="Square"/>
                    <p:cNvSpPr/>
                    <p:nvPr/>
                  </p:nvSpPr>
                  <p:spPr>
                    <a:xfrm>
                      <a:off x="130496" y="61000"/>
                      <a:ext cx="43347" cy="43348"/>
                    </a:xfrm>
                    <a:prstGeom prst="rect">
                      <a:avLst/>
                    </a:prstGeom>
                    <a:solidFill>
                      <a:srgbClr val="1DB100"/>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532" name="Square"/>
                    <p:cNvSpPr/>
                    <p:nvPr/>
                  </p:nvSpPr>
                  <p:spPr>
                    <a:xfrm>
                      <a:off x="173842" y="147693"/>
                      <a:ext cx="43348" cy="43347"/>
                    </a:xfrm>
                    <a:prstGeom prst="rect">
                      <a:avLst/>
                    </a:prstGeom>
                    <a:solidFill>
                      <a:srgbClr val="1DB100"/>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533" name="Square"/>
                    <p:cNvSpPr/>
                    <p:nvPr/>
                  </p:nvSpPr>
                  <p:spPr>
                    <a:xfrm>
                      <a:off x="217189" y="191039"/>
                      <a:ext cx="43347" cy="43347"/>
                    </a:xfrm>
                    <a:prstGeom prst="rect">
                      <a:avLst/>
                    </a:prstGeom>
                    <a:solidFill>
                      <a:srgbClr val="1DB100"/>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534" name="Square"/>
                    <p:cNvSpPr/>
                    <p:nvPr/>
                  </p:nvSpPr>
                  <p:spPr>
                    <a:xfrm>
                      <a:off x="130496" y="234385"/>
                      <a:ext cx="43347" cy="43348"/>
                    </a:xfrm>
                    <a:prstGeom prst="rect">
                      <a:avLst/>
                    </a:prstGeom>
                    <a:solidFill>
                      <a:srgbClr val="1DB100"/>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535" name="Square"/>
                    <p:cNvSpPr/>
                    <p:nvPr/>
                  </p:nvSpPr>
                  <p:spPr>
                    <a:xfrm>
                      <a:off x="258679" y="104347"/>
                      <a:ext cx="43348" cy="43347"/>
                    </a:xfrm>
                    <a:prstGeom prst="rect">
                      <a:avLst/>
                    </a:prstGeom>
                    <a:solidFill>
                      <a:srgbClr val="1DB100"/>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536" name="Square"/>
                    <p:cNvSpPr/>
                    <p:nvPr/>
                  </p:nvSpPr>
                  <p:spPr>
                    <a:xfrm>
                      <a:off x="173842" y="277732"/>
                      <a:ext cx="43348" cy="43347"/>
                    </a:xfrm>
                    <a:prstGeom prst="rect">
                      <a:avLst/>
                    </a:prstGeom>
                    <a:solidFill>
                      <a:srgbClr val="1DB100"/>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537" name="Square"/>
                    <p:cNvSpPr/>
                    <p:nvPr/>
                  </p:nvSpPr>
                  <p:spPr>
                    <a:xfrm>
                      <a:off x="217189" y="321078"/>
                      <a:ext cx="43347" cy="43347"/>
                    </a:xfrm>
                    <a:prstGeom prst="rect">
                      <a:avLst/>
                    </a:prstGeom>
                    <a:solidFill>
                      <a:srgbClr val="1DB100"/>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538" name="Square"/>
                    <p:cNvSpPr/>
                    <p:nvPr/>
                  </p:nvSpPr>
                  <p:spPr>
                    <a:xfrm>
                      <a:off x="130496" y="147693"/>
                      <a:ext cx="43347" cy="43347"/>
                    </a:xfrm>
                    <a:prstGeom prst="rect">
                      <a:avLst/>
                    </a:prstGeom>
                    <a:solidFill>
                      <a:srgbClr val="61D836"/>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539" name="Square"/>
                    <p:cNvSpPr/>
                    <p:nvPr/>
                  </p:nvSpPr>
                  <p:spPr>
                    <a:xfrm>
                      <a:off x="87150" y="191039"/>
                      <a:ext cx="43347" cy="43347"/>
                    </a:xfrm>
                    <a:prstGeom prst="rect">
                      <a:avLst/>
                    </a:prstGeom>
                    <a:solidFill>
                      <a:srgbClr val="61D836"/>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540" name="Square"/>
                    <p:cNvSpPr/>
                    <p:nvPr/>
                  </p:nvSpPr>
                  <p:spPr>
                    <a:xfrm>
                      <a:off x="217189" y="234385"/>
                      <a:ext cx="43347" cy="43348"/>
                    </a:xfrm>
                    <a:prstGeom prst="rect">
                      <a:avLst/>
                    </a:prstGeom>
                    <a:solidFill>
                      <a:srgbClr val="61D836"/>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541" name="Square"/>
                    <p:cNvSpPr/>
                    <p:nvPr/>
                  </p:nvSpPr>
                  <p:spPr>
                    <a:xfrm>
                      <a:off x="260535" y="277732"/>
                      <a:ext cx="43347" cy="43347"/>
                    </a:xfrm>
                    <a:prstGeom prst="rect">
                      <a:avLst/>
                    </a:prstGeom>
                    <a:solidFill>
                      <a:srgbClr val="61D836"/>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542" name="Square"/>
                    <p:cNvSpPr/>
                    <p:nvPr/>
                  </p:nvSpPr>
                  <p:spPr>
                    <a:xfrm>
                      <a:off x="87150" y="104347"/>
                      <a:ext cx="43347" cy="43347"/>
                    </a:xfrm>
                    <a:prstGeom prst="rect">
                      <a:avLst/>
                    </a:prstGeom>
                    <a:solidFill>
                      <a:srgbClr val="61D836"/>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543" name="Square"/>
                    <p:cNvSpPr/>
                    <p:nvPr/>
                  </p:nvSpPr>
                  <p:spPr>
                    <a:xfrm>
                      <a:off x="217189" y="147693"/>
                      <a:ext cx="43347" cy="43347"/>
                    </a:xfrm>
                    <a:prstGeom prst="rect">
                      <a:avLst/>
                    </a:prstGeom>
                    <a:solidFill>
                      <a:srgbClr val="61D836"/>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544" name="Square"/>
                    <p:cNvSpPr/>
                    <p:nvPr/>
                  </p:nvSpPr>
                  <p:spPr>
                    <a:xfrm>
                      <a:off x="303881" y="321078"/>
                      <a:ext cx="43348" cy="43347"/>
                    </a:xfrm>
                    <a:prstGeom prst="rect">
                      <a:avLst/>
                    </a:prstGeom>
                    <a:solidFill>
                      <a:srgbClr val="61D836"/>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545" name="Square"/>
                    <p:cNvSpPr/>
                    <p:nvPr/>
                  </p:nvSpPr>
                  <p:spPr>
                    <a:xfrm>
                      <a:off x="130496" y="321078"/>
                      <a:ext cx="43347" cy="43347"/>
                    </a:xfrm>
                    <a:prstGeom prst="rect">
                      <a:avLst/>
                    </a:prstGeom>
                    <a:solidFill>
                      <a:srgbClr val="61D836"/>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546" name="Square"/>
                    <p:cNvSpPr/>
                    <p:nvPr/>
                  </p:nvSpPr>
                  <p:spPr>
                    <a:xfrm>
                      <a:off x="173842" y="364424"/>
                      <a:ext cx="43348" cy="43348"/>
                    </a:xfrm>
                    <a:prstGeom prst="rect">
                      <a:avLst/>
                    </a:prstGeom>
                    <a:solidFill>
                      <a:srgbClr val="88FA4E"/>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547" name="Square"/>
                    <p:cNvSpPr/>
                    <p:nvPr/>
                  </p:nvSpPr>
                  <p:spPr>
                    <a:xfrm>
                      <a:off x="130496" y="191039"/>
                      <a:ext cx="43347" cy="43347"/>
                    </a:xfrm>
                    <a:prstGeom prst="rect">
                      <a:avLst/>
                    </a:prstGeom>
                    <a:solidFill>
                      <a:srgbClr val="88FA4E"/>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548" name="Square"/>
                    <p:cNvSpPr/>
                    <p:nvPr/>
                  </p:nvSpPr>
                  <p:spPr>
                    <a:xfrm>
                      <a:off x="45659" y="147693"/>
                      <a:ext cx="43347" cy="43347"/>
                    </a:xfrm>
                    <a:prstGeom prst="rect">
                      <a:avLst/>
                    </a:prstGeom>
                    <a:solidFill>
                      <a:srgbClr val="88FA4E"/>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549" name="Square"/>
                    <p:cNvSpPr/>
                    <p:nvPr/>
                  </p:nvSpPr>
                  <p:spPr>
                    <a:xfrm>
                      <a:off x="174128" y="104347"/>
                      <a:ext cx="43347" cy="43347"/>
                    </a:xfrm>
                    <a:prstGeom prst="rect">
                      <a:avLst/>
                    </a:prstGeom>
                    <a:solidFill>
                      <a:srgbClr val="88FA4E"/>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550" name="Square"/>
                    <p:cNvSpPr/>
                    <p:nvPr/>
                  </p:nvSpPr>
                  <p:spPr>
                    <a:xfrm>
                      <a:off x="260535" y="191039"/>
                      <a:ext cx="43347" cy="43347"/>
                    </a:xfrm>
                    <a:prstGeom prst="rect">
                      <a:avLst/>
                    </a:prstGeom>
                    <a:solidFill>
                      <a:srgbClr val="88FA4E"/>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551" name="Square"/>
                    <p:cNvSpPr/>
                    <p:nvPr/>
                  </p:nvSpPr>
                  <p:spPr>
                    <a:xfrm>
                      <a:off x="174128" y="234227"/>
                      <a:ext cx="43347" cy="43348"/>
                    </a:xfrm>
                    <a:prstGeom prst="rect">
                      <a:avLst/>
                    </a:prstGeom>
                    <a:solidFill>
                      <a:srgbClr val="88FA4E"/>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552" name="Square"/>
                    <p:cNvSpPr/>
                    <p:nvPr/>
                  </p:nvSpPr>
                  <p:spPr>
                    <a:xfrm>
                      <a:off x="260535" y="364424"/>
                      <a:ext cx="43347" cy="43348"/>
                    </a:xfrm>
                    <a:prstGeom prst="rect">
                      <a:avLst/>
                    </a:prstGeom>
                    <a:solidFill>
                      <a:srgbClr val="88FA4E"/>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553" name="Square"/>
                    <p:cNvSpPr/>
                    <p:nvPr/>
                  </p:nvSpPr>
                  <p:spPr>
                    <a:xfrm>
                      <a:off x="87150" y="277732"/>
                      <a:ext cx="43347" cy="43347"/>
                    </a:xfrm>
                    <a:prstGeom prst="rect">
                      <a:avLst/>
                    </a:prstGeom>
                    <a:solidFill>
                      <a:srgbClr val="88FA4E"/>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554" name="Square"/>
                    <p:cNvSpPr/>
                    <p:nvPr/>
                  </p:nvSpPr>
                  <p:spPr>
                    <a:xfrm>
                      <a:off x="303881" y="147693"/>
                      <a:ext cx="43348" cy="43347"/>
                    </a:xfrm>
                    <a:prstGeom prst="rect">
                      <a:avLst/>
                    </a:prstGeom>
                    <a:solidFill>
                      <a:srgbClr val="88FA4E"/>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555" name="Square"/>
                    <p:cNvSpPr/>
                    <p:nvPr/>
                  </p:nvSpPr>
                  <p:spPr>
                    <a:xfrm>
                      <a:off x="303881" y="234385"/>
                      <a:ext cx="43348" cy="43348"/>
                    </a:xfrm>
                    <a:prstGeom prst="rect">
                      <a:avLst/>
                    </a:prstGeom>
                    <a:solidFill>
                      <a:srgbClr val="61D836"/>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556" name="Square"/>
                    <p:cNvSpPr/>
                    <p:nvPr/>
                  </p:nvSpPr>
                  <p:spPr>
                    <a:xfrm>
                      <a:off x="45659" y="234385"/>
                      <a:ext cx="43347" cy="43348"/>
                    </a:xfrm>
                    <a:prstGeom prst="rect">
                      <a:avLst/>
                    </a:prstGeom>
                    <a:solidFill>
                      <a:srgbClr val="61D836"/>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557" name="Square"/>
                    <p:cNvSpPr/>
                    <p:nvPr/>
                  </p:nvSpPr>
                  <p:spPr>
                    <a:xfrm>
                      <a:off x="217189" y="61000"/>
                      <a:ext cx="43347" cy="43348"/>
                    </a:xfrm>
                    <a:prstGeom prst="rect">
                      <a:avLst/>
                    </a:prstGeom>
                    <a:solidFill>
                      <a:srgbClr val="61D836"/>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558" name="Square"/>
                    <p:cNvSpPr/>
                    <p:nvPr/>
                  </p:nvSpPr>
                  <p:spPr>
                    <a:xfrm>
                      <a:off x="87150" y="364424"/>
                      <a:ext cx="43347" cy="43348"/>
                    </a:xfrm>
                    <a:prstGeom prst="rect">
                      <a:avLst/>
                    </a:prstGeom>
                    <a:solidFill>
                      <a:srgbClr val="61D836"/>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559" name="Square"/>
                    <p:cNvSpPr/>
                    <p:nvPr/>
                  </p:nvSpPr>
                  <p:spPr>
                    <a:xfrm>
                      <a:off x="130496" y="407771"/>
                      <a:ext cx="43347" cy="43347"/>
                    </a:xfrm>
                    <a:prstGeom prst="rect">
                      <a:avLst/>
                    </a:prstGeom>
                    <a:solidFill>
                      <a:srgbClr val="88FA4E"/>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560" name="Square"/>
                    <p:cNvSpPr/>
                    <p:nvPr/>
                  </p:nvSpPr>
                  <p:spPr>
                    <a:xfrm>
                      <a:off x="87150" y="61000"/>
                      <a:ext cx="43347" cy="43348"/>
                    </a:xfrm>
                    <a:prstGeom prst="rect">
                      <a:avLst/>
                    </a:prstGeom>
                    <a:solidFill>
                      <a:srgbClr val="88FA4E"/>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561" name="Square"/>
                    <p:cNvSpPr/>
                    <p:nvPr/>
                  </p:nvSpPr>
                  <p:spPr>
                    <a:xfrm>
                      <a:off x="130496" y="17654"/>
                      <a:ext cx="43347" cy="43347"/>
                    </a:xfrm>
                    <a:prstGeom prst="rect">
                      <a:avLst/>
                    </a:prstGeom>
                    <a:solidFill>
                      <a:srgbClr val="88FA4E"/>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562" name="Square"/>
                    <p:cNvSpPr/>
                    <p:nvPr/>
                  </p:nvSpPr>
                  <p:spPr>
                    <a:xfrm>
                      <a:off x="174128" y="17654"/>
                      <a:ext cx="43347" cy="43347"/>
                    </a:xfrm>
                    <a:prstGeom prst="rect">
                      <a:avLst/>
                    </a:prstGeom>
                    <a:solidFill>
                      <a:srgbClr val="61D836"/>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grpSp>
            </p:grpSp>
            <p:sp>
              <p:nvSpPr>
                <p:cNvPr id="565" name="Rectangle"/>
                <p:cNvSpPr/>
                <p:nvPr/>
              </p:nvSpPr>
              <p:spPr>
                <a:xfrm>
                  <a:off x="0" y="0"/>
                  <a:ext cx="1124290" cy="555173"/>
                </a:xfrm>
                <a:prstGeom prst="rect">
                  <a:avLst/>
                </a:prstGeom>
                <a:noFill/>
                <a:ln w="12700" cap="flat">
                  <a:solidFill>
                    <a:srgbClr val="017100"/>
                  </a:solidFill>
                  <a:prstDash val="solid"/>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grpSp>
          <p:sp>
            <p:nvSpPr>
              <p:cNvPr id="567" name="personal data"/>
              <p:cNvSpPr txBox="1"/>
              <p:nvPr/>
            </p:nvSpPr>
            <p:spPr>
              <a:xfrm>
                <a:off x="1779035" y="144047"/>
                <a:ext cx="847668" cy="234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8" tIns="35718" rIns="35718" bIns="35718" numCol="1" anchor="ctr">
                <a:noAutofit/>
              </a:bodyPr>
              <a:lstStyle>
                <a:lvl1pPr defTabSz="410765">
                  <a:defRPr sz="1000">
                    <a:solidFill>
                      <a:srgbClr val="017100"/>
                    </a:solidFill>
                    <a:latin typeface="Gill Sans"/>
                    <a:ea typeface="Gill Sans"/>
                    <a:cs typeface="Gill Sans"/>
                    <a:sym typeface="Gill Sans"/>
                  </a:defRPr>
                </a:lvl1pPr>
              </a:lstStyle>
              <a:p>
                <a:pPr/>
                <a:r>
                  <a:t>personal data</a:t>
                </a:r>
              </a:p>
            </p:txBody>
          </p:sp>
          <p:grpSp>
            <p:nvGrpSpPr>
              <p:cNvPr id="570" name="Group"/>
              <p:cNvGrpSpPr/>
              <p:nvPr/>
            </p:nvGrpSpPr>
            <p:grpSpPr>
              <a:xfrm>
                <a:off x="1816554" y="432169"/>
                <a:ext cx="719053" cy="562148"/>
                <a:chOff x="0" y="0"/>
                <a:chExt cx="719051" cy="562147"/>
              </a:xfrm>
            </p:grpSpPr>
            <p:sp>
              <p:nvSpPr>
                <p:cNvPr id="568" name="Head"/>
                <p:cNvSpPr/>
                <p:nvPr/>
              </p:nvSpPr>
              <p:spPr>
                <a:xfrm>
                  <a:off x="163724" y="42160"/>
                  <a:ext cx="391604" cy="468457"/>
                </a:xfrm>
                <a:custGeom>
                  <a:avLst/>
                  <a:gdLst/>
                  <a:ahLst/>
                  <a:cxnLst>
                    <a:cxn ang="0">
                      <a:pos x="wd2" y="hd2"/>
                    </a:cxn>
                    <a:cxn ang="5400000">
                      <a:pos x="wd2" y="hd2"/>
                    </a:cxn>
                    <a:cxn ang="10800000">
                      <a:pos x="wd2" y="hd2"/>
                    </a:cxn>
                    <a:cxn ang="16200000">
                      <a:pos x="wd2" y="hd2"/>
                    </a:cxn>
                  </a:cxnLst>
                  <a:rect l="0" t="0" r="r" b="b"/>
                  <a:pathLst>
                    <a:path w="21545" h="21600" fill="norm" stroke="1" extrusionOk="0">
                      <a:moveTo>
                        <a:pt x="9154" y="0"/>
                      </a:moveTo>
                      <a:cubicBezTo>
                        <a:pt x="3064" y="0"/>
                        <a:pt x="0" y="3297"/>
                        <a:pt x="0" y="7252"/>
                      </a:cubicBezTo>
                      <a:cubicBezTo>
                        <a:pt x="0" y="11207"/>
                        <a:pt x="2755" y="14261"/>
                        <a:pt x="3263" y="17024"/>
                      </a:cubicBezTo>
                      <a:cubicBezTo>
                        <a:pt x="3772" y="19786"/>
                        <a:pt x="1428" y="21600"/>
                        <a:pt x="1428" y="21600"/>
                      </a:cubicBezTo>
                      <a:lnTo>
                        <a:pt x="13269" y="21600"/>
                      </a:lnTo>
                      <a:cubicBezTo>
                        <a:pt x="14015" y="18211"/>
                        <a:pt x="15444" y="18832"/>
                        <a:pt x="16687" y="18799"/>
                      </a:cubicBezTo>
                      <a:cubicBezTo>
                        <a:pt x="17929" y="18767"/>
                        <a:pt x="19467" y="18460"/>
                        <a:pt x="19210" y="17068"/>
                      </a:cubicBezTo>
                      <a:cubicBezTo>
                        <a:pt x="19036" y="16134"/>
                        <a:pt x="19250" y="15837"/>
                        <a:pt x="19675" y="15341"/>
                      </a:cubicBezTo>
                      <a:cubicBezTo>
                        <a:pt x="20100" y="14844"/>
                        <a:pt x="19256" y="14402"/>
                        <a:pt x="19256" y="14402"/>
                      </a:cubicBezTo>
                      <a:lnTo>
                        <a:pt x="19745" y="14169"/>
                      </a:lnTo>
                      <a:cubicBezTo>
                        <a:pt x="19977" y="14061"/>
                        <a:pt x="20093" y="13835"/>
                        <a:pt x="20035" y="13619"/>
                      </a:cubicBezTo>
                      <a:cubicBezTo>
                        <a:pt x="20009" y="13533"/>
                        <a:pt x="19982" y="13430"/>
                        <a:pt x="19950" y="13301"/>
                      </a:cubicBezTo>
                      <a:cubicBezTo>
                        <a:pt x="19847" y="12874"/>
                        <a:pt x="20073" y="12503"/>
                        <a:pt x="20497" y="12373"/>
                      </a:cubicBezTo>
                      <a:cubicBezTo>
                        <a:pt x="20877" y="12260"/>
                        <a:pt x="21149" y="12098"/>
                        <a:pt x="21342" y="11942"/>
                      </a:cubicBezTo>
                      <a:cubicBezTo>
                        <a:pt x="21600" y="11737"/>
                        <a:pt x="21600" y="11374"/>
                        <a:pt x="21407" y="11120"/>
                      </a:cubicBezTo>
                      <a:cubicBezTo>
                        <a:pt x="20705" y="10192"/>
                        <a:pt x="19983" y="9173"/>
                        <a:pt x="19487" y="8520"/>
                      </a:cubicBezTo>
                      <a:cubicBezTo>
                        <a:pt x="18754" y="7554"/>
                        <a:pt x="19939" y="7036"/>
                        <a:pt x="19572" y="5994"/>
                      </a:cubicBezTo>
                      <a:cubicBezTo>
                        <a:pt x="18658" y="2406"/>
                        <a:pt x="15959" y="0"/>
                        <a:pt x="9154" y="0"/>
                      </a:cubicBezTo>
                      <a:close/>
                    </a:path>
                  </a:pathLst>
                </a:custGeom>
                <a:solidFill>
                  <a:srgbClr val="017100"/>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569" name="Rectangle"/>
                <p:cNvSpPr/>
                <p:nvPr/>
              </p:nvSpPr>
              <p:spPr>
                <a:xfrm>
                  <a:off x="0" y="0"/>
                  <a:ext cx="719052" cy="562148"/>
                </a:xfrm>
                <a:prstGeom prst="rect">
                  <a:avLst/>
                </a:prstGeom>
                <a:noFill/>
                <a:ln w="12700" cap="flat">
                  <a:solidFill>
                    <a:srgbClr val="017100"/>
                  </a:solidFill>
                  <a:prstDash val="solid"/>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grpSp>
          <p:sp>
            <p:nvSpPr>
              <p:cNvPr id="571" name="storage"/>
              <p:cNvSpPr txBox="1"/>
              <p:nvPr/>
            </p:nvSpPr>
            <p:spPr>
              <a:xfrm>
                <a:off x="3798546" y="139802"/>
                <a:ext cx="783096" cy="234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8" tIns="35718" rIns="35718" bIns="35718" numCol="1" anchor="t">
                <a:noAutofit/>
              </a:bodyPr>
              <a:lstStyle>
                <a:lvl1pPr algn="ctr" defTabSz="410765">
                  <a:defRPr sz="1000">
                    <a:solidFill>
                      <a:srgbClr val="017100"/>
                    </a:solidFill>
                    <a:latin typeface="Gill Sans"/>
                    <a:ea typeface="Gill Sans"/>
                    <a:cs typeface="Gill Sans"/>
                    <a:sym typeface="Gill Sans"/>
                  </a:defRPr>
                </a:lvl1pPr>
              </a:lstStyle>
              <a:p>
                <a:pPr/>
                <a:r>
                  <a:t>storage</a:t>
                </a:r>
              </a:p>
            </p:txBody>
          </p:sp>
          <p:grpSp>
            <p:nvGrpSpPr>
              <p:cNvPr id="577" name="Group"/>
              <p:cNvGrpSpPr/>
              <p:nvPr/>
            </p:nvGrpSpPr>
            <p:grpSpPr>
              <a:xfrm>
                <a:off x="3917366" y="339357"/>
                <a:ext cx="585525" cy="648425"/>
                <a:chOff x="0" y="0"/>
                <a:chExt cx="585524" cy="648423"/>
              </a:xfrm>
            </p:grpSpPr>
            <p:sp>
              <p:nvSpPr>
                <p:cNvPr id="572" name="Coins"/>
                <p:cNvSpPr/>
                <p:nvPr/>
              </p:nvSpPr>
              <p:spPr>
                <a:xfrm>
                  <a:off x="65985" y="315507"/>
                  <a:ext cx="266889" cy="2676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1" y="0"/>
                      </a:moveTo>
                      <a:cubicBezTo>
                        <a:pt x="7949" y="0"/>
                        <a:pt x="5266" y="392"/>
                        <a:pt x="3255" y="1111"/>
                      </a:cubicBezTo>
                      <a:cubicBezTo>
                        <a:pt x="1360" y="1787"/>
                        <a:pt x="273" y="2685"/>
                        <a:pt x="273" y="3572"/>
                      </a:cubicBezTo>
                      <a:cubicBezTo>
                        <a:pt x="273" y="4460"/>
                        <a:pt x="1360" y="5360"/>
                        <a:pt x="3255" y="6035"/>
                      </a:cubicBezTo>
                      <a:cubicBezTo>
                        <a:pt x="5266" y="6749"/>
                        <a:pt x="7949" y="7147"/>
                        <a:pt x="10801" y="7147"/>
                      </a:cubicBezTo>
                      <a:cubicBezTo>
                        <a:pt x="13652" y="7147"/>
                        <a:pt x="16334" y="6754"/>
                        <a:pt x="18345" y="6035"/>
                      </a:cubicBezTo>
                      <a:cubicBezTo>
                        <a:pt x="20240" y="5360"/>
                        <a:pt x="21327" y="4460"/>
                        <a:pt x="21327" y="3572"/>
                      </a:cubicBezTo>
                      <a:cubicBezTo>
                        <a:pt x="21327" y="2685"/>
                        <a:pt x="20240" y="1787"/>
                        <a:pt x="18345" y="1111"/>
                      </a:cubicBezTo>
                      <a:cubicBezTo>
                        <a:pt x="16334" y="398"/>
                        <a:pt x="13652" y="0"/>
                        <a:pt x="10801" y="0"/>
                      </a:cubicBezTo>
                      <a:close/>
                      <a:moveTo>
                        <a:pt x="12" y="4505"/>
                      </a:moveTo>
                      <a:lnTo>
                        <a:pt x="12" y="5914"/>
                      </a:lnTo>
                      <a:cubicBezTo>
                        <a:pt x="12" y="8033"/>
                        <a:pt x="4846" y="9754"/>
                        <a:pt x="10811" y="9754"/>
                      </a:cubicBezTo>
                      <a:cubicBezTo>
                        <a:pt x="16776" y="9754"/>
                        <a:pt x="21600" y="8039"/>
                        <a:pt x="21600" y="5914"/>
                      </a:cubicBezTo>
                      <a:lnTo>
                        <a:pt x="21600" y="4505"/>
                      </a:lnTo>
                      <a:cubicBezTo>
                        <a:pt x="21136" y="5284"/>
                        <a:pt x="20088" y="5991"/>
                        <a:pt x="18531" y="6541"/>
                      </a:cubicBezTo>
                      <a:cubicBezTo>
                        <a:pt x="16460" y="7276"/>
                        <a:pt x="13718" y="7679"/>
                        <a:pt x="10806" y="7679"/>
                      </a:cubicBezTo>
                      <a:cubicBezTo>
                        <a:pt x="7894" y="7679"/>
                        <a:pt x="5146" y="7276"/>
                        <a:pt x="3081" y="6541"/>
                      </a:cubicBezTo>
                      <a:cubicBezTo>
                        <a:pt x="1524" y="5985"/>
                        <a:pt x="476" y="5284"/>
                        <a:pt x="12" y="4505"/>
                      </a:cubicBezTo>
                      <a:close/>
                      <a:moveTo>
                        <a:pt x="0" y="7320"/>
                      </a:moveTo>
                      <a:lnTo>
                        <a:pt x="0" y="8284"/>
                      </a:lnTo>
                      <a:cubicBezTo>
                        <a:pt x="0" y="10402"/>
                        <a:pt x="4836" y="12123"/>
                        <a:pt x="10801" y="12123"/>
                      </a:cubicBezTo>
                      <a:cubicBezTo>
                        <a:pt x="16766" y="12123"/>
                        <a:pt x="21600" y="10408"/>
                        <a:pt x="21600" y="8284"/>
                      </a:cubicBezTo>
                      <a:lnTo>
                        <a:pt x="21600" y="7320"/>
                      </a:lnTo>
                      <a:cubicBezTo>
                        <a:pt x="21458" y="7495"/>
                        <a:pt x="21295" y="7664"/>
                        <a:pt x="21098" y="7827"/>
                      </a:cubicBezTo>
                      <a:cubicBezTo>
                        <a:pt x="20508" y="8329"/>
                        <a:pt x="19672" y="8769"/>
                        <a:pt x="18618" y="9145"/>
                      </a:cubicBezTo>
                      <a:cubicBezTo>
                        <a:pt x="16520" y="9891"/>
                        <a:pt x="13745" y="10299"/>
                        <a:pt x="10801" y="10299"/>
                      </a:cubicBezTo>
                      <a:cubicBezTo>
                        <a:pt x="7856" y="10299"/>
                        <a:pt x="5080" y="9891"/>
                        <a:pt x="2982" y="9145"/>
                      </a:cubicBezTo>
                      <a:cubicBezTo>
                        <a:pt x="1928" y="8769"/>
                        <a:pt x="1099" y="8329"/>
                        <a:pt x="504" y="7827"/>
                      </a:cubicBezTo>
                      <a:cubicBezTo>
                        <a:pt x="307" y="7664"/>
                        <a:pt x="142" y="7495"/>
                        <a:pt x="0" y="7320"/>
                      </a:cubicBezTo>
                      <a:close/>
                      <a:moveTo>
                        <a:pt x="0" y="9689"/>
                      </a:moveTo>
                      <a:lnTo>
                        <a:pt x="0" y="10653"/>
                      </a:lnTo>
                      <a:cubicBezTo>
                        <a:pt x="0" y="12771"/>
                        <a:pt x="4836" y="14492"/>
                        <a:pt x="10801" y="14492"/>
                      </a:cubicBezTo>
                      <a:cubicBezTo>
                        <a:pt x="16766" y="14492"/>
                        <a:pt x="21600" y="12777"/>
                        <a:pt x="21600" y="10653"/>
                      </a:cubicBezTo>
                      <a:lnTo>
                        <a:pt x="21600" y="9689"/>
                      </a:lnTo>
                      <a:cubicBezTo>
                        <a:pt x="21458" y="9864"/>
                        <a:pt x="21295" y="10033"/>
                        <a:pt x="21098" y="10197"/>
                      </a:cubicBezTo>
                      <a:cubicBezTo>
                        <a:pt x="20508" y="10698"/>
                        <a:pt x="19672" y="11138"/>
                        <a:pt x="18618" y="11514"/>
                      </a:cubicBezTo>
                      <a:cubicBezTo>
                        <a:pt x="16520" y="12260"/>
                        <a:pt x="13745" y="12668"/>
                        <a:pt x="10801" y="12668"/>
                      </a:cubicBezTo>
                      <a:cubicBezTo>
                        <a:pt x="7856" y="12668"/>
                        <a:pt x="5080" y="12260"/>
                        <a:pt x="2982" y="11514"/>
                      </a:cubicBezTo>
                      <a:cubicBezTo>
                        <a:pt x="1928" y="11138"/>
                        <a:pt x="1099" y="10698"/>
                        <a:pt x="504" y="10197"/>
                      </a:cubicBezTo>
                      <a:cubicBezTo>
                        <a:pt x="307" y="10033"/>
                        <a:pt x="142" y="9864"/>
                        <a:pt x="0" y="9689"/>
                      </a:cubicBezTo>
                      <a:close/>
                      <a:moveTo>
                        <a:pt x="0" y="12059"/>
                      </a:moveTo>
                      <a:lnTo>
                        <a:pt x="0" y="13022"/>
                      </a:lnTo>
                      <a:cubicBezTo>
                        <a:pt x="0" y="15141"/>
                        <a:pt x="4836" y="16862"/>
                        <a:pt x="10801" y="16862"/>
                      </a:cubicBezTo>
                      <a:cubicBezTo>
                        <a:pt x="16766" y="16862"/>
                        <a:pt x="21600" y="15146"/>
                        <a:pt x="21600" y="13022"/>
                      </a:cubicBezTo>
                      <a:lnTo>
                        <a:pt x="21600" y="12059"/>
                      </a:lnTo>
                      <a:cubicBezTo>
                        <a:pt x="21458" y="12233"/>
                        <a:pt x="21295" y="12402"/>
                        <a:pt x="21098" y="12566"/>
                      </a:cubicBezTo>
                      <a:cubicBezTo>
                        <a:pt x="20508" y="13067"/>
                        <a:pt x="19672" y="13507"/>
                        <a:pt x="18618" y="13883"/>
                      </a:cubicBezTo>
                      <a:cubicBezTo>
                        <a:pt x="16520" y="14629"/>
                        <a:pt x="13745" y="15037"/>
                        <a:pt x="10801" y="15037"/>
                      </a:cubicBezTo>
                      <a:cubicBezTo>
                        <a:pt x="7856" y="15037"/>
                        <a:pt x="5080" y="14629"/>
                        <a:pt x="2982" y="13883"/>
                      </a:cubicBezTo>
                      <a:cubicBezTo>
                        <a:pt x="1928" y="13507"/>
                        <a:pt x="1099" y="13067"/>
                        <a:pt x="504" y="12566"/>
                      </a:cubicBezTo>
                      <a:cubicBezTo>
                        <a:pt x="307" y="12402"/>
                        <a:pt x="142" y="12233"/>
                        <a:pt x="0" y="12059"/>
                      </a:cubicBezTo>
                      <a:close/>
                      <a:moveTo>
                        <a:pt x="0" y="14428"/>
                      </a:moveTo>
                      <a:lnTo>
                        <a:pt x="0" y="15391"/>
                      </a:lnTo>
                      <a:cubicBezTo>
                        <a:pt x="0" y="17510"/>
                        <a:pt x="4836" y="19231"/>
                        <a:pt x="10801" y="19231"/>
                      </a:cubicBezTo>
                      <a:cubicBezTo>
                        <a:pt x="16766" y="19231"/>
                        <a:pt x="21600" y="17515"/>
                        <a:pt x="21600" y="15391"/>
                      </a:cubicBezTo>
                      <a:lnTo>
                        <a:pt x="21600" y="14428"/>
                      </a:lnTo>
                      <a:cubicBezTo>
                        <a:pt x="21458" y="14602"/>
                        <a:pt x="21295" y="14772"/>
                        <a:pt x="21098" y="14935"/>
                      </a:cubicBezTo>
                      <a:cubicBezTo>
                        <a:pt x="20508" y="15436"/>
                        <a:pt x="19672" y="15877"/>
                        <a:pt x="18618" y="16252"/>
                      </a:cubicBezTo>
                      <a:cubicBezTo>
                        <a:pt x="16520" y="16998"/>
                        <a:pt x="13745" y="17406"/>
                        <a:pt x="10801" y="17406"/>
                      </a:cubicBezTo>
                      <a:cubicBezTo>
                        <a:pt x="7856" y="17406"/>
                        <a:pt x="5080" y="16998"/>
                        <a:pt x="2982" y="16252"/>
                      </a:cubicBezTo>
                      <a:cubicBezTo>
                        <a:pt x="1928" y="15877"/>
                        <a:pt x="1099" y="15436"/>
                        <a:pt x="504" y="14935"/>
                      </a:cubicBezTo>
                      <a:cubicBezTo>
                        <a:pt x="307" y="14772"/>
                        <a:pt x="142" y="14602"/>
                        <a:pt x="0" y="14428"/>
                      </a:cubicBezTo>
                      <a:close/>
                      <a:moveTo>
                        <a:pt x="0" y="16797"/>
                      </a:moveTo>
                      <a:lnTo>
                        <a:pt x="0" y="17760"/>
                      </a:lnTo>
                      <a:cubicBezTo>
                        <a:pt x="0" y="19879"/>
                        <a:pt x="4836" y="21600"/>
                        <a:pt x="10801" y="21600"/>
                      </a:cubicBezTo>
                      <a:cubicBezTo>
                        <a:pt x="16766" y="21600"/>
                        <a:pt x="21600" y="19879"/>
                        <a:pt x="21600" y="17760"/>
                      </a:cubicBezTo>
                      <a:lnTo>
                        <a:pt x="21600" y="16797"/>
                      </a:lnTo>
                      <a:cubicBezTo>
                        <a:pt x="21458" y="16971"/>
                        <a:pt x="21295" y="17141"/>
                        <a:pt x="21098" y="17304"/>
                      </a:cubicBezTo>
                      <a:cubicBezTo>
                        <a:pt x="20508" y="17805"/>
                        <a:pt x="19672" y="18246"/>
                        <a:pt x="18618" y="18622"/>
                      </a:cubicBezTo>
                      <a:cubicBezTo>
                        <a:pt x="16520" y="19368"/>
                        <a:pt x="13745" y="19775"/>
                        <a:pt x="10801" y="19775"/>
                      </a:cubicBezTo>
                      <a:cubicBezTo>
                        <a:pt x="7856" y="19775"/>
                        <a:pt x="5080" y="19368"/>
                        <a:pt x="2982" y="18622"/>
                      </a:cubicBezTo>
                      <a:cubicBezTo>
                        <a:pt x="1928" y="18246"/>
                        <a:pt x="1099" y="17805"/>
                        <a:pt x="504" y="17304"/>
                      </a:cubicBezTo>
                      <a:cubicBezTo>
                        <a:pt x="307" y="17141"/>
                        <a:pt x="142" y="16971"/>
                        <a:pt x="0" y="16797"/>
                      </a:cubicBezTo>
                      <a:close/>
                    </a:path>
                  </a:pathLst>
                </a:custGeom>
                <a:solidFill>
                  <a:srgbClr val="017100"/>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573" name="Square"/>
                <p:cNvSpPr/>
                <p:nvPr/>
              </p:nvSpPr>
              <p:spPr>
                <a:xfrm>
                  <a:off x="0" y="91029"/>
                  <a:ext cx="553657" cy="557395"/>
                </a:xfrm>
                <a:prstGeom prst="rect">
                  <a:avLst/>
                </a:prstGeom>
                <a:noFill/>
                <a:ln w="12700" cap="flat">
                  <a:solidFill>
                    <a:srgbClr val="017100"/>
                  </a:solidFill>
                  <a:prstDash val="solid"/>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grpSp>
              <p:nvGrpSpPr>
                <p:cNvPr id="576" name="Group"/>
                <p:cNvGrpSpPr/>
                <p:nvPr/>
              </p:nvGrpSpPr>
              <p:grpSpPr>
                <a:xfrm>
                  <a:off x="317939" y="0"/>
                  <a:ext cx="267586" cy="293120"/>
                  <a:chOff x="0" y="0"/>
                  <a:chExt cx="267584" cy="293119"/>
                </a:xfrm>
              </p:grpSpPr>
              <p:sp>
                <p:nvSpPr>
                  <p:cNvPr id="574" name="Rectangle"/>
                  <p:cNvSpPr/>
                  <p:nvPr/>
                </p:nvSpPr>
                <p:spPr>
                  <a:xfrm>
                    <a:off x="348" y="0"/>
                    <a:ext cx="266889" cy="281074"/>
                  </a:xfrm>
                  <a:prstGeom prst="rect">
                    <a:avLst/>
                  </a:prstGeom>
                  <a:solidFill>
                    <a:srgbClr val="FFFFFF"/>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575" name="Safe"/>
                  <p:cNvSpPr/>
                  <p:nvPr/>
                </p:nvSpPr>
                <p:spPr>
                  <a:xfrm>
                    <a:off x="0" y="25430"/>
                    <a:ext cx="267585" cy="267690"/>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1739" y="0"/>
                        </a:moveTo>
                        <a:cubicBezTo>
                          <a:pt x="798" y="0"/>
                          <a:pt x="2" y="777"/>
                          <a:pt x="0" y="1696"/>
                        </a:cubicBezTo>
                        <a:lnTo>
                          <a:pt x="0" y="3247"/>
                        </a:lnTo>
                        <a:lnTo>
                          <a:pt x="4396" y="3247"/>
                        </a:lnTo>
                        <a:lnTo>
                          <a:pt x="4384" y="6208"/>
                        </a:lnTo>
                        <a:lnTo>
                          <a:pt x="0" y="6208"/>
                        </a:lnTo>
                        <a:lnTo>
                          <a:pt x="0" y="15128"/>
                        </a:lnTo>
                        <a:lnTo>
                          <a:pt x="4396" y="15128"/>
                        </a:lnTo>
                        <a:lnTo>
                          <a:pt x="4384" y="18090"/>
                        </a:lnTo>
                        <a:lnTo>
                          <a:pt x="0" y="18090"/>
                        </a:lnTo>
                        <a:lnTo>
                          <a:pt x="0" y="19896"/>
                        </a:lnTo>
                        <a:cubicBezTo>
                          <a:pt x="-1" y="20351"/>
                          <a:pt x="175" y="20779"/>
                          <a:pt x="496" y="21100"/>
                        </a:cubicBezTo>
                        <a:cubicBezTo>
                          <a:pt x="817" y="21422"/>
                          <a:pt x="1245" y="21600"/>
                          <a:pt x="1700" y="21600"/>
                        </a:cubicBezTo>
                        <a:lnTo>
                          <a:pt x="19858" y="21600"/>
                        </a:lnTo>
                        <a:cubicBezTo>
                          <a:pt x="20793" y="21600"/>
                          <a:pt x="21556" y="20839"/>
                          <a:pt x="21558" y="19904"/>
                        </a:cubicBezTo>
                        <a:lnTo>
                          <a:pt x="21598" y="1703"/>
                        </a:lnTo>
                        <a:cubicBezTo>
                          <a:pt x="21599" y="1248"/>
                          <a:pt x="21423" y="821"/>
                          <a:pt x="21102" y="499"/>
                        </a:cubicBezTo>
                        <a:cubicBezTo>
                          <a:pt x="20781" y="178"/>
                          <a:pt x="20353" y="0"/>
                          <a:pt x="19898" y="0"/>
                        </a:cubicBezTo>
                        <a:lnTo>
                          <a:pt x="1739" y="0"/>
                        </a:lnTo>
                        <a:close/>
                        <a:moveTo>
                          <a:pt x="8" y="3711"/>
                        </a:moveTo>
                        <a:lnTo>
                          <a:pt x="0" y="5746"/>
                        </a:lnTo>
                        <a:lnTo>
                          <a:pt x="3921" y="5746"/>
                        </a:lnTo>
                        <a:lnTo>
                          <a:pt x="3930" y="3711"/>
                        </a:lnTo>
                        <a:lnTo>
                          <a:pt x="8" y="3711"/>
                        </a:lnTo>
                        <a:close/>
                        <a:moveTo>
                          <a:pt x="5781" y="7462"/>
                        </a:moveTo>
                        <a:lnTo>
                          <a:pt x="8200" y="8517"/>
                        </a:lnTo>
                        <a:cubicBezTo>
                          <a:pt x="7906" y="8867"/>
                          <a:pt x="7679" y="9277"/>
                          <a:pt x="7542" y="9725"/>
                        </a:cubicBezTo>
                        <a:lnTo>
                          <a:pt x="5305" y="8240"/>
                        </a:lnTo>
                        <a:lnTo>
                          <a:pt x="5781" y="7462"/>
                        </a:lnTo>
                        <a:close/>
                        <a:moveTo>
                          <a:pt x="15894" y="7462"/>
                        </a:moveTo>
                        <a:lnTo>
                          <a:pt x="16370" y="8240"/>
                        </a:lnTo>
                        <a:lnTo>
                          <a:pt x="14134" y="9725"/>
                        </a:lnTo>
                        <a:cubicBezTo>
                          <a:pt x="13997" y="9277"/>
                          <a:pt x="13770" y="8867"/>
                          <a:pt x="13475" y="8517"/>
                        </a:cubicBezTo>
                        <a:lnTo>
                          <a:pt x="15894" y="7462"/>
                        </a:lnTo>
                        <a:close/>
                        <a:moveTo>
                          <a:pt x="10837" y="7795"/>
                        </a:moveTo>
                        <a:cubicBezTo>
                          <a:pt x="12458" y="7795"/>
                          <a:pt x="13772" y="9109"/>
                          <a:pt x="13772" y="10729"/>
                        </a:cubicBezTo>
                        <a:cubicBezTo>
                          <a:pt x="13772" y="12349"/>
                          <a:pt x="12458" y="13662"/>
                          <a:pt x="10837" y="13662"/>
                        </a:cubicBezTo>
                        <a:cubicBezTo>
                          <a:pt x="9216" y="13662"/>
                          <a:pt x="7903" y="12349"/>
                          <a:pt x="7903" y="10729"/>
                        </a:cubicBezTo>
                        <a:cubicBezTo>
                          <a:pt x="7903" y="9109"/>
                          <a:pt x="9216" y="7795"/>
                          <a:pt x="10837" y="7795"/>
                        </a:cubicBezTo>
                        <a:close/>
                        <a:moveTo>
                          <a:pt x="10837" y="9072"/>
                        </a:moveTo>
                        <a:cubicBezTo>
                          <a:pt x="9923" y="9072"/>
                          <a:pt x="9179" y="9815"/>
                          <a:pt x="9179" y="10729"/>
                        </a:cubicBezTo>
                        <a:cubicBezTo>
                          <a:pt x="9179" y="11643"/>
                          <a:pt x="9923" y="12386"/>
                          <a:pt x="10837" y="12386"/>
                        </a:cubicBezTo>
                        <a:cubicBezTo>
                          <a:pt x="11751" y="12386"/>
                          <a:pt x="12495" y="11643"/>
                          <a:pt x="12495" y="10729"/>
                        </a:cubicBezTo>
                        <a:cubicBezTo>
                          <a:pt x="12495" y="9815"/>
                          <a:pt x="11751" y="9072"/>
                          <a:pt x="10837" y="9072"/>
                        </a:cubicBezTo>
                        <a:close/>
                        <a:moveTo>
                          <a:pt x="10837" y="9585"/>
                        </a:moveTo>
                        <a:cubicBezTo>
                          <a:pt x="11468" y="9585"/>
                          <a:pt x="11982" y="10098"/>
                          <a:pt x="11982" y="10729"/>
                        </a:cubicBezTo>
                        <a:cubicBezTo>
                          <a:pt x="11982" y="11360"/>
                          <a:pt x="11468" y="11873"/>
                          <a:pt x="10837" y="11873"/>
                        </a:cubicBezTo>
                        <a:cubicBezTo>
                          <a:pt x="10206" y="11873"/>
                          <a:pt x="9693" y="11360"/>
                          <a:pt x="9693" y="10729"/>
                        </a:cubicBezTo>
                        <a:cubicBezTo>
                          <a:pt x="9693" y="10098"/>
                          <a:pt x="10206" y="9585"/>
                          <a:pt x="10837" y="9585"/>
                        </a:cubicBezTo>
                        <a:close/>
                        <a:moveTo>
                          <a:pt x="10131" y="14099"/>
                        </a:moveTo>
                        <a:cubicBezTo>
                          <a:pt x="10359" y="14147"/>
                          <a:pt x="10595" y="14173"/>
                          <a:pt x="10837" y="14173"/>
                        </a:cubicBezTo>
                        <a:cubicBezTo>
                          <a:pt x="11079" y="14173"/>
                          <a:pt x="11315" y="14147"/>
                          <a:pt x="11543" y="14099"/>
                        </a:cubicBezTo>
                        <a:lnTo>
                          <a:pt x="11313" y="16489"/>
                        </a:lnTo>
                        <a:lnTo>
                          <a:pt x="10361" y="16489"/>
                        </a:lnTo>
                        <a:lnTo>
                          <a:pt x="10131" y="14099"/>
                        </a:lnTo>
                        <a:close/>
                        <a:moveTo>
                          <a:pt x="8" y="15592"/>
                        </a:moveTo>
                        <a:lnTo>
                          <a:pt x="0" y="17626"/>
                        </a:lnTo>
                        <a:lnTo>
                          <a:pt x="3921" y="17626"/>
                        </a:lnTo>
                        <a:lnTo>
                          <a:pt x="3930" y="15592"/>
                        </a:lnTo>
                        <a:lnTo>
                          <a:pt x="8" y="15592"/>
                        </a:lnTo>
                        <a:close/>
                      </a:path>
                    </a:pathLst>
                  </a:custGeom>
                  <a:solidFill>
                    <a:srgbClr val="EE220C"/>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grpSp>
          </p:grpSp>
          <p:sp>
            <p:nvSpPr>
              <p:cNvPr id="578" name="archiving"/>
              <p:cNvSpPr txBox="1"/>
              <p:nvPr/>
            </p:nvSpPr>
            <p:spPr>
              <a:xfrm>
                <a:off x="7602305" y="148731"/>
                <a:ext cx="859128" cy="234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8" tIns="35718" rIns="35718" bIns="35718" numCol="1" anchor="t">
                <a:noAutofit/>
              </a:bodyPr>
              <a:lstStyle>
                <a:lvl1pPr algn="ctr" defTabSz="410765">
                  <a:defRPr sz="1000">
                    <a:solidFill>
                      <a:srgbClr val="017100"/>
                    </a:solidFill>
                    <a:latin typeface="Gill Sans"/>
                    <a:ea typeface="Gill Sans"/>
                    <a:cs typeface="Gill Sans"/>
                    <a:sym typeface="Gill Sans"/>
                  </a:defRPr>
                </a:lvl1pPr>
              </a:lstStyle>
              <a:p>
                <a:pPr/>
                <a:r>
                  <a:t>archiving</a:t>
                </a:r>
              </a:p>
            </p:txBody>
          </p:sp>
          <p:grpSp>
            <p:nvGrpSpPr>
              <p:cNvPr id="589" name="Group"/>
              <p:cNvGrpSpPr/>
              <p:nvPr/>
            </p:nvGrpSpPr>
            <p:grpSpPr>
              <a:xfrm>
                <a:off x="7758109" y="357216"/>
                <a:ext cx="900555" cy="997190"/>
                <a:chOff x="0" y="0"/>
                <a:chExt cx="900553" cy="997188"/>
              </a:xfrm>
            </p:grpSpPr>
            <p:sp>
              <p:nvSpPr>
                <p:cNvPr id="579" name="Credit Card"/>
                <p:cNvSpPr/>
                <p:nvPr/>
              </p:nvSpPr>
              <p:spPr>
                <a:xfrm>
                  <a:off x="391479" y="781699"/>
                  <a:ext cx="331040" cy="2154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15" y="0"/>
                      </a:moveTo>
                      <a:cubicBezTo>
                        <a:pt x="678" y="0"/>
                        <a:pt x="0" y="1042"/>
                        <a:pt x="0" y="2327"/>
                      </a:cubicBezTo>
                      <a:lnTo>
                        <a:pt x="0" y="19273"/>
                      </a:lnTo>
                      <a:cubicBezTo>
                        <a:pt x="0" y="20558"/>
                        <a:pt x="678" y="21600"/>
                        <a:pt x="1515" y="21600"/>
                      </a:cubicBezTo>
                      <a:lnTo>
                        <a:pt x="20085" y="21600"/>
                      </a:lnTo>
                      <a:cubicBezTo>
                        <a:pt x="20922" y="21600"/>
                        <a:pt x="21600" y="20558"/>
                        <a:pt x="21600" y="19273"/>
                      </a:cubicBezTo>
                      <a:lnTo>
                        <a:pt x="21600" y="2327"/>
                      </a:lnTo>
                      <a:cubicBezTo>
                        <a:pt x="21600" y="1042"/>
                        <a:pt x="20922" y="0"/>
                        <a:pt x="20085" y="0"/>
                      </a:cubicBezTo>
                      <a:lnTo>
                        <a:pt x="1515" y="0"/>
                      </a:lnTo>
                      <a:close/>
                      <a:moveTo>
                        <a:pt x="2576" y="7104"/>
                      </a:moveTo>
                      <a:lnTo>
                        <a:pt x="2756" y="7104"/>
                      </a:lnTo>
                      <a:lnTo>
                        <a:pt x="2756" y="8874"/>
                      </a:lnTo>
                      <a:lnTo>
                        <a:pt x="1451" y="8874"/>
                      </a:lnTo>
                      <a:lnTo>
                        <a:pt x="1451" y="8832"/>
                      </a:lnTo>
                      <a:cubicBezTo>
                        <a:pt x="1451" y="7879"/>
                        <a:pt x="1955" y="7104"/>
                        <a:pt x="2576" y="7104"/>
                      </a:cubicBezTo>
                      <a:close/>
                      <a:moveTo>
                        <a:pt x="3071" y="7104"/>
                      </a:moveTo>
                      <a:lnTo>
                        <a:pt x="4765" y="7104"/>
                      </a:lnTo>
                      <a:cubicBezTo>
                        <a:pt x="5385" y="7104"/>
                        <a:pt x="5889" y="7879"/>
                        <a:pt x="5889" y="8832"/>
                      </a:cubicBezTo>
                      <a:lnTo>
                        <a:pt x="5889" y="8874"/>
                      </a:lnTo>
                      <a:lnTo>
                        <a:pt x="3071" y="8874"/>
                      </a:lnTo>
                      <a:lnTo>
                        <a:pt x="3071" y="7104"/>
                      </a:lnTo>
                      <a:close/>
                      <a:moveTo>
                        <a:pt x="1451" y="9356"/>
                      </a:moveTo>
                      <a:lnTo>
                        <a:pt x="2756" y="9356"/>
                      </a:lnTo>
                      <a:lnTo>
                        <a:pt x="2756" y="10879"/>
                      </a:lnTo>
                      <a:lnTo>
                        <a:pt x="1451" y="10879"/>
                      </a:lnTo>
                      <a:lnTo>
                        <a:pt x="1451" y="9356"/>
                      </a:lnTo>
                      <a:close/>
                      <a:moveTo>
                        <a:pt x="3071" y="9356"/>
                      </a:moveTo>
                      <a:lnTo>
                        <a:pt x="4236" y="9356"/>
                      </a:lnTo>
                      <a:lnTo>
                        <a:pt x="4236" y="10879"/>
                      </a:lnTo>
                      <a:lnTo>
                        <a:pt x="3071" y="10879"/>
                      </a:lnTo>
                      <a:lnTo>
                        <a:pt x="3071" y="9356"/>
                      </a:lnTo>
                      <a:close/>
                      <a:moveTo>
                        <a:pt x="4550" y="9356"/>
                      </a:moveTo>
                      <a:lnTo>
                        <a:pt x="5889" y="9356"/>
                      </a:lnTo>
                      <a:lnTo>
                        <a:pt x="5889" y="10879"/>
                      </a:lnTo>
                      <a:lnTo>
                        <a:pt x="4550" y="10879"/>
                      </a:lnTo>
                      <a:lnTo>
                        <a:pt x="4550" y="9356"/>
                      </a:lnTo>
                      <a:close/>
                      <a:moveTo>
                        <a:pt x="1451" y="11362"/>
                      </a:moveTo>
                      <a:lnTo>
                        <a:pt x="2756" y="11362"/>
                      </a:lnTo>
                      <a:lnTo>
                        <a:pt x="2756" y="13121"/>
                      </a:lnTo>
                      <a:lnTo>
                        <a:pt x="2576" y="13121"/>
                      </a:lnTo>
                      <a:cubicBezTo>
                        <a:pt x="1955" y="13121"/>
                        <a:pt x="1451" y="12349"/>
                        <a:pt x="1451" y="11395"/>
                      </a:cubicBezTo>
                      <a:lnTo>
                        <a:pt x="1451" y="11362"/>
                      </a:lnTo>
                      <a:close/>
                      <a:moveTo>
                        <a:pt x="3071" y="11362"/>
                      </a:moveTo>
                      <a:lnTo>
                        <a:pt x="4236" y="11362"/>
                      </a:lnTo>
                      <a:lnTo>
                        <a:pt x="4236" y="13121"/>
                      </a:lnTo>
                      <a:lnTo>
                        <a:pt x="3071" y="13121"/>
                      </a:lnTo>
                      <a:lnTo>
                        <a:pt x="3071" y="11362"/>
                      </a:lnTo>
                      <a:close/>
                      <a:moveTo>
                        <a:pt x="4550" y="11362"/>
                      </a:moveTo>
                      <a:lnTo>
                        <a:pt x="5889" y="11362"/>
                      </a:lnTo>
                      <a:lnTo>
                        <a:pt x="5889" y="11395"/>
                      </a:lnTo>
                      <a:cubicBezTo>
                        <a:pt x="5889" y="12349"/>
                        <a:pt x="5385" y="13121"/>
                        <a:pt x="4765" y="13121"/>
                      </a:cubicBezTo>
                      <a:lnTo>
                        <a:pt x="4550" y="13121"/>
                      </a:lnTo>
                      <a:lnTo>
                        <a:pt x="4550" y="11362"/>
                      </a:lnTo>
                      <a:close/>
                      <a:moveTo>
                        <a:pt x="1662" y="16421"/>
                      </a:moveTo>
                      <a:lnTo>
                        <a:pt x="2082" y="16421"/>
                      </a:lnTo>
                      <a:cubicBezTo>
                        <a:pt x="2162" y="16421"/>
                        <a:pt x="2224" y="16520"/>
                        <a:pt x="2224" y="16647"/>
                      </a:cubicBezTo>
                      <a:lnTo>
                        <a:pt x="2224" y="17908"/>
                      </a:lnTo>
                      <a:cubicBezTo>
                        <a:pt x="2224" y="18015"/>
                        <a:pt x="2157" y="18113"/>
                        <a:pt x="2084" y="18113"/>
                      </a:cubicBezTo>
                      <a:lnTo>
                        <a:pt x="1659" y="18113"/>
                      </a:lnTo>
                      <a:cubicBezTo>
                        <a:pt x="1586" y="18113"/>
                        <a:pt x="1523" y="18012"/>
                        <a:pt x="1523" y="17898"/>
                      </a:cubicBezTo>
                      <a:lnTo>
                        <a:pt x="1523" y="16639"/>
                      </a:lnTo>
                      <a:cubicBezTo>
                        <a:pt x="1523" y="16520"/>
                        <a:pt x="1586" y="16421"/>
                        <a:pt x="1662" y="16421"/>
                      </a:cubicBezTo>
                      <a:close/>
                      <a:moveTo>
                        <a:pt x="2613" y="16421"/>
                      </a:moveTo>
                      <a:lnTo>
                        <a:pt x="2626" y="16421"/>
                      </a:lnTo>
                      <a:lnTo>
                        <a:pt x="2952" y="16421"/>
                      </a:lnTo>
                      <a:lnTo>
                        <a:pt x="2952" y="17898"/>
                      </a:lnTo>
                      <a:lnTo>
                        <a:pt x="3092" y="17898"/>
                      </a:lnTo>
                      <a:lnTo>
                        <a:pt x="3092" y="17490"/>
                      </a:lnTo>
                      <a:lnTo>
                        <a:pt x="3092" y="17467"/>
                      </a:lnTo>
                      <a:cubicBezTo>
                        <a:pt x="3094" y="17393"/>
                        <a:pt x="3122" y="17345"/>
                        <a:pt x="3163" y="17345"/>
                      </a:cubicBezTo>
                      <a:cubicBezTo>
                        <a:pt x="3206" y="17345"/>
                        <a:pt x="3234" y="17393"/>
                        <a:pt x="3234" y="17464"/>
                      </a:cubicBezTo>
                      <a:lnTo>
                        <a:pt x="3234" y="17488"/>
                      </a:lnTo>
                      <a:lnTo>
                        <a:pt x="3234" y="17994"/>
                      </a:lnTo>
                      <a:cubicBezTo>
                        <a:pt x="3234" y="18065"/>
                        <a:pt x="3206" y="18113"/>
                        <a:pt x="3168" y="18113"/>
                      </a:cubicBezTo>
                      <a:lnTo>
                        <a:pt x="2626" y="18113"/>
                      </a:lnTo>
                      <a:lnTo>
                        <a:pt x="2613" y="18113"/>
                      </a:lnTo>
                      <a:cubicBezTo>
                        <a:pt x="2565" y="18113"/>
                        <a:pt x="2533" y="18070"/>
                        <a:pt x="2533" y="18006"/>
                      </a:cubicBezTo>
                      <a:cubicBezTo>
                        <a:pt x="2533" y="17940"/>
                        <a:pt x="2565" y="17897"/>
                        <a:pt x="2613" y="17898"/>
                      </a:cubicBezTo>
                      <a:lnTo>
                        <a:pt x="2626" y="17898"/>
                      </a:lnTo>
                      <a:lnTo>
                        <a:pt x="2812" y="17898"/>
                      </a:lnTo>
                      <a:lnTo>
                        <a:pt x="2812" y="16639"/>
                      </a:lnTo>
                      <a:lnTo>
                        <a:pt x="2626" y="16639"/>
                      </a:lnTo>
                      <a:lnTo>
                        <a:pt x="2613" y="16639"/>
                      </a:lnTo>
                      <a:cubicBezTo>
                        <a:pt x="2565" y="16637"/>
                        <a:pt x="2533" y="16594"/>
                        <a:pt x="2533" y="16530"/>
                      </a:cubicBezTo>
                      <a:cubicBezTo>
                        <a:pt x="2533" y="16464"/>
                        <a:pt x="2565" y="16421"/>
                        <a:pt x="2613" y="16421"/>
                      </a:cubicBezTo>
                      <a:close/>
                      <a:moveTo>
                        <a:pt x="3619" y="16421"/>
                      </a:moveTo>
                      <a:lnTo>
                        <a:pt x="3635" y="16421"/>
                      </a:lnTo>
                      <a:lnTo>
                        <a:pt x="4099" y="16421"/>
                      </a:lnTo>
                      <a:cubicBezTo>
                        <a:pt x="4182" y="16421"/>
                        <a:pt x="4244" y="16517"/>
                        <a:pt x="4244" y="16647"/>
                      </a:cubicBezTo>
                      <a:lnTo>
                        <a:pt x="4243" y="17158"/>
                      </a:lnTo>
                      <a:cubicBezTo>
                        <a:pt x="4243" y="17285"/>
                        <a:pt x="4182" y="17379"/>
                        <a:pt x="4101" y="17379"/>
                      </a:cubicBezTo>
                      <a:lnTo>
                        <a:pt x="3685" y="17379"/>
                      </a:lnTo>
                      <a:lnTo>
                        <a:pt x="3685" y="17898"/>
                      </a:lnTo>
                      <a:lnTo>
                        <a:pt x="4148" y="17898"/>
                      </a:lnTo>
                      <a:lnTo>
                        <a:pt x="4163" y="17898"/>
                      </a:lnTo>
                      <a:cubicBezTo>
                        <a:pt x="4213" y="17898"/>
                        <a:pt x="4243" y="17940"/>
                        <a:pt x="4243" y="18006"/>
                      </a:cubicBezTo>
                      <a:cubicBezTo>
                        <a:pt x="4243" y="18070"/>
                        <a:pt x="4213" y="18113"/>
                        <a:pt x="4165" y="18113"/>
                      </a:cubicBezTo>
                      <a:lnTo>
                        <a:pt x="4150" y="18113"/>
                      </a:lnTo>
                      <a:lnTo>
                        <a:pt x="3540" y="18113"/>
                      </a:lnTo>
                      <a:lnTo>
                        <a:pt x="3540" y="17379"/>
                      </a:lnTo>
                      <a:cubicBezTo>
                        <a:pt x="3540" y="17252"/>
                        <a:pt x="3603" y="17158"/>
                        <a:pt x="3685" y="17158"/>
                      </a:cubicBezTo>
                      <a:lnTo>
                        <a:pt x="4099" y="17158"/>
                      </a:lnTo>
                      <a:lnTo>
                        <a:pt x="4099" y="16637"/>
                      </a:lnTo>
                      <a:lnTo>
                        <a:pt x="3635" y="16637"/>
                      </a:lnTo>
                      <a:lnTo>
                        <a:pt x="3619" y="16637"/>
                      </a:lnTo>
                      <a:cubicBezTo>
                        <a:pt x="3573" y="16637"/>
                        <a:pt x="3540" y="16594"/>
                        <a:pt x="3540" y="16530"/>
                      </a:cubicBezTo>
                      <a:cubicBezTo>
                        <a:pt x="3540" y="16464"/>
                        <a:pt x="3571" y="16421"/>
                        <a:pt x="3619" y="16421"/>
                      </a:cubicBezTo>
                      <a:close/>
                      <a:moveTo>
                        <a:pt x="4628" y="16421"/>
                      </a:moveTo>
                      <a:lnTo>
                        <a:pt x="4643" y="16421"/>
                      </a:lnTo>
                      <a:lnTo>
                        <a:pt x="5107" y="16421"/>
                      </a:lnTo>
                      <a:cubicBezTo>
                        <a:pt x="5184" y="16421"/>
                        <a:pt x="5246" y="16506"/>
                        <a:pt x="5246" y="16608"/>
                      </a:cubicBezTo>
                      <a:lnTo>
                        <a:pt x="5246" y="17080"/>
                      </a:lnTo>
                      <a:cubicBezTo>
                        <a:pt x="5246" y="17156"/>
                        <a:pt x="5232" y="17211"/>
                        <a:pt x="5195" y="17270"/>
                      </a:cubicBezTo>
                      <a:cubicBezTo>
                        <a:pt x="5237" y="17341"/>
                        <a:pt x="5249" y="17394"/>
                        <a:pt x="5249" y="17490"/>
                      </a:cubicBezTo>
                      <a:lnTo>
                        <a:pt x="5249" y="17898"/>
                      </a:lnTo>
                      <a:cubicBezTo>
                        <a:pt x="5249" y="18020"/>
                        <a:pt x="5189" y="18113"/>
                        <a:pt x="5109" y="18113"/>
                      </a:cubicBezTo>
                      <a:lnTo>
                        <a:pt x="4645" y="18113"/>
                      </a:lnTo>
                      <a:lnTo>
                        <a:pt x="4629" y="18113"/>
                      </a:lnTo>
                      <a:cubicBezTo>
                        <a:pt x="4581" y="18113"/>
                        <a:pt x="4548" y="18070"/>
                        <a:pt x="4548" y="18006"/>
                      </a:cubicBezTo>
                      <a:cubicBezTo>
                        <a:pt x="4548" y="17940"/>
                        <a:pt x="4582" y="17897"/>
                        <a:pt x="4628" y="17898"/>
                      </a:cubicBezTo>
                      <a:lnTo>
                        <a:pt x="4643" y="17898"/>
                      </a:lnTo>
                      <a:lnTo>
                        <a:pt x="5107" y="17898"/>
                      </a:lnTo>
                      <a:lnTo>
                        <a:pt x="5107" y="17508"/>
                      </a:lnTo>
                      <a:cubicBezTo>
                        <a:pt x="5109" y="17422"/>
                        <a:pt x="5083" y="17376"/>
                        <a:pt x="5033" y="17376"/>
                      </a:cubicBezTo>
                      <a:lnTo>
                        <a:pt x="4785" y="17376"/>
                      </a:lnTo>
                      <a:lnTo>
                        <a:pt x="4770" y="17376"/>
                      </a:lnTo>
                      <a:cubicBezTo>
                        <a:pt x="4722" y="17376"/>
                        <a:pt x="4690" y="17333"/>
                        <a:pt x="4690" y="17270"/>
                      </a:cubicBezTo>
                      <a:cubicBezTo>
                        <a:pt x="4690" y="17206"/>
                        <a:pt x="4723" y="17161"/>
                        <a:pt x="4770" y="17161"/>
                      </a:cubicBezTo>
                      <a:lnTo>
                        <a:pt x="4783" y="17161"/>
                      </a:lnTo>
                      <a:lnTo>
                        <a:pt x="5033" y="17161"/>
                      </a:lnTo>
                      <a:cubicBezTo>
                        <a:pt x="5081" y="17161"/>
                        <a:pt x="5106" y="17115"/>
                        <a:pt x="5106" y="17026"/>
                      </a:cubicBezTo>
                      <a:lnTo>
                        <a:pt x="5106" y="16637"/>
                      </a:lnTo>
                      <a:lnTo>
                        <a:pt x="4645" y="16637"/>
                      </a:lnTo>
                      <a:lnTo>
                        <a:pt x="4629" y="16637"/>
                      </a:lnTo>
                      <a:cubicBezTo>
                        <a:pt x="4581" y="16637"/>
                        <a:pt x="4548" y="16594"/>
                        <a:pt x="4548" y="16530"/>
                      </a:cubicBezTo>
                      <a:cubicBezTo>
                        <a:pt x="4548" y="16464"/>
                        <a:pt x="4582" y="16421"/>
                        <a:pt x="4628" y="16421"/>
                      </a:cubicBezTo>
                      <a:close/>
                      <a:moveTo>
                        <a:pt x="6648" y="16421"/>
                      </a:moveTo>
                      <a:cubicBezTo>
                        <a:pt x="6689" y="16421"/>
                        <a:pt x="6717" y="16469"/>
                        <a:pt x="6717" y="16541"/>
                      </a:cubicBezTo>
                      <a:lnTo>
                        <a:pt x="6717" y="16564"/>
                      </a:lnTo>
                      <a:lnTo>
                        <a:pt x="6717" y="17342"/>
                      </a:lnTo>
                      <a:lnTo>
                        <a:pt x="6994" y="17342"/>
                      </a:lnTo>
                      <a:lnTo>
                        <a:pt x="6994" y="16751"/>
                      </a:lnTo>
                      <a:lnTo>
                        <a:pt x="6994" y="16727"/>
                      </a:lnTo>
                      <a:cubicBezTo>
                        <a:pt x="6996" y="16656"/>
                        <a:pt x="7023" y="16608"/>
                        <a:pt x="7067" y="16608"/>
                      </a:cubicBezTo>
                      <a:cubicBezTo>
                        <a:pt x="7108" y="16608"/>
                        <a:pt x="7136" y="16656"/>
                        <a:pt x="7136" y="16727"/>
                      </a:cubicBezTo>
                      <a:lnTo>
                        <a:pt x="7136" y="16751"/>
                      </a:lnTo>
                      <a:lnTo>
                        <a:pt x="7136" y="17342"/>
                      </a:lnTo>
                      <a:cubicBezTo>
                        <a:pt x="7185" y="17352"/>
                        <a:pt x="7208" y="17385"/>
                        <a:pt x="7208" y="17449"/>
                      </a:cubicBezTo>
                      <a:cubicBezTo>
                        <a:pt x="7208" y="17504"/>
                        <a:pt x="7176" y="17558"/>
                        <a:pt x="7144" y="17558"/>
                      </a:cubicBezTo>
                      <a:lnTo>
                        <a:pt x="7138" y="17558"/>
                      </a:lnTo>
                      <a:lnTo>
                        <a:pt x="7138" y="17968"/>
                      </a:lnTo>
                      <a:lnTo>
                        <a:pt x="7138" y="17991"/>
                      </a:lnTo>
                      <a:cubicBezTo>
                        <a:pt x="7136" y="18065"/>
                        <a:pt x="7108" y="18113"/>
                        <a:pt x="7067" y="18113"/>
                      </a:cubicBezTo>
                      <a:cubicBezTo>
                        <a:pt x="7023" y="18113"/>
                        <a:pt x="6996" y="18065"/>
                        <a:pt x="6996" y="17994"/>
                      </a:cubicBezTo>
                      <a:lnTo>
                        <a:pt x="6996" y="17970"/>
                      </a:lnTo>
                      <a:lnTo>
                        <a:pt x="6996" y="17560"/>
                      </a:lnTo>
                      <a:lnTo>
                        <a:pt x="6577" y="17560"/>
                      </a:lnTo>
                      <a:lnTo>
                        <a:pt x="6577" y="16569"/>
                      </a:lnTo>
                      <a:lnTo>
                        <a:pt x="6577" y="16546"/>
                      </a:lnTo>
                      <a:cubicBezTo>
                        <a:pt x="6577" y="16470"/>
                        <a:pt x="6605" y="16421"/>
                        <a:pt x="6648" y="16421"/>
                      </a:cubicBezTo>
                      <a:close/>
                      <a:moveTo>
                        <a:pt x="8592" y="16421"/>
                      </a:moveTo>
                      <a:lnTo>
                        <a:pt x="8663" y="16421"/>
                      </a:lnTo>
                      <a:cubicBezTo>
                        <a:pt x="8704" y="16421"/>
                        <a:pt x="8735" y="16469"/>
                        <a:pt x="8735" y="16530"/>
                      </a:cubicBezTo>
                      <a:cubicBezTo>
                        <a:pt x="8735" y="16591"/>
                        <a:pt x="8711" y="16629"/>
                        <a:pt x="8664" y="16634"/>
                      </a:cubicBezTo>
                      <a:lnTo>
                        <a:pt x="8664" y="17337"/>
                      </a:lnTo>
                      <a:lnTo>
                        <a:pt x="9156" y="17337"/>
                      </a:lnTo>
                      <a:cubicBezTo>
                        <a:pt x="9197" y="17337"/>
                        <a:pt x="9223" y="17385"/>
                        <a:pt x="9223" y="17454"/>
                      </a:cubicBezTo>
                      <a:lnTo>
                        <a:pt x="9223" y="18001"/>
                      </a:lnTo>
                      <a:cubicBezTo>
                        <a:pt x="9223" y="18067"/>
                        <a:pt x="9194" y="18113"/>
                        <a:pt x="9149" y="18113"/>
                      </a:cubicBezTo>
                      <a:lnTo>
                        <a:pt x="8597" y="18113"/>
                      </a:lnTo>
                      <a:cubicBezTo>
                        <a:pt x="8555" y="18113"/>
                        <a:pt x="8522" y="18065"/>
                        <a:pt x="8522" y="18004"/>
                      </a:cubicBezTo>
                      <a:lnTo>
                        <a:pt x="8522" y="16525"/>
                      </a:lnTo>
                      <a:cubicBezTo>
                        <a:pt x="8522" y="16467"/>
                        <a:pt x="8554" y="16421"/>
                        <a:pt x="8592" y="16421"/>
                      </a:cubicBezTo>
                      <a:close/>
                      <a:moveTo>
                        <a:pt x="9608" y="16421"/>
                      </a:moveTo>
                      <a:lnTo>
                        <a:pt x="10233" y="16421"/>
                      </a:lnTo>
                      <a:lnTo>
                        <a:pt x="10235" y="17078"/>
                      </a:lnTo>
                      <a:cubicBezTo>
                        <a:pt x="10235" y="17121"/>
                        <a:pt x="10228" y="17146"/>
                        <a:pt x="10208" y="17171"/>
                      </a:cubicBezTo>
                      <a:lnTo>
                        <a:pt x="9983" y="17467"/>
                      </a:lnTo>
                      <a:cubicBezTo>
                        <a:pt x="9964" y="17495"/>
                        <a:pt x="9956" y="17517"/>
                        <a:pt x="9956" y="17555"/>
                      </a:cubicBezTo>
                      <a:lnTo>
                        <a:pt x="9956" y="17968"/>
                      </a:lnTo>
                      <a:lnTo>
                        <a:pt x="9956" y="17991"/>
                      </a:lnTo>
                      <a:cubicBezTo>
                        <a:pt x="9956" y="18065"/>
                        <a:pt x="9927" y="18113"/>
                        <a:pt x="9885" y="18113"/>
                      </a:cubicBezTo>
                      <a:cubicBezTo>
                        <a:pt x="9844" y="18113"/>
                        <a:pt x="9816" y="18065"/>
                        <a:pt x="9816" y="17994"/>
                      </a:cubicBezTo>
                      <a:lnTo>
                        <a:pt x="9816" y="17970"/>
                      </a:lnTo>
                      <a:lnTo>
                        <a:pt x="9816" y="17454"/>
                      </a:lnTo>
                      <a:cubicBezTo>
                        <a:pt x="9816" y="17416"/>
                        <a:pt x="9822" y="17396"/>
                        <a:pt x="9840" y="17371"/>
                      </a:cubicBezTo>
                      <a:lnTo>
                        <a:pt x="10061" y="17078"/>
                      </a:lnTo>
                      <a:cubicBezTo>
                        <a:pt x="10091" y="17040"/>
                        <a:pt x="10095" y="17024"/>
                        <a:pt x="10095" y="16963"/>
                      </a:cubicBezTo>
                      <a:lnTo>
                        <a:pt x="10095" y="16637"/>
                      </a:lnTo>
                      <a:lnTo>
                        <a:pt x="9673" y="16637"/>
                      </a:lnTo>
                      <a:cubicBezTo>
                        <a:pt x="9666" y="16700"/>
                        <a:pt x="9643" y="16735"/>
                        <a:pt x="9605" y="16735"/>
                      </a:cubicBezTo>
                      <a:cubicBezTo>
                        <a:pt x="9564" y="16735"/>
                        <a:pt x="9534" y="16687"/>
                        <a:pt x="9534" y="16621"/>
                      </a:cubicBezTo>
                      <a:lnTo>
                        <a:pt x="9534" y="16608"/>
                      </a:lnTo>
                      <a:lnTo>
                        <a:pt x="9534" y="16548"/>
                      </a:lnTo>
                      <a:cubicBezTo>
                        <a:pt x="9534" y="16467"/>
                        <a:pt x="9561" y="16421"/>
                        <a:pt x="9608" y="16421"/>
                      </a:cubicBezTo>
                      <a:close/>
                      <a:moveTo>
                        <a:pt x="11698" y="16421"/>
                      </a:moveTo>
                      <a:lnTo>
                        <a:pt x="11975" y="16421"/>
                      </a:lnTo>
                      <a:cubicBezTo>
                        <a:pt x="12016" y="16421"/>
                        <a:pt x="12047" y="16472"/>
                        <a:pt x="12047" y="16538"/>
                      </a:cubicBezTo>
                      <a:lnTo>
                        <a:pt x="12047" y="17161"/>
                      </a:lnTo>
                      <a:cubicBezTo>
                        <a:pt x="12137" y="17176"/>
                        <a:pt x="12187" y="17257"/>
                        <a:pt x="12187" y="17389"/>
                      </a:cubicBezTo>
                      <a:lnTo>
                        <a:pt x="12187" y="17895"/>
                      </a:lnTo>
                      <a:cubicBezTo>
                        <a:pt x="12187" y="18017"/>
                        <a:pt x="12123" y="18113"/>
                        <a:pt x="12047" y="18113"/>
                      </a:cubicBezTo>
                      <a:lnTo>
                        <a:pt x="11622" y="18113"/>
                      </a:lnTo>
                      <a:cubicBezTo>
                        <a:pt x="11549" y="18113"/>
                        <a:pt x="11487" y="18015"/>
                        <a:pt x="11487" y="17908"/>
                      </a:cubicBezTo>
                      <a:lnTo>
                        <a:pt x="11487" y="17379"/>
                      </a:lnTo>
                      <a:cubicBezTo>
                        <a:pt x="11487" y="17259"/>
                        <a:pt x="11544" y="17171"/>
                        <a:pt x="11625" y="17161"/>
                      </a:cubicBezTo>
                      <a:lnTo>
                        <a:pt x="11625" y="16538"/>
                      </a:lnTo>
                      <a:cubicBezTo>
                        <a:pt x="11625" y="16467"/>
                        <a:pt x="11655" y="16421"/>
                        <a:pt x="11698" y="16421"/>
                      </a:cubicBezTo>
                      <a:close/>
                      <a:moveTo>
                        <a:pt x="12569" y="16421"/>
                      </a:moveTo>
                      <a:lnTo>
                        <a:pt x="13121" y="16421"/>
                      </a:lnTo>
                      <a:cubicBezTo>
                        <a:pt x="13165" y="16421"/>
                        <a:pt x="13196" y="16469"/>
                        <a:pt x="13196" y="16533"/>
                      </a:cubicBezTo>
                      <a:lnTo>
                        <a:pt x="13196" y="18012"/>
                      </a:lnTo>
                      <a:cubicBezTo>
                        <a:pt x="13196" y="18067"/>
                        <a:pt x="13166" y="18113"/>
                        <a:pt x="13128" y="18113"/>
                      </a:cubicBezTo>
                      <a:lnTo>
                        <a:pt x="13057" y="18113"/>
                      </a:lnTo>
                      <a:cubicBezTo>
                        <a:pt x="13016" y="18113"/>
                        <a:pt x="12983" y="18065"/>
                        <a:pt x="12983" y="18004"/>
                      </a:cubicBezTo>
                      <a:cubicBezTo>
                        <a:pt x="12983" y="17943"/>
                        <a:pt x="13009" y="17908"/>
                        <a:pt x="13056" y="17900"/>
                      </a:cubicBezTo>
                      <a:lnTo>
                        <a:pt x="13056" y="17194"/>
                      </a:lnTo>
                      <a:lnTo>
                        <a:pt x="12564" y="17194"/>
                      </a:lnTo>
                      <a:cubicBezTo>
                        <a:pt x="12523" y="17194"/>
                        <a:pt x="12495" y="17149"/>
                        <a:pt x="12495" y="17078"/>
                      </a:cubicBezTo>
                      <a:lnTo>
                        <a:pt x="12495" y="16533"/>
                      </a:lnTo>
                      <a:cubicBezTo>
                        <a:pt x="12495" y="16467"/>
                        <a:pt x="12526" y="16421"/>
                        <a:pt x="12569" y="16421"/>
                      </a:cubicBezTo>
                      <a:close/>
                      <a:moveTo>
                        <a:pt x="13645" y="16421"/>
                      </a:moveTo>
                      <a:lnTo>
                        <a:pt x="14064" y="16421"/>
                      </a:lnTo>
                      <a:cubicBezTo>
                        <a:pt x="14143" y="16421"/>
                        <a:pt x="14206" y="16520"/>
                        <a:pt x="14206" y="16647"/>
                      </a:cubicBezTo>
                      <a:lnTo>
                        <a:pt x="14206" y="17908"/>
                      </a:lnTo>
                      <a:cubicBezTo>
                        <a:pt x="14206" y="18015"/>
                        <a:pt x="14138" y="18113"/>
                        <a:pt x="14066" y="18113"/>
                      </a:cubicBezTo>
                      <a:lnTo>
                        <a:pt x="13642" y="18113"/>
                      </a:lnTo>
                      <a:cubicBezTo>
                        <a:pt x="13569" y="18113"/>
                        <a:pt x="13505" y="18012"/>
                        <a:pt x="13505" y="17898"/>
                      </a:cubicBezTo>
                      <a:lnTo>
                        <a:pt x="13505" y="16639"/>
                      </a:lnTo>
                      <a:cubicBezTo>
                        <a:pt x="13505" y="16520"/>
                        <a:pt x="13569" y="16421"/>
                        <a:pt x="13645" y="16421"/>
                      </a:cubicBezTo>
                      <a:close/>
                      <a:moveTo>
                        <a:pt x="14594" y="16421"/>
                      </a:moveTo>
                      <a:lnTo>
                        <a:pt x="14609" y="16421"/>
                      </a:lnTo>
                      <a:lnTo>
                        <a:pt x="14935" y="16421"/>
                      </a:lnTo>
                      <a:lnTo>
                        <a:pt x="14935" y="17898"/>
                      </a:lnTo>
                      <a:lnTo>
                        <a:pt x="15074" y="17898"/>
                      </a:lnTo>
                      <a:lnTo>
                        <a:pt x="15074" y="17490"/>
                      </a:lnTo>
                      <a:lnTo>
                        <a:pt x="15074" y="17467"/>
                      </a:lnTo>
                      <a:cubicBezTo>
                        <a:pt x="15076" y="17393"/>
                        <a:pt x="15103" y="17345"/>
                        <a:pt x="15145" y="17345"/>
                      </a:cubicBezTo>
                      <a:cubicBezTo>
                        <a:pt x="15188" y="17345"/>
                        <a:pt x="15216" y="17393"/>
                        <a:pt x="15216" y="17464"/>
                      </a:cubicBezTo>
                      <a:lnTo>
                        <a:pt x="15216" y="17488"/>
                      </a:lnTo>
                      <a:lnTo>
                        <a:pt x="15216" y="17994"/>
                      </a:lnTo>
                      <a:cubicBezTo>
                        <a:pt x="15216" y="18065"/>
                        <a:pt x="15188" y="18113"/>
                        <a:pt x="15150" y="18113"/>
                      </a:cubicBezTo>
                      <a:lnTo>
                        <a:pt x="14609" y="18113"/>
                      </a:lnTo>
                      <a:lnTo>
                        <a:pt x="14594" y="18113"/>
                      </a:lnTo>
                      <a:cubicBezTo>
                        <a:pt x="14546" y="18113"/>
                        <a:pt x="14515" y="18070"/>
                        <a:pt x="14515" y="18006"/>
                      </a:cubicBezTo>
                      <a:cubicBezTo>
                        <a:pt x="14515" y="17940"/>
                        <a:pt x="14546" y="17897"/>
                        <a:pt x="14594" y="17898"/>
                      </a:cubicBezTo>
                      <a:lnTo>
                        <a:pt x="14609" y="17898"/>
                      </a:lnTo>
                      <a:lnTo>
                        <a:pt x="14794" y="17898"/>
                      </a:lnTo>
                      <a:lnTo>
                        <a:pt x="14794" y="16639"/>
                      </a:lnTo>
                      <a:lnTo>
                        <a:pt x="14609" y="16639"/>
                      </a:lnTo>
                      <a:lnTo>
                        <a:pt x="14594" y="16639"/>
                      </a:lnTo>
                      <a:cubicBezTo>
                        <a:pt x="14546" y="16637"/>
                        <a:pt x="14515" y="16594"/>
                        <a:pt x="14515" y="16530"/>
                      </a:cubicBezTo>
                      <a:cubicBezTo>
                        <a:pt x="14515" y="16464"/>
                        <a:pt x="14546" y="16421"/>
                        <a:pt x="14594" y="16421"/>
                      </a:cubicBezTo>
                      <a:close/>
                      <a:moveTo>
                        <a:pt x="16545" y="16421"/>
                      </a:moveTo>
                      <a:lnTo>
                        <a:pt x="16560" y="16421"/>
                      </a:lnTo>
                      <a:lnTo>
                        <a:pt x="17025" y="16421"/>
                      </a:lnTo>
                      <a:cubicBezTo>
                        <a:pt x="17107" y="16421"/>
                        <a:pt x="17168" y="16517"/>
                        <a:pt x="17168" y="16647"/>
                      </a:cubicBezTo>
                      <a:lnTo>
                        <a:pt x="17168" y="17158"/>
                      </a:lnTo>
                      <a:cubicBezTo>
                        <a:pt x="17168" y="17285"/>
                        <a:pt x="17107" y="17379"/>
                        <a:pt x="17026" y="17379"/>
                      </a:cubicBezTo>
                      <a:lnTo>
                        <a:pt x="16609" y="17379"/>
                      </a:lnTo>
                      <a:lnTo>
                        <a:pt x="16609" y="17898"/>
                      </a:lnTo>
                      <a:lnTo>
                        <a:pt x="17074" y="17898"/>
                      </a:lnTo>
                      <a:lnTo>
                        <a:pt x="17087" y="17898"/>
                      </a:lnTo>
                      <a:cubicBezTo>
                        <a:pt x="17137" y="17898"/>
                        <a:pt x="17168" y="17940"/>
                        <a:pt x="17168" y="18006"/>
                      </a:cubicBezTo>
                      <a:cubicBezTo>
                        <a:pt x="17168" y="18070"/>
                        <a:pt x="17137" y="18113"/>
                        <a:pt x="17089" y="18113"/>
                      </a:cubicBezTo>
                      <a:lnTo>
                        <a:pt x="17075" y="18113"/>
                      </a:lnTo>
                      <a:lnTo>
                        <a:pt x="16466" y="18113"/>
                      </a:lnTo>
                      <a:lnTo>
                        <a:pt x="16466" y="17379"/>
                      </a:lnTo>
                      <a:cubicBezTo>
                        <a:pt x="16466" y="17252"/>
                        <a:pt x="16527" y="17158"/>
                        <a:pt x="16609" y="17158"/>
                      </a:cubicBezTo>
                      <a:lnTo>
                        <a:pt x="17025" y="17158"/>
                      </a:lnTo>
                      <a:lnTo>
                        <a:pt x="17025" y="16637"/>
                      </a:lnTo>
                      <a:lnTo>
                        <a:pt x="16560" y="16637"/>
                      </a:lnTo>
                      <a:lnTo>
                        <a:pt x="16545" y="16637"/>
                      </a:lnTo>
                      <a:cubicBezTo>
                        <a:pt x="16499" y="16637"/>
                        <a:pt x="16466" y="16594"/>
                        <a:pt x="16466" y="16530"/>
                      </a:cubicBezTo>
                      <a:cubicBezTo>
                        <a:pt x="16466" y="16464"/>
                        <a:pt x="16497" y="16421"/>
                        <a:pt x="16545" y="16421"/>
                      </a:cubicBezTo>
                      <a:close/>
                      <a:moveTo>
                        <a:pt x="17553" y="16421"/>
                      </a:moveTo>
                      <a:lnTo>
                        <a:pt x="17568" y="16421"/>
                      </a:lnTo>
                      <a:lnTo>
                        <a:pt x="18033" y="16421"/>
                      </a:lnTo>
                      <a:cubicBezTo>
                        <a:pt x="18109" y="16421"/>
                        <a:pt x="18171" y="16506"/>
                        <a:pt x="18171" y="16608"/>
                      </a:cubicBezTo>
                      <a:lnTo>
                        <a:pt x="18171" y="17080"/>
                      </a:lnTo>
                      <a:cubicBezTo>
                        <a:pt x="18171" y="17156"/>
                        <a:pt x="18157" y="17211"/>
                        <a:pt x="18121" y="17270"/>
                      </a:cubicBezTo>
                      <a:cubicBezTo>
                        <a:pt x="18162" y="17341"/>
                        <a:pt x="18175" y="17394"/>
                        <a:pt x="18175" y="17490"/>
                      </a:cubicBezTo>
                      <a:lnTo>
                        <a:pt x="18175" y="17898"/>
                      </a:lnTo>
                      <a:cubicBezTo>
                        <a:pt x="18175" y="18020"/>
                        <a:pt x="18114" y="18113"/>
                        <a:pt x="18035" y="18113"/>
                      </a:cubicBezTo>
                      <a:lnTo>
                        <a:pt x="17570" y="18113"/>
                      </a:lnTo>
                      <a:lnTo>
                        <a:pt x="17555" y="18113"/>
                      </a:lnTo>
                      <a:cubicBezTo>
                        <a:pt x="17507" y="18113"/>
                        <a:pt x="17474" y="18070"/>
                        <a:pt x="17474" y="18006"/>
                      </a:cubicBezTo>
                      <a:cubicBezTo>
                        <a:pt x="17474" y="17940"/>
                        <a:pt x="17507" y="17897"/>
                        <a:pt x="17553" y="17898"/>
                      </a:cubicBezTo>
                      <a:lnTo>
                        <a:pt x="17568" y="17898"/>
                      </a:lnTo>
                      <a:lnTo>
                        <a:pt x="18033" y="17898"/>
                      </a:lnTo>
                      <a:lnTo>
                        <a:pt x="18033" y="17508"/>
                      </a:lnTo>
                      <a:cubicBezTo>
                        <a:pt x="18035" y="17422"/>
                        <a:pt x="18008" y="17376"/>
                        <a:pt x="17959" y="17376"/>
                      </a:cubicBezTo>
                      <a:lnTo>
                        <a:pt x="17710" y="17376"/>
                      </a:lnTo>
                      <a:lnTo>
                        <a:pt x="17695" y="17376"/>
                      </a:lnTo>
                      <a:cubicBezTo>
                        <a:pt x="17647" y="17376"/>
                        <a:pt x="17616" y="17333"/>
                        <a:pt x="17616" y="17270"/>
                      </a:cubicBezTo>
                      <a:cubicBezTo>
                        <a:pt x="17616" y="17206"/>
                        <a:pt x="17647" y="17161"/>
                        <a:pt x="17693" y="17161"/>
                      </a:cubicBezTo>
                      <a:lnTo>
                        <a:pt x="17709" y="17161"/>
                      </a:lnTo>
                      <a:lnTo>
                        <a:pt x="17959" y="17161"/>
                      </a:lnTo>
                      <a:cubicBezTo>
                        <a:pt x="18007" y="17161"/>
                        <a:pt x="18031" y="17115"/>
                        <a:pt x="18031" y="17026"/>
                      </a:cubicBezTo>
                      <a:lnTo>
                        <a:pt x="18031" y="16637"/>
                      </a:lnTo>
                      <a:lnTo>
                        <a:pt x="17570" y="16637"/>
                      </a:lnTo>
                      <a:lnTo>
                        <a:pt x="17555" y="16637"/>
                      </a:lnTo>
                      <a:cubicBezTo>
                        <a:pt x="17507" y="16637"/>
                        <a:pt x="17474" y="16594"/>
                        <a:pt x="17474" y="16530"/>
                      </a:cubicBezTo>
                      <a:cubicBezTo>
                        <a:pt x="17474" y="16464"/>
                        <a:pt x="17507" y="16421"/>
                        <a:pt x="17553" y="16421"/>
                      </a:cubicBezTo>
                      <a:close/>
                      <a:moveTo>
                        <a:pt x="18629" y="16421"/>
                      </a:moveTo>
                      <a:cubicBezTo>
                        <a:pt x="18671" y="16421"/>
                        <a:pt x="18698" y="16469"/>
                        <a:pt x="18698" y="16541"/>
                      </a:cubicBezTo>
                      <a:lnTo>
                        <a:pt x="18698" y="16564"/>
                      </a:lnTo>
                      <a:lnTo>
                        <a:pt x="18698" y="17342"/>
                      </a:lnTo>
                      <a:lnTo>
                        <a:pt x="18977" y="17342"/>
                      </a:lnTo>
                      <a:lnTo>
                        <a:pt x="18977" y="16751"/>
                      </a:lnTo>
                      <a:lnTo>
                        <a:pt x="18977" y="16727"/>
                      </a:lnTo>
                      <a:cubicBezTo>
                        <a:pt x="18979" y="16656"/>
                        <a:pt x="19007" y="16608"/>
                        <a:pt x="19050" y="16608"/>
                      </a:cubicBezTo>
                      <a:cubicBezTo>
                        <a:pt x="19091" y="16608"/>
                        <a:pt x="19119" y="16656"/>
                        <a:pt x="19119" y="16727"/>
                      </a:cubicBezTo>
                      <a:lnTo>
                        <a:pt x="19119" y="16751"/>
                      </a:lnTo>
                      <a:lnTo>
                        <a:pt x="19119" y="17342"/>
                      </a:lnTo>
                      <a:cubicBezTo>
                        <a:pt x="19169" y="17352"/>
                        <a:pt x="19190" y="17385"/>
                        <a:pt x="19190" y="17449"/>
                      </a:cubicBezTo>
                      <a:cubicBezTo>
                        <a:pt x="19190" y="17504"/>
                        <a:pt x="19159" y="17558"/>
                        <a:pt x="19127" y="17558"/>
                      </a:cubicBezTo>
                      <a:lnTo>
                        <a:pt x="19121" y="17558"/>
                      </a:lnTo>
                      <a:lnTo>
                        <a:pt x="19121" y="17968"/>
                      </a:lnTo>
                      <a:lnTo>
                        <a:pt x="19121" y="17991"/>
                      </a:lnTo>
                      <a:cubicBezTo>
                        <a:pt x="19119" y="18065"/>
                        <a:pt x="19091" y="18113"/>
                        <a:pt x="19050" y="18113"/>
                      </a:cubicBezTo>
                      <a:cubicBezTo>
                        <a:pt x="19007" y="18113"/>
                        <a:pt x="18979" y="18065"/>
                        <a:pt x="18979" y="17994"/>
                      </a:cubicBezTo>
                      <a:lnTo>
                        <a:pt x="18979" y="17970"/>
                      </a:lnTo>
                      <a:lnTo>
                        <a:pt x="18979" y="17560"/>
                      </a:lnTo>
                      <a:lnTo>
                        <a:pt x="18558" y="17560"/>
                      </a:lnTo>
                      <a:lnTo>
                        <a:pt x="18558" y="16569"/>
                      </a:lnTo>
                      <a:lnTo>
                        <a:pt x="18558" y="16546"/>
                      </a:lnTo>
                      <a:cubicBezTo>
                        <a:pt x="18558" y="16470"/>
                        <a:pt x="18586" y="16421"/>
                        <a:pt x="18629" y="16421"/>
                      </a:cubicBezTo>
                      <a:close/>
                      <a:moveTo>
                        <a:pt x="7653" y="16424"/>
                      </a:moveTo>
                      <a:lnTo>
                        <a:pt x="8117" y="16424"/>
                      </a:lnTo>
                      <a:lnTo>
                        <a:pt x="8132" y="16424"/>
                      </a:lnTo>
                      <a:cubicBezTo>
                        <a:pt x="8182" y="16421"/>
                        <a:pt x="8213" y="16464"/>
                        <a:pt x="8213" y="16530"/>
                      </a:cubicBezTo>
                      <a:cubicBezTo>
                        <a:pt x="8213" y="16594"/>
                        <a:pt x="8182" y="16637"/>
                        <a:pt x="8134" y="16637"/>
                      </a:cubicBezTo>
                      <a:lnTo>
                        <a:pt x="8119" y="16637"/>
                      </a:lnTo>
                      <a:lnTo>
                        <a:pt x="7796" y="16637"/>
                      </a:lnTo>
                      <a:lnTo>
                        <a:pt x="7795" y="17163"/>
                      </a:lnTo>
                      <a:lnTo>
                        <a:pt x="8071" y="17163"/>
                      </a:lnTo>
                      <a:cubicBezTo>
                        <a:pt x="8153" y="17163"/>
                        <a:pt x="8212" y="17254"/>
                        <a:pt x="8212" y="17376"/>
                      </a:cubicBezTo>
                      <a:lnTo>
                        <a:pt x="8212" y="17895"/>
                      </a:lnTo>
                      <a:cubicBezTo>
                        <a:pt x="8212" y="18017"/>
                        <a:pt x="8149" y="18113"/>
                        <a:pt x="8071" y="18113"/>
                      </a:cubicBezTo>
                      <a:lnTo>
                        <a:pt x="7749" y="18113"/>
                      </a:lnTo>
                      <a:cubicBezTo>
                        <a:pt x="7726" y="18113"/>
                        <a:pt x="7684" y="18100"/>
                        <a:pt x="7663" y="18084"/>
                      </a:cubicBezTo>
                      <a:lnTo>
                        <a:pt x="7577" y="18027"/>
                      </a:lnTo>
                      <a:cubicBezTo>
                        <a:pt x="7529" y="17994"/>
                        <a:pt x="7512" y="17966"/>
                        <a:pt x="7512" y="17913"/>
                      </a:cubicBezTo>
                      <a:cubicBezTo>
                        <a:pt x="7512" y="17855"/>
                        <a:pt x="7544" y="17807"/>
                        <a:pt x="7580" y="17807"/>
                      </a:cubicBezTo>
                      <a:cubicBezTo>
                        <a:pt x="7593" y="17807"/>
                        <a:pt x="7606" y="17809"/>
                        <a:pt x="7619" y="17820"/>
                      </a:cubicBezTo>
                      <a:lnTo>
                        <a:pt x="7634" y="17830"/>
                      </a:lnTo>
                      <a:lnTo>
                        <a:pt x="7710" y="17882"/>
                      </a:lnTo>
                      <a:cubicBezTo>
                        <a:pt x="7713" y="17885"/>
                        <a:pt x="7718" y="17887"/>
                        <a:pt x="7724" y="17890"/>
                      </a:cubicBezTo>
                      <a:cubicBezTo>
                        <a:pt x="7730" y="17892"/>
                        <a:pt x="7732" y="17895"/>
                        <a:pt x="7734" y="17895"/>
                      </a:cubicBezTo>
                      <a:lnTo>
                        <a:pt x="7752" y="17898"/>
                      </a:lnTo>
                      <a:lnTo>
                        <a:pt x="7766" y="17898"/>
                      </a:lnTo>
                      <a:lnTo>
                        <a:pt x="8071" y="17898"/>
                      </a:lnTo>
                      <a:lnTo>
                        <a:pt x="8071" y="17379"/>
                      </a:lnTo>
                      <a:lnTo>
                        <a:pt x="7653" y="17379"/>
                      </a:lnTo>
                      <a:lnTo>
                        <a:pt x="7653" y="16424"/>
                      </a:lnTo>
                      <a:close/>
                      <a:moveTo>
                        <a:pt x="19636" y="16424"/>
                      </a:moveTo>
                      <a:lnTo>
                        <a:pt x="20100" y="16424"/>
                      </a:lnTo>
                      <a:lnTo>
                        <a:pt x="20115" y="16424"/>
                      </a:lnTo>
                      <a:cubicBezTo>
                        <a:pt x="20165" y="16421"/>
                        <a:pt x="20196" y="16464"/>
                        <a:pt x="20196" y="16530"/>
                      </a:cubicBezTo>
                      <a:cubicBezTo>
                        <a:pt x="20196" y="16594"/>
                        <a:pt x="20165" y="16637"/>
                        <a:pt x="20117" y="16637"/>
                      </a:cubicBezTo>
                      <a:lnTo>
                        <a:pt x="20102" y="16637"/>
                      </a:lnTo>
                      <a:lnTo>
                        <a:pt x="19778" y="16637"/>
                      </a:lnTo>
                      <a:lnTo>
                        <a:pt x="19776" y="17163"/>
                      </a:lnTo>
                      <a:lnTo>
                        <a:pt x="20053" y="17163"/>
                      </a:lnTo>
                      <a:cubicBezTo>
                        <a:pt x="20134" y="17163"/>
                        <a:pt x="20195" y="17254"/>
                        <a:pt x="20195" y="17376"/>
                      </a:cubicBezTo>
                      <a:lnTo>
                        <a:pt x="20195" y="17895"/>
                      </a:lnTo>
                      <a:cubicBezTo>
                        <a:pt x="20195" y="18017"/>
                        <a:pt x="20131" y="18113"/>
                        <a:pt x="20053" y="18113"/>
                      </a:cubicBezTo>
                      <a:lnTo>
                        <a:pt x="19732" y="18113"/>
                      </a:lnTo>
                      <a:cubicBezTo>
                        <a:pt x="19709" y="18113"/>
                        <a:pt x="19667" y="18100"/>
                        <a:pt x="19646" y="18084"/>
                      </a:cubicBezTo>
                      <a:lnTo>
                        <a:pt x="19560" y="18027"/>
                      </a:lnTo>
                      <a:cubicBezTo>
                        <a:pt x="19512" y="17994"/>
                        <a:pt x="19494" y="17966"/>
                        <a:pt x="19494" y="17913"/>
                      </a:cubicBezTo>
                      <a:cubicBezTo>
                        <a:pt x="19494" y="17855"/>
                        <a:pt x="19527" y="17807"/>
                        <a:pt x="19563" y="17807"/>
                      </a:cubicBezTo>
                      <a:cubicBezTo>
                        <a:pt x="19576" y="17807"/>
                        <a:pt x="19587" y="17809"/>
                        <a:pt x="19600" y="17820"/>
                      </a:cubicBezTo>
                      <a:lnTo>
                        <a:pt x="19615" y="17830"/>
                      </a:lnTo>
                      <a:lnTo>
                        <a:pt x="19691" y="17882"/>
                      </a:lnTo>
                      <a:cubicBezTo>
                        <a:pt x="19695" y="17885"/>
                        <a:pt x="19700" y="17887"/>
                        <a:pt x="19705" y="17890"/>
                      </a:cubicBezTo>
                      <a:cubicBezTo>
                        <a:pt x="19712" y="17892"/>
                        <a:pt x="19715" y="17895"/>
                        <a:pt x="19717" y="17895"/>
                      </a:cubicBezTo>
                      <a:lnTo>
                        <a:pt x="19734" y="17898"/>
                      </a:lnTo>
                      <a:lnTo>
                        <a:pt x="19747" y="17898"/>
                      </a:lnTo>
                      <a:lnTo>
                        <a:pt x="20053" y="17898"/>
                      </a:lnTo>
                      <a:lnTo>
                        <a:pt x="20053" y="17379"/>
                      </a:lnTo>
                      <a:lnTo>
                        <a:pt x="19636" y="17379"/>
                      </a:lnTo>
                      <a:lnTo>
                        <a:pt x="19636" y="16424"/>
                      </a:lnTo>
                      <a:close/>
                      <a:moveTo>
                        <a:pt x="11767" y="16637"/>
                      </a:moveTo>
                      <a:lnTo>
                        <a:pt x="11767" y="17161"/>
                      </a:lnTo>
                      <a:lnTo>
                        <a:pt x="11905" y="17161"/>
                      </a:lnTo>
                      <a:lnTo>
                        <a:pt x="11905" y="16637"/>
                      </a:lnTo>
                      <a:lnTo>
                        <a:pt x="11767" y="16637"/>
                      </a:lnTo>
                      <a:close/>
                      <a:moveTo>
                        <a:pt x="1662" y="16639"/>
                      </a:moveTo>
                      <a:lnTo>
                        <a:pt x="1662" y="17898"/>
                      </a:lnTo>
                      <a:lnTo>
                        <a:pt x="2082" y="17898"/>
                      </a:lnTo>
                      <a:lnTo>
                        <a:pt x="2082" y="16639"/>
                      </a:lnTo>
                      <a:lnTo>
                        <a:pt x="1662" y="16639"/>
                      </a:lnTo>
                      <a:close/>
                      <a:moveTo>
                        <a:pt x="12637" y="16639"/>
                      </a:moveTo>
                      <a:lnTo>
                        <a:pt x="12637" y="16979"/>
                      </a:lnTo>
                      <a:lnTo>
                        <a:pt x="13054" y="16979"/>
                      </a:lnTo>
                      <a:lnTo>
                        <a:pt x="13054" y="16639"/>
                      </a:lnTo>
                      <a:lnTo>
                        <a:pt x="12637" y="16639"/>
                      </a:lnTo>
                      <a:close/>
                      <a:moveTo>
                        <a:pt x="13645" y="16639"/>
                      </a:moveTo>
                      <a:lnTo>
                        <a:pt x="13645" y="17898"/>
                      </a:lnTo>
                      <a:lnTo>
                        <a:pt x="14064" y="17898"/>
                      </a:lnTo>
                      <a:lnTo>
                        <a:pt x="14064" y="16639"/>
                      </a:lnTo>
                      <a:lnTo>
                        <a:pt x="13645" y="16639"/>
                      </a:lnTo>
                      <a:close/>
                      <a:moveTo>
                        <a:pt x="11625" y="17379"/>
                      </a:moveTo>
                      <a:lnTo>
                        <a:pt x="11625" y="17898"/>
                      </a:lnTo>
                      <a:lnTo>
                        <a:pt x="12046" y="17898"/>
                      </a:lnTo>
                      <a:lnTo>
                        <a:pt x="12046" y="17379"/>
                      </a:lnTo>
                      <a:lnTo>
                        <a:pt x="11625" y="17379"/>
                      </a:lnTo>
                      <a:close/>
                      <a:moveTo>
                        <a:pt x="8664" y="17552"/>
                      </a:moveTo>
                      <a:lnTo>
                        <a:pt x="8664" y="17895"/>
                      </a:lnTo>
                      <a:lnTo>
                        <a:pt x="9083" y="17895"/>
                      </a:lnTo>
                      <a:lnTo>
                        <a:pt x="9083" y="17552"/>
                      </a:lnTo>
                      <a:lnTo>
                        <a:pt x="8664" y="17552"/>
                      </a:lnTo>
                      <a:close/>
                    </a:path>
                  </a:pathLst>
                </a:custGeom>
                <a:solidFill>
                  <a:srgbClr val="00A2FF"/>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580" name="Coins"/>
                <p:cNvSpPr/>
                <p:nvPr/>
              </p:nvSpPr>
              <p:spPr>
                <a:xfrm>
                  <a:off x="65985" y="288718"/>
                  <a:ext cx="266888" cy="2676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1" y="0"/>
                      </a:moveTo>
                      <a:cubicBezTo>
                        <a:pt x="7949" y="0"/>
                        <a:pt x="5266" y="392"/>
                        <a:pt x="3255" y="1111"/>
                      </a:cubicBezTo>
                      <a:cubicBezTo>
                        <a:pt x="1360" y="1787"/>
                        <a:pt x="273" y="2685"/>
                        <a:pt x="273" y="3572"/>
                      </a:cubicBezTo>
                      <a:cubicBezTo>
                        <a:pt x="273" y="4460"/>
                        <a:pt x="1360" y="5360"/>
                        <a:pt x="3255" y="6035"/>
                      </a:cubicBezTo>
                      <a:cubicBezTo>
                        <a:pt x="5266" y="6749"/>
                        <a:pt x="7949" y="7147"/>
                        <a:pt x="10801" y="7147"/>
                      </a:cubicBezTo>
                      <a:cubicBezTo>
                        <a:pt x="13652" y="7147"/>
                        <a:pt x="16334" y="6754"/>
                        <a:pt x="18345" y="6035"/>
                      </a:cubicBezTo>
                      <a:cubicBezTo>
                        <a:pt x="20240" y="5360"/>
                        <a:pt x="21327" y="4460"/>
                        <a:pt x="21327" y="3572"/>
                      </a:cubicBezTo>
                      <a:cubicBezTo>
                        <a:pt x="21327" y="2685"/>
                        <a:pt x="20240" y="1787"/>
                        <a:pt x="18345" y="1111"/>
                      </a:cubicBezTo>
                      <a:cubicBezTo>
                        <a:pt x="16334" y="398"/>
                        <a:pt x="13652" y="0"/>
                        <a:pt x="10801" y="0"/>
                      </a:cubicBezTo>
                      <a:close/>
                      <a:moveTo>
                        <a:pt x="12" y="4505"/>
                      </a:moveTo>
                      <a:lnTo>
                        <a:pt x="12" y="5914"/>
                      </a:lnTo>
                      <a:cubicBezTo>
                        <a:pt x="12" y="8033"/>
                        <a:pt x="4846" y="9754"/>
                        <a:pt x="10811" y="9754"/>
                      </a:cubicBezTo>
                      <a:cubicBezTo>
                        <a:pt x="16776" y="9754"/>
                        <a:pt x="21600" y="8039"/>
                        <a:pt x="21600" y="5914"/>
                      </a:cubicBezTo>
                      <a:lnTo>
                        <a:pt x="21600" y="4505"/>
                      </a:lnTo>
                      <a:cubicBezTo>
                        <a:pt x="21136" y="5284"/>
                        <a:pt x="20088" y="5991"/>
                        <a:pt x="18531" y="6541"/>
                      </a:cubicBezTo>
                      <a:cubicBezTo>
                        <a:pt x="16460" y="7276"/>
                        <a:pt x="13718" y="7679"/>
                        <a:pt x="10806" y="7679"/>
                      </a:cubicBezTo>
                      <a:cubicBezTo>
                        <a:pt x="7894" y="7679"/>
                        <a:pt x="5146" y="7276"/>
                        <a:pt x="3081" y="6541"/>
                      </a:cubicBezTo>
                      <a:cubicBezTo>
                        <a:pt x="1524" y="5985"/>
                        <a:pt x="476" y="5284"/>
                        <a:pt x="12" y="4505"/>
                      </a:cubicBezTo>
                      <a:close/>
                      <a:moveTo>
                        <a:pt x="0" y="7320"/>
                      </a:moveTo>
                      <a:lnTo>
                        <a:pt x="0" y="8284"/>
                      </a:lnTo>
                      <a:cubicBezTo>
                        <a:pt x="0" y="10402"/>
                        <a:pt x="4836" y="12123"/>
                        <a:pt x="10801" y="12123"/>
                      </a:cubicBezTo>
                      <a:cubicBezTo>
                        <a:pt x="16766" y="12123"/>
                        <a:pt x="21600" y="10408"/>
                        <a:pt x="21600" y="8284"/>
                      </a:cubicBezTo>
                      <a:lnTo>
                        <a:pt x="21600" y="7320"/>
                      </a:lnTo>
                      <a:cubicBezTo>
                        <a:pt x="21458" y="7495"/>
                        <a:pt x="21295" y="7664"/>
                        <a:pt x="21098" y="7827"/>
                      </a:cubicBezTo>
                      <a:cubicBezTo>
                        <a:pt x="20508" y="8329"/>
                        <a:pt x="19672" y="8769"/>
                        <a:pt x="18618" y="9145"/>
                      </a:cubicBezTo>
                      <a:cubicBezTo>
                        <a:pt x="16520" y="9891"/>
                        <a:pt x="13745" y="10299"/>
                        <a:pt x="10801" y="10299"/>
                      </a:cubicBezTo>
                      <a:cubicBezTo>
                        <a:pt x="7856" y="10299"/>
                        <a:pt x="5080" y="9891"/>
                        <a:pt x="2982" y="9145"/>
                      </a:cubicBezTo>
                      <a:cubicBezTo>
                        <a:pt x="1928" y="8769"/>
                        <a:pt x="1099" y="8329"/>
                        <a:pt x="504" y="7827"/>
                      </a:cubicBezTo>
                      <a:cubicBezTo>
                        <a:pt x="307" y="7664"/>
                        <a:pt x="142" y="7495"/>
                        <a:pt x="0" y="7320"/>
                      </a:cubicBezTo>
                      <a:close/>
                      <a:moveTo>
                        <a:pt x="0" y="9689"/>
                      </a:moveTo>
                      <a:lnTo>
                        <a:pt x="0" y="10653"/>
                      </a:lnTo>
                      <a:cubicBezTo>
                        <a:pt x="0" y="12771"/>
                        <a:pt x="4836" y="14492"/>
                        <a:pt x="10801" y="14492"/>
                      </a:cubicBezTo>
                      <a:cubicBezTo>
                        <a:pt x="16766" y="14492"/>
                        <a:pt x="21600" y="12777"/>
                        <a:pt x="21600" y="10653"/>
                      </a:cubicBezTo>
                      <a:lnTo>
                        <a:pt x="21600" y="9689"/>
                      </a:lnTo>
                      <a:cubicBezTo>
                        <a:pt x="21458" y="9864"/>
                        <a:pt x="21295" y="10033"/>
                        <a:pt x="21098" y="10197"/>
                      </a:cubicBezTo>
                      <a:cubicBezTo>
                        <a:pt x="20508" y="10698"/>
                        <a:pt x="19672" y="11138"/>
                        <a:pt x="18618" y="11514"/>
                      </a:cubicBezTo>
                      <a:cubicBezTo>
                        <a:pt x="16520" y="12260"/>
                        <a:pt x="13745" y="12668"/>
                        <a:pt x="10801" y="12668"/>
                      </a:cubicBezTo>
                      <a:cubicBezTo>
                        <a:pt x="7856" y="12668"/>
                        <a:pt x="5080" y="12260"/>
                        <a:pt x="2982" y="11514"/>
                      </a:cubicBezTo>
                      <a:cubicBezTo>
                        <a:pt x="1928" y="11138"/>
                        <a:pt x="1099" y="10698"/>
                        <a:pt x="504" y="10197"/>
                      </a:cubicBezTo>
                      <a:cubicBezTo>
                        <a:pt x="307" y="10033"/>
                        <a:pt x="142" y="9864"/>
                        <a:pt x="0" y="9689"/>
                      </a:cubicBezTo>
                      <a:close/>
                      <a:moveTo>
                        <a:pt x="0" y="12059"/>
                      </a:moveTo>
                      <a:lnTo>
                        <a:pt x="0" y="13022"/>
                      </a:lnTo>
                      <a:cubicBezTo>
                        <a:pt x="0" y="15141"/>
                        <a:pt x="4836" y="16862"/>
                        <a:pt x="10801" y="16862"/>
                      </a:cubicBezTo>
                      <a:cubicBezTo>
                        <a:pt x="16766" y="16862"/>
                        <a:pt x="21600" y="15146"/>
                        <a:pt x="21600" y="13022"/>
                      </a:cubicBezTo>
                      <a:lnTo>
                        <a:pt x="21600" y="12059"/>
                      </a:lnTo>
                      <a:cubicBezTo>
                        <a:pt x="21458" y="12233"/>
                        <a:pt x="21295" y="12402"/>
                        <a:pt x="21098" y="12566"/>
                      </a:cubicBezTo>
                      <a:cubicBezTo>
                        <a:pt x="20508" y="13067"/>
                        <a:pt x="19672" y="13507"/>
                        <a:pt x="18618" y="13883"/>
                      </a:cubicBezTo>
                      <a:cubicBezTo>
                        <a:pt x="16520" y="14629"/>
                        <a:pt x="13745" y="15037"/>
                        <a:pt x="10801" y="15037"/>
                      </a:cubicBezTo>
                      <a:cubicBezTo>
                        <a:pt x="7856" y="15037"/>
                        <a:pt x="5080" y="14629"/>
                        <a:pt x="2982" y="13883"/>
                      </a:cubicBezTo>
                      <a:cubicBezTo>
                        <a:pt x="1928" y="13507"/>
                        <a:pt x="1099" y="13067"/>
                        <a:pt x="504" y="12566"/>
                      </a:cubicBezTo>
                      <a:cubicBezTo>
                        <a:pt x="307" y="12402"/>
                        <a:pt x="142" y="12233"/>
                        <a:pt x="0" y="12059"/>
                      </a:cubicBezTo>
                      <a:close/>
                      <a:moveTo>
                        <a:pt x="0" y="14428"/>
                      </a:moveTo>
                      <a:lnTo>
                        <a:pt x="0" y="15391"/>
                      </a:lnTo>
                      <a:cubicBezTo>
                        <a:pt x="0" y="17510"/>
                        <a:pt x="4836" y="19231"/>
                        <a:pt x="10801" y="19231"/>
                      </a:cubicBezTo>
                      <a:cubicBezTo>
                        <a:pt x="16766" y="19231"/>
                        <a:pt x="21600" y="17515"/>
                        <a:pt x="21600" y="15391"/>
                      </a:cubicBezTo>
                      <a:lnTo>
                        <a:pt x="21600" y="14428"/>
                      </a:lnTo>
                      <a:cubicBezTo>
                        <a:pt x="21458" y="14602"/>
                        <a:pt x="21295" y="14772"/>
                        <a:pt x="21098" y="14935"/>
                      </a:cubicBezTo>
                      <a:cubicBezTo>
                        <a:pt x="20508" y="15436"/>
                        <a:pt x="19672" y="15877"/>
                        <a:pt x="18618" y="16252"/>
                      </a:cubicBezTo>
                      <a:cubicBezTo>
                        <a:pt x="16520" y="16998"/>
                        <a:pt x="13745" y="17406"/>
                        <a:pt x="10801" y="17406"/>
                      </a:cubicBezTo>
                      <a:cubicBezTo>
                        <a:pt x="7856" y="17406"/>
                        <a:pt x="5080" y="16998"/>
                        <a:pt x="2982" y="16252"/>
                      </a:cubicBezTo>
                      <a:cubicBezTo>
                        <a:pt x="1928" y="15877"/>
                        <a:pt x="1099" y="15436"/>
                        <a:pt x="504" y="14935"/>
                      </a:cubicBezTo>
                      <a:cubicBezTo>
                        <a:pt x="307" y="14772"/>
                        <a:pt x="142" y="14602"/>
                        <a:pt x="0" y="14428"/>
                      </a:cubicBezTo>
                      <a:close/>
                      <a:moveTo>
                        <a:pt x="0" y="16797"/>
                      </a:moveTo>
                      <a:lnTo>
                        <a:pt x="0" y="17760"/>
                      </a:lnTo>
                      <a:cubicBezTo>
                        <a:pt x="0" y="19879"/>
                        <a:pt x="4836" y="21600"/>
                        <a:pt x="10801" y="21600"/>
                      </a:cubicBezTo>
                      <a:cubicBezTo>
                        <a:pt x="16766" y="21600"/>
                        <a:pt x="21600" y="19879"/>
                        <a:pt x="21600" y="17760"/>
                      </a:cubicBezTo>
                      <a:lnTo>
                        <a:pt x="21600" y="16797"/>
                      </a:lnTo>
                      <a:cubicBezTo>
                        <a:pt x="21458" y="16971"/>
                        <a:pt x="21295" y="17141"/>
                        <a:pt x="21098" y="17304"/>
                      </a:cubicBezTo>
                      <a:cubicBezTo>
                        <a:pt x="20508" y="17805"/>
                        <a:pt x="19672" y="18246"/>
                        <a:pt x="18618" y="18622"/>
                      </a:cubicBezTo>
                      <a:cubicBezTo>
                        <a:pt x="16520" y="19368"/>
                        <a:pt x="13745" y="19775"/>
                        <a:pt x="10801" y="19775"/>
                      </a:cubicBezTo>
                      <a:cubicBezTo>
                        <a:pt x="7856" y="19775"/>
                        <a:pt x="5080" y="19368"/>
                        <a:pt x="2982" y="18622"/>
                      </a:cubicBezTo>
                      <a:cubicBezTo>
                        <a:pt x="1928" y="18246"/>
                        <a:pt x="1099" y="17805"/>
                        <a:pt x="504" y="17304"/>
                      </a:cubicBezTo>
                      <a:cubicBezTo>
                        <a:pt x="307" y="17141"/>
                        <a:pt x="142" y="16971"/>
                        <a:pt x="0" y="16797"/>
                      </a:cubicBezTo>
                      <a:close/>
                    </a:path>
                  </a:pathLst>
                </a:custGeom>
                <a:solidFill>
                  <a:srgbClr val="017100"/>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581" name="Rectangle"/>
                <p:cNvSpPr/>
                <p:nvPr/>
              </p:nvSpPr>
              <p:spPr>
                <a:xfrm>
                  <a:off x="0" y="71937"/>
                  <a:ext cx="535379" cy="554471"/>
                </a:xfrm>
                <a:prstGeom prst="rect">
                  <a:avLst/>
                </a:prstGeom>
                <a:noFill/>
                <a:ln w="12700" cap="flat">
                  <a:solidFill>
                    <a:srgbClr val="017100"/>
                  </a:solidFill>
                  <a:prstDash val="solid"/>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grpSp>
              <p:nvGrpSpPr>
                <p:cNvPr id="584" name="Group"/>
                <p:cNvGrpSpPr/>
                <p:nvPr/>
              </p:nvGrpSpPr>
              <p:grpSpPr>
                <a:xfrm>
                  <a:off x="395218" y="453779"/>
                  <a:ext cx="303834" cy="309182"/>
                  <a:chOff x="0" y="0"/>
                  <a:chExt cx="303832" cy="309180"/>
                </a:xfrm>
              </p:grpSpPr>
              <p:sp>
                <p:nvSpPr>
                  <p:cNvPr id="582" name="Square"/>
                  <p:cNvSpPr/>
                  <p:nvPr/>
                </p:nvSpPr>
                <p:spPr>
                  <a:xfrm>
                    <a:off x="0" y="0"/>
                    <a:ext cx="285095" cy="281074"/>
                  </a:xfrm>
                  <a:prstGeom prst="rect">
                    <a:avLst/>
                  </a:prstGeom>
                  <a:solidFill>
                    <a:srgbClr val="FFFFFF"/>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583" name="Recycle"/>
                  <p:cNvSpPr/>
                  <p:nvPr/>
                </p:nvSpPr>
                <p:spPr>
                  <a:xfrm>
                    <a:off x="18738" y="28107"/>
                    <a:ext cx="285095" cy="281074"/>
                  </a:xfrm>
                  <a:custGeom>
                    <a:avLst/>
                    <a:gdLst/>
                    <a:ahLst/>
                    <a:cxnLst>
                      <a:cxn ang="0">
                        <a:pos x="wd2" y="hd2"/>
                      </a:cxn>
                      <a:cxn ang="5400000">
                        <a:pos x="wd2" y="hd2"/>
                      </a:cxn>
                      <a:cxn ang="10800000">
                        <a:pos x="wd2" y="hd2"/>
                      </a:cxn>
                      <a:cxn ang="16200000">
                        <a:pos x="wd2" y="hd2"/>
                      </a:cxn>
                    </a:cxnLst>
                    <a:rect l="0" t="0" r="r" b="b"/>
                    <a:pathLst>
                      <a:path w="21048" h="21549" fill="norm" stroke="1" extrusionOk="0">
                        <a:moveTo>
                          <a:pt x="13549" y="0"/>
                        </a:moveTo>
                        <a:lnTo>
                          <a:pt x="8485" y="132"/>
                        </a:lnTo>
                        <a:cubicBezTo>
                          <a:pt x="8486" y="132"/>
                          <a:pt x="9737" y="309"/>
                          <a:pt x="10848" y="2309"/>
                        </a:cubicBezTo>
                        <a:cubicBezTo>
                          <a:pt x="11978" y="4341"/>
                          <a:pt x="12984" y="6152"/>
                          <a:pt x="13455" y="6998"/>
                        </a:cubicBezTo>
                        <a:lnTo>
                          <a:pt x="12189" y="7756"/>
                        </a:lnTo>
                        <a:lnTo>
                          <a:pt x="16852" y="8291"/>
                        </a:lnTo>
                        <a:lnTo>
                          <a:pt x="18733" y="3832"/>
                        </a:lnTo>
                        <a:lnTo>
                          <a:pt x="17459" y="4597"/>
                        </a:lnTo>
                        <a:lnTo>
                          <a:pt x="15473" y="1025"/>
                        </a:lnTo>
                        <a:cubicBezTo>
                          <a:pt x="14873" y="-51"/>
                          <a:pt x="13549" y="0"/>
                          <a:pt x="13549" y="0"/>
                        </a:cubicBezTo>
                        <a:close/>
                        <a:moveTo>
                          <a:pt x="7671" y="687"/>
                        </a:moveTo>
                        <a:cubicBezTo>
                          <a:pt x="6727" y="742"/>
                          <a:pt x="5937" y="1348"/>
                          <a:pt x="5499" y="2133"/>
                        </a:cubicBezTo>
                        <a:lnTo>
                          <a:pt x="3975" y="4872"/>
                        </a:lnTo>
                        <a:lnTo>
                          <a:pt x="7977" y="7271"/>
                        </a:lnTo>
                        <a:lnTo>
                          <a:pt x="10488" y="2756"/>
                        </a:lnTo>
                        <a:cubicBezTo>
                          <a:pt x="10488" y="2756"/>
                          <a:pt x="9649" y="1169"/>
                          <a:pt x="8660" y="829"/>
                        </a:cubicBezTo>
                        <a:cubicBezTo>
                          <a:pt x="8318" y="711"/>
                          <a:pt x="7986" y="668"/>
                          <a:pt x="7671" y="687"/>
                        </a:cubicBezTo>
                        <a:close/>
                        <a:moveTo>
                          <a:pt x="5609" y="6730"/>
                        </a:moveTo>
                        <a:lnTo>
                          <a:pt x="951" y="7268"/>
                        </a:lnTo>
                        <a:lnTo>
                          <a:pt x="2227" y="8033"/>
                        </a:lnTo>
                        <a:lnTo>
                          <a:pt x="240" y="11604"/>
                        </a:lnTo>
                        <a:cubicBezTo>
                          <a:pt x="-357" y="12681"/>
                          <a:pt x="347" y="13848"/>
                          <a:pt x="347" y="13848"/>
                        </a:cubicBezTo>
                        <a:lnTo>
                          <a:pt x="2990" y="18335"/>
                        </a:lnTo>
                        <a:cubicBezTo>
                          <a:pt x="2990" y="18335"/>
                          <a:pt x="2513" y="17121"/>
                          <a:pt x="3625" y="15121"/>
                        </a:cubicBezTo>
                        <a:cubicBezTo>
                          <a:pt x="4755" y="13089"/>
                          <a:pt x="5760" y="11279"/>
                          <a:pt x="6231" y="10432"/>
                        </a:cubicBezTo>
                        <a:lnTo>
                          <a:pt x="7497" y="11192"/>
                        </a:lnTo>
                        <a:lnTo>
                          <a:pt x="5609" y="6730"/>
                        </a:lnTo>
                        <a:close/>
                        <a:moveTo>
                          <a:pt x="19136" y="7756"/>
                        </a:moveTo>
                        <a:lnTo>
                          <a:pt x="15135" y="10156"/>
                        </a:lnTo>
                        <a:lnTo>
                          <a:pt x="17645" y="14671"/>
                        </a:lnTo>
                        <a:cubicBezTo>
                          <a:pt x="17645" y="14671"/>
                          <a:pt x="19388" y="14710"/>
                          <a:pt x="20166" y="13991"/>
                        </a:cubicBezTo>
                        <a:cubicBezTo>
                          <a:pt x="21243" y="12995"/>
                          <a:pt x="21240" y="11545"/>
                          <a:pt x="20659" y="10497"/>
                        </a:cubicBezTo>
                        <a:lnTo>
                          <a:pt x="19136" y="7756"/>
                        </a:lnTo>
                        <a:close/>
                        <a:moveTo>
                          <a:pt x="12624" y="13701"/>
                        </a:moveTo>
                        <a:lnTo>
                          <a:pt x="9847" y="17628"/>
                        </a:lnTo>
                        <a:lnTo>
                          <a:pt x="12624" y="21549"/>
                        </a:lnTo>
                        <a:lnTo>
                          <a:pt x="12624" y="20021"/>
                        </a:lnTo>
                        <a:lnTo>
                          <a:pt x="16596" y="20021"/>
                        </a:lnTo>
                        <a:cubicBezTo>
                          <a:pt x="17793" y="20019"/>
                          <a:pt x="18413" y="18803"/>
                          <a:pt x="18413" y="18803"/>
                        </a:cubicBezTo>
                        <a:lnTo>
                          <a:pt x="20835" y="14184"/>
                        </a:lnTo>
                        <a:cubicBezTo>
                          <a:pt x="20835" y="14184"/>
                          <a:pt x="20061" y="15219"/>
                          <a:pt x="17837" y="15219"/>
                        </a:cubicBezTo>
                        <a:cubicBezTo>
                          <a:pt x="15577" y="15219"/>
                          <a:pt x="13566" y="15219"/>
                          <a:pt x="12624" y="15219"/>
                        </a:cubicBezTo>
                        <a:lnTo>
                          <a:pt x="12624" y="13701"/>
                        </a:lnTo>
                        <a:close/>
                        <a:moveTo>
                          <a:pt x="4177" y="15222"/>
                        </a:moveTo>
                        <a:cubicBezTo>
                          <a:pt x="4177" y="15222"/>
                          <a:pt x="3272" y="16770"/>
                          <a:pt x="3483" y="17830"/>
                        </a:cubicBezTo>
                        <a:cubicBezTo>
                          <a:pt x="3775" y="19296"/>
                          <a:pt x="4988" y="20019"/>
                          <a:pt x="6152" y="20021"/>
                        </a:cubicBezTo>
                        <a:lnTo>
                          <a:pt x="9197" y="20021"/>
                        </a:lnTo>
                        <a:lnTo>
                          <a:pt x="9197" y="15222"/>
                        </a:lnTo>
                        <a:lnTo>
                          <a:pt x="4177" y="15222"/>
                        </a:lnTo>
                        <a:close/>
                      </a:path>
                    </a:pathLst>
                  </a:custGeom>
                  <a:solidFill>
                    <a:srgbClr val="017100"/>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grpSp>
            <p:pic>
              <p:nvPicPr>
                <p:cNvPr id="585" name="image20.png" descr="image20.png"/>
                <p:cNvPicPr>
                  <a:picLocks noChangeAspect="1"/>
                </p:cNvPicPr>
                <p:nvPr/>
              </p:nvPicPr>
              <p:blipFill>
                <a:blip r:embed="rId5">
                  <a:extLst/>
                </a:blip>
                <a:stretch>
                  <a:fillRect/>
                </a:stretch>
              </p:blipFill>
              <p:spPr>
                <a:xfrm>
                  <a:off x="721286" y="449055"/>
                  <a:ext cx="179268" cy="281075"/>
                </a:xfrm>
                <a:prstGeom prst="rect">
                  <a:avLst/>
                </a:prstGeom>
                <a:ln w="12700" cap="flat">
                  <a:noFill/>
                  <a:miter lim="400000"/>
                </a:ln>
                <a:effectLst/>
              </p:spPr>
            </p:pic>
            <p:grpSp>
              <p:nvGrpSpPr>
                <p:cNvPr id="588" name="Group"/>
                <p:cNvGrpSpPr/>
                <p:nvPr/>
              </p:nvGrpSpPr>
              <p:grpSpPr>
                <a:xfrm>
                  <a:off x="317939" y="0"/>
                  <a:ext cx="267586" cy="293120"/>
                  <a:chOff x="0" y="0"/>
                  <a:chExt cx="267584" cy="293119"/>
                </a:xfrm>
              </p:grpSpPr>
              <p:sp>
                <p:nvSpPr>
                  <p:cNvPr id="586" name="Rectangle"/>
                  <p:cNvSpPr/>
                  <p:nvPr/>
                </p:nvSpPr>
                <p:spPr>
                  <a:xfrm>
                    <a:off x="348" y="0"/>
                    <a:ext cx="266888" cy="281074"/>
                  </a:xfrm>
                  <a:prstGeom prst="rect">
                    <a:avLst/>
                  </a:prstGeom>
                  <a:solidFill>
                    <a:srgbClr val="FFFFFF"/>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587" name="Safe"/>
                  <p:cNvSpPr/>
                  <p:nvPr/>
                </p:nvSpPr>
                <p:spPr>
                  <a:xfrm>
                    <a:off x="0" y="25430"/>
                    <a:ext cx="267585" cy="267690"/>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1739" y="0"/>
                        </a:moveTo>
                        <a:cubicBezTo>
                          <a:pt x="798" y="0"/>
                          <a:pt x="2" y="777"/>
                          <a:pt x="0" y="1696"/>
                        </a:cubicBezTo>
                        <a:lnTo>
                          <a:pt x="0" y="3247"/>
                        </a:lnTo>
                        <a:lnTo>
                          <a:pt x="4396" y="3247"/>
                        </a:lnTo>
                        <a:lnTo>
                          <a:pt x="4384" y="6208"/>
                        </a:lnTo>
                        <a:lnTo>
                          <a:pt x="0" y="6208"/>
                        </a:lnTo>
                        <a:lnTo>
                          <a:pt x="0" y="15128"/>
                        </a:lnTo>
                        <a:lnTo>
                          <a:pt x="4396" y="15128"/>
                        </a:lnTo>
                        <a:lnTo>
                          <a:pt x="4384" y="18090"/>
                        </a:lnTo>
                        <a:lnTo>
                          <a:pt x="0" y="18090"/>
                        </a:lnTo>
                        <a:lnTo>
                          <a:pt x="0" y="19896"/>
                        </a:lnTo>
                        <a:cubicBezTo>
                          <a:pt x="-1" y="20351"/>
                          <a:pt x="175" y="20779"/>
                          <a:pt x="496" y="21100"/>
                        </a:cubicBezTo>
                        <a:cubicBezTo>
                          <a:pt x="817" y="21422"/>
                          <a:pt x="1245" y="21600"/>
                          <a:pt x="1700" y="21600"/>
                        </a:cubicBezTo>
                        <a:lnTo>
                          <a:pt x="19858" y="21600"/>
                        </a:lnTo>
                        <a:cubicBezTo>
                          <a:pt x="20793" y="21600"/>
                          <a:pt x="21556" y="20839"/>
                          <a:pt x="21558" y="19904"/>
                        </a:cubicBezTo>
                        <a:lnTo>
                          <a:pt x="21598" y="1703"/>
                        </a:lnTo>
                        <a:cubicBezTo>
                          <a:pt x="21599" y="1248"/>
                          <a:pt x="21423" y="821"/>
                          <a:pt x="21102" y="499"/>
                        </a:cubicBezTo>
                        <a:cubicBezTo>
                          <a:pt x="20781" y="178"/>
                          <a:pt x="20353" y="0"/>
                          <a:pt x="19898" y="0"/>
                        </a:cubicBezTo>
                        <a:lnTo>
                          <a:pt x="1739" y="0"/>
                        </a:lnTo>
                        <a:close/>
                        <a:moveTo>
                          <a:pt x="8" y="3711"/>
                        </a:moveTo>
                        <a:lnTo>
                          <a:pt x="0" y="5746"/>
                        </a:lnTo>
                        <a:lnTo>
                          <a:pt x="3921" y="5746"/>
                        </a:lnTo>
                        <a:lnTo>
                          <a:pt x="3930" y="3711"/>
                        </a:lnTo>
                        <a:lnTo>
                          <a:pt x="8" y="3711"/>
                        </a:lnTo>
                        <a:close/>
                        <a:moveTo>
                          <a:pt x="5781" y="7462"/>
                        </a:moveTo>
                        <a:lnTo>
                          <a:pt x="8200" y="8517"/>
                        </a:lnTo>
                        <a:cubicBezTo>
                          <a:pt x="7906" y="8867"/>
                          <a:pt x="7679" y="9277"/>
                          <a:pt x="7542" y="9725"/>
                        </a:cubicBezTo>
                        <a:lnTo>
                          <a:pt x="5305" y="8240"/>
                        </a:lnTo>
                        <a:lnTo>
                          <a:pt x="5781" y="7462"/>
                        </a:lnTo>
                        <a:close/>
                        <a:moveTo>
                          <a:pt x="15894" y="7462"/>
                        </a:moveTo>
                        <a:lnTo>
                          <a:pt x="16370" y="8240"/>
                        </a:lnTo>
                        <a:lnTo>
                          <a:pt x="14134" y="9725"/>
                        </a:lnTo>
                        <a:cubicBezTo>
                          <a:pt x="13997" y="9277"/>
                          <a:pt x="13770" y="8867"/>
                          <a:pt x="13475" y="8517"/>
                        </a:cubicBezTo>
                        <a:lnTo>
                          <a:pt x="15894" y="7462"/>
                        </a:lnTo>
                        <a:close/>
                        <a:moveTo>
                          <a:pt x="10837" y="7795"/>
                        </a:moveTo>
                        <a:cubicBezTo>
                          <a:pt x="12458" y="7795"/>
                          <a:pt x="13772" y="9109"/>
                          <a:pt x="13772" y="10729"/>
                        </a:cubicBezTo>
                        <a:cubicBezTo>
                          <a:pt x="13772" y="12349"/>
                          <a:pt x="12458" y="13662"/>
                          <a:pt x="10837" y="13662"/>
                        </a:cubicBezTo>
                        <a:cubicBezTo>
                          <a:pt x="9216" y="13662"/>
                          <a:pt x="7903" y="12349"/>
                          <a:pt x="7903" y="10729"/>
                        </a:cubicBezTo>
                        <a:cubicBezTo>
                          <a:pt x="7903" y="9109"/>
                          <a:pt x="9216" y="7795"/>
                          <a:pt x="10837" y="7795"/>
                        </a:cubicBezTo>
                        <a:close/>
                        <a:moveTo>
                          <a:pt x="10837" y="9072"/>
                        </a:moveTo>
                        <a:cubicBezTo>
                          <a:pt x="9923" y="9072"/>
                          <a:pt x="9179" y="9815"/>
                          <a:pt x="9179" y="10729"/>
                        </a:cubicBezTo>
                        <a:cubicBezTo>
                          <a:pt x="9179" y="11643"/>
                          <a:pt x="9923" y="12386"/>
                          <a:pt x="10837" y="12386"/>
                        </a:cubicBezTo>
                        <a:cubicBezTo>
                          <a:pt x="11751" y="12386"/>
                          <a:pt x="12495" y="11643"/>
                          <a:pt x="12495" y="10729"/>
                        </a:cubicBezTo>
                        <a:cubicBezTo>
                          <a:pt x="12495" y="9815"/>
                          <a:pt x="11751" y="9072"/>
                          <a:pt x="10837" y="9072"/>
                        </a:cubicBezTo>
                        <a:close/>
                        <a:moveTo>
                          <a:pt x="10837" y="9585"/>
                        </a:moveTo>
                        <a:cubicBezTo>
                          <a:pt x="11468" y="9585"/>
                          <a:pt x="11982" y="10098"/>
                          <a:pt x="11982" y="10729"/>
                        </a:cubicBezTo>
                        <a:cubicBezTo>
                          <a:pt x="11982" y="11360"/>
                          <a:pt x="11468" y="11873"/>
                          <a:pt x="10837" y="11873"/>
                        </a:cubicBezTo>
                        <a:cubicBezTo>
                          <a:pt x="10206" y="11873"/>
                          <a:pt x="9693" y="11360"/>
                          <a:pt x="9693" y="10729"/>
                        </a:cubicBezTo>
                        <a:cubicBezTo>
                          <a:pt x="9693" y="10098"/>
                          <a:pt x="10206" y="9585"/>
                          <a:pt x="10837" y="9585"/>
                        </a:cubicBezTo>
                        <a:close/>
                        <a:moveTo>
                          <a:pt x="10131" y="14099"/>
                        </a:moveTo>
                        <a:cubicBezTo>
                          <a:pt x="10359" y="14147"/>
                          <a:pt x="10595" y="14173"/>
                          <a:pt x="10837" y="14173"/>
                        </a:cubicBezTo>
                        <a:cubicBezTo>
                          <a:pt x="11079" y="14173"/>
                          <a:pt x="11315" y="14147"/>
                          <a:pt x="11543" y="14099"/>
                        </a:cubicBezTo>
                        <a:lnTo>
                          <a:pt x="11313" y="16489"/>
                        </a:lnTo>
                        <a:lnTo>
                          <a:pt x="10361" y="16489"/>
                        </a:lnTo>
                        <a:lnTo>
                          <a:pt x="10131" y="14099"/>
                        </a:lnTo>
                        <a:close/>
                        <a:moveTo>
                          <a:pt x="8" y="15592"/>
                        </a:moveTo>
                        <a:lnTo>
                          <a:pt x="0" y="17626"/>
                        </a:lnTo>
                        <a:lnTo>
                          <a:pt x="3921" y="17626"/>
                        </a:lnTo>
                        <a:lnTo>
                          <a:pt x="3930" y="15592"/>
                        </a:lnTo>
                        <a:lnTo>
                          <a:pt x="8" y="15592"/>
                        </a:lnTo>
                        <a:close/>
                      </a:path>
                    </a:pathLst>
                  </a:custGeom>
                  <a:solidFill>
                    <a:srgbClr val="EE220C"/>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grpSp>
          </p:grpSp>
          <p:grpSp>
            <p:nvGrpSpPr>
              <p:cNvPr id="611" name="Group"/>
              <p:cNvGrpSpPr/>
              <p:nvPr/>
            </p:nvGrpSpPr>
            <p:grpSpPr>
              <a:xfrm>
                <a:off x="6022235" y="150619"/>
                <a:ext cx="900555" cy="835734"/>
                <a:chOff x="0" y="0"/>
                <a:chExt cx="900553" cy="835732"/>
              </a:xfrm>
            </p:grpSpPr>
            <p:sp>
              <p:nvSpPr>
                <p:cNvPr id="590" name="anonymization"/>
                <p:cNvSpPr txBox="1"/>
                <p:nvPr/>
              </p:nvSpPr>
              <p:spPr>
                <a:xfrm>
                  <a:off x="0" y="0"/>
                  <a:ext cx="900554" cy="2243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8" tIns="35718" rIns="35718" bIns="35718" numCol="1" anchor="ctr">
                  <a:noAutofit/>
                </a:bodyPr>
                <a:lstStyle>
                  <a:lvl1pPr algn="ctr" defTabSz="410765">
                    <a:defRPr sz="1000">
                      <a:solidFill>
                        <a:srgbClr val="017100"/>
                      </a:solidFill>
                      <a:latin typeface="Gill Sans"/>
                      <a:ea typeface="Gill Sans"/>
                      <a:cs typeface="Gill Sans"/>
                      <a:sym typeface="Gill Sans"/>
                    </a:defRPr>
                  </a:lvl1pPr>
                </a:lstStyle>
                <a:p>
                  <a:pPr/>
                  <a:r>
                    <a:t>anonymization</a:t>
                  </a:r>
                </a:p>
              </p:txBody>
            </p:sp>
            <p:grpSp>
              <p:nvGrpSpPr>
                <p:cNvPr id="610" name="Group"/>
                <p:cNvGrpSpPr/>
                <p:nvPr/>
              </p:nvGrpSpPr>
              <p:grpSpPr>
                <a:xfrm>
                  <a:off x="162881" y="277675"/>
                  <a:ext cx="548003" cy="558058"/>
                  <a:chOff x="0" y="0"/>
                  <a:chExt cx="548002" cy="558056"/>
                </a:xfrm>
              </p:grpSpPr>
              <p:sp>
                <p:nvSpPr>
                  <p:cNvPr id="591" name="Rectangle"/>
                  <p:cNvSpPr/>
                  <p:nvPr/>
                </p:nvSpPr>
                <p:spPr>
                  <a:xfrm>
                    <a:off x="0" y="0"/>
                    <a:ext cx="548003" cy="558057"/>
                  </a:xfrm>
                  <a:prstGeom prst="rect">
                    <a:avLst/>
                  </a:prstGeom>
                  <a:noFill/>
                  <a:ln w="12700" cap="flat">
                    <a:solidFill>
                      <a:srgbClr val="017100"/>
                    </a:solidFill>
                    <a:prstDash val="solid"/>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592" name="Male"/>
                  <p:cNvSpPr/>
                  <p:nvPr/>
                </p:nvSpPr>
                <p:spPr>
                  <a:xfrm>
                    <a:off x="44169" y="14323"/>
                    <a:ext cx="65667" cy="177189"/>
                  </a:xfrm>
                  <a:custGeom>
                    <a:avLst/>
                    <a:gdLst/>
                    <a:ahLst/>
                    <a:cxnLst>
                      <a:cxn ang="0">
                        <a:pos x="wd2" y="hd2"/>
                      </a:cxn>
                      <a:cxn ang="5400000">
                        <a:pos x="wd2" y="hd2"/>
                      </a:cxn>
                      <a:cxn ang="10800000">
                        <a:pos x="wd2" y="hd2"/>
                      </a:cxn>
                      <a:cxn ang="16200000">
                        <a:pos x="wd2" y="hd2"/>
                      </a:cxn>
                    </a:cxnLst>
                    <a:rect l="0" t="0" r="r" b="b"/>
                    <a:pathLst>
                      <a:path w="21547" h="21600" fill="norm" stroke="1"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017101"/>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593" name="Male"/>
                  <p:cNvSpPr/>
                  <p:nvPr/>
                </p:nvSpPr>
                <p:spPr>
                  <a:xfrm>
                    <a:off x="120071" y="14323"/>
                    <a:ext cx="65667" cy="177189"/>
                  </a:xfrm>
                  <a:custGeom>
                    <a:avLst/>
                    <a:gdLst/>
                    <a:ahLst/>
                    <a:cxnLst>
                      <a:cxn ang="0">
                        <a:pos x="wd2" y="hd2"/>
                      </a:cxn>
                      <a:cxn ang="5400000">
                        <a:pos x="wd2" y="hd2"/>
                      </a:cxn>
                      <a:cxn ang="10800000">
                        <a:pos x="wd2" y="hd2"/>
                      </a:cxn>
                      <a:cxn ang="16200000">
                        <a:pos x="wd2" y="hd2"/>
                      </a:cxn>
                    </a:cxnLst>
                    <a:rect l="0" t="0" r="r" b="b"/>
                    <a:pathLst>
                      <a:path w="21547" h="21600" fill="norm" stroke="1"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017101"/>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594" name="Male"/>
                  <p:cNvSpPr/>
                  <p:nvPr/>
                </p:nvSpPr>
                <p:spPr>
                  <a:xfrm>
                    <a:off x="195230" y="14323"/>
                    <a:ext cx="65667" cy="177189"/>
                  </a:xfrm>
                  <a:custGeom>
                    <a:avLst/>
                    <a:gdLst/>
                    <a:ahLst/>
                    <a:cxnLst>
                      <a:cxn ang="0">
                        <a:pos x="wd2" y="hd2"/>
                      </a:cxn>
                      <a:cxn ang="5400000">
                        <a:pos x="wd2" y="hd2"/>
                      </a:cxn>
                      <a:cxn ang="10800000">
                        <a:pos x="wd2" y="hd2"/>
                      </a:cxn>
                      <a:cxn ang="16200000">
                        <a:pos x="wd2" y="hd2"/>
                      </a:cxn>
                    </a:cxnLst>
                    <a:rect l="0" t="0" r="r" b="b"/>
                    <a:pathLst>
                      <a:path w="21547" h="21600" fill="norm" stroke="1"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017101"/>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595" name="Male"/>
                  <p:cNvSpPr/>
                  <p:nvPr/>
                </p:nvSpPr>
                <p:spPr>
                  <a:xfrm>
                    <a:off x="265757" y="14323"/>
                    <a:ext cx="65667" cy="177189"/>
                  </a:xfrm>
                  <a:custGeom>
                    <a:avLst/>
                    <a:gdLst/>
                    <a:ahLst/>
                    <a:cxnLst>
                      <a:cxn ang="0">
                        <a:pos x="wd2" y="hd2"/>
                      </a:cxn>
                      <a:cxn ang="5400000">
                        <a:pos x="wd2" y="hd2"/>
                      </a:cxn>
                      <a:cxn ang="10800000">
                        <a:pos x="wd2" y="hd2"/>
                      </a:cxn>
                      <a:cxn ang="16200000">
                        <a:pos x="wd2" y="hd2"/>
                      </a:cxn>
                    </a:cxnLst>
                    <a:rect l="0" t="0" r="r" b="b"/>
                    <a:pathLst>
                      <a:path w="21547" h="21600" fill="norm" stroke="1"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27200"/>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596" name="Male"/>
                  <p:cNvSpPr/>
                  <p:nvPr/>
                </p:nvSpPr>
                <p:spPr>
                  <a:xfrm>
                    <a:off x="341659" y="14323"/>
                    <a:ext cx="65667" cy="177189"/>
                  </a:xfrm>
                  <a:custGeom>
                    <a:avLst/>
                    <a:gdLst/>
                    <a:ahLst/>
                    <a:cxnLst>
                      <a:cxn ang="0">
                        <a:pos x="wd2" y="hd2"/>
                      </a:cxn>
                      <a:cxn ang="5400000">
                        <a:pos x="wd2" y="hd2"/>
                      </a:cxn>
                      <a:cxn ang="10800000">
                        <a:pos x="wd2" y="hd2"/>
                      </a:cxn>
                      <a:cxn ang="16200000">
                        <a:pos x="wd2" y="hd2"/>
                      </a:cxn>
                    </a:cxnLst>
                    <a:rect l="0" t="0" r="r" b="b"/>
                    <a:pathLst>
                      <a:path w="21547" h="21600" fill="norm" stroke="1"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27200"/>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597" name="Male"/>
                  <p:cNvSpPr/>
                  <p:nvPr/>
                </p:nvSpPr>
                <p:spPr>
                  <a:xfrm>
                    <a:off x="416818" y="14323"/>
                    <a:ext cx="65667" cy="177189"/>
                  </a:xfrm>
                  <a:custGeom>
                    <a:avLst/>
                    <a:gdLst/>
                    <a:ahLst/>
                    <a:cxnLst>
                      <a:cxn ang="0">
                        <a:pos x="wd2" y="hd2"/>
                      </a:cxn>
                      <a:cxn ang="5400000">
                        <a:pos x="wd2" y="hd2"/>
                      </a:cxn>
                      <a:cxn ang="10800000">
                        <a:pos x="wd2" y="hd2"/>
                      </a:cxn>
                      <a:cxn ang="16200000">
                        <a:pos x="wd2" y="hd2"/>
                      </a:cxn>
                    </a:cxnLst>
                    <a:rect l="0" t="0" r="r" b="b"/>
                    <a:pathLst>
                      <a:path w="21547" h="21600" fill="norm" stroke="1"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27200"/>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598" name="Male"/>
                  <p:cNvSpPr/>
                  <p:nvPr/>
                </p:nvSpPr>
                <p:spPr>
                  <a:xfrm>
                    <a:off x="46599" y="190188"/>
                    <a:ext cx="65667" cy="177188"/>
                  </a:xfrm>
                  <a:custGeom>
                    <a:avLst/>
                    <a:gdLst/>
                    <a:ahLst/>
                    <a:cxnLst>
                      <a:cxn ang="0">
                        <a:pos x="wd2" y="hd2"/>
                      </a:cxn>
                      <a:cxn ang="5400000">
                        <a:pos x="wd2" y="hd2"/>
                      </a:cxn>
                      <a:cxn ang="10800000">
                        <a:pos x="wd2" y="hd2"/>
                      </a:cxn>
                      <a:cxn ang="16200000">
                        <a:pos x="wd2" y="hd2"/>
                      </a:cxn>
                    </a:cxnLst>
                    <a:rect l="0" t="0" r="r" b="b"/>
                    <a:pathLst>
                      <a:path w="21547" h="21600" fill="norm" stroke="1"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27200"/>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599" name="Male"/>
                  <p:cNvSpPr/>
                  <p:nvPr/>
                </p:nvSpPr>
                <p:spPr>
                  <a:xfrm>
                    <a:off x="122501" y="190188"/>
                    <a:ext cx="65667" cy="177188"/>
                  </a:xfrm>
                  <a:custGeom>
                    <a:avLst/>
                    <a:gdLst/>
                    <a:ahLst/>
                    <a:cxnLst>
                      <a:cxn ang="0">
                        <a:pos x="wd2" y="hd2"/>
                      </a:cxn>
                      <a:cxn ang="5400000">
                        <a:pos x="wd2" y="hd2"/>
                      </a:cxn>
                      <a:cxn ang="10800000">
                        <a:pos x="wd2" y="hd2"/>
                      </a:cxn>
                      <a:cxn ang="16200000">
                        <a:pos x="wd2" y="hd2"/>
                      </a:cxn>
                    </a:cxnLst>
                    <a:rect l="0" t="0" r="r" b="b"/>
                    <a:pathLst>
                      <a:path w="21547" h="21600" fill="norm" stroke="1"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27200"/>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600" name="Male"/>
                  <p:cNvSpPr/>
                  <p:nvPr/>
                </p:nvSpPr>
                <p:spPr>
                  <a:xfrm>
                    <a:off x="197660" y="190188"/>
                    <a:ext cx="65667" cy="177188"/>
                  </a:xfrm>
                  <a:custGeom>
                    <a:avLst/>
                    <a:gdLst/>
                    <a:ahLst/>
                    <a:cxnLst>
                      <a:cxn ang="0">
                        <a:pos x="wd2" y="hd2"/>
                      </a:cxn>
                      <a:cxn ang="5400000">
                        <a:pos x="wd2" y="hd2"/>
                      </a:cxn>
                      <a:cxn ang="10800000">
                        <a:pos x="wd2" y="hd2"/>
                      </a:cxn>
                      <a:cxn ang="16200000">
                        <a:pos x="wd2" y="hd2"/>
                      </a:cxn>
                    </a:cxnLst>
                    <a:rect l="0" t="0" r="r" b="b"/>
                    <a:pathLst>
                      <a:path w="21547" h="21600" fill="norm" stroke="1"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27200"/>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601" name="Male"/>
                  <p:cNvSpPr/>
                  <p:nvPr/>
                </p:nvSpPr>
                <p:spPr>
                  <a:xfrm>
                    <a:off x="268187" y="190188"/>
                    <a:ext cx="65667" cy="177188"/>
                  </a:xfrm>
                  <a:custGeom>
                    <a:avLst/>
                    <a:gdLst/>
                    <a:ahLst/>
                    <a:cxnLst>
                      <a:cxn ang="0">
                        <a:pos x="wd2" y="hd2"/>
                      </a:cxn>
                      <a:cxn ang="5400000">
                        <a:pos x="wd2" y="hd2"/>
                      </a:cxn>
                      <a:cxn ang="10800000">
                        <a:pos x="wd2" y="hd2"/>
                      </a:cxn>
                      <a:cxn ang="16200000">
                        <a:pos x="wd2" y="hd2"/>
                      </a:cxn>
                    </a:cxnLst>
                    <a:rect l="0" t="0" r="r" b="b"/>
                    <a:pathLst>
                      <a:path w="21547" h="21600" fill="norm" stroke="1"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27200"/>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602" name="Male"/>
                  <p:cNvSpPr/>
                  <p:nvPr/>
                </p:nvSpPr>
                <p:spPr>
                  <a:xfrm>
                    <a:off x="344090" y="190188"/>
                    <a:ext cx="65666" cy="177188"/>
                  </a:xfrm>
                  <a:custGeom>
                    <a:avLst/>
                    <a:gdLst/>
                    <a:ahLst/>
                    <a:cxnLst>
                      <a:cxn ang="0">
                        <a:pos x="wd2" y="hd2"/>
                      </a:cxn>
                      <a:cxn ang="5400000">
                        <a:pos x="wd2" y="hd2"/>
                      </a:cxn>
                      <a:cxn ang="10800000">
                        <a:pos x="wd2" y="hd2"/>
                      </a:cxn>
                      <a:cxn ang="16200000">
                        <a:pos x="wd2" y="hd2"/>
                      </a:cxn>
                    </a:cxnLst>
                    <a:rect l="0" t="0" r="r" b="b"/>
                    <a:pathLst>
                      <a:path w="21547" h="21600" fill="norm" stroke="1"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27200"/>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603" name="Male"/>
                  <p:cNvSpPr/>
                  <p:nvPr/>
                </p:nvSpPr>
                <p:spPr>
                  <a:xfrm>
                    <a:off x="419248" y="190188"/>
                    <a:ext cx="65667" cy="177188"/>
                  </a:xfrm>
                  <a:custGeom>
                    <a:avLst/>
                    <a:gdLst/>
                    <a:ahLst/>
                    <a:cxnLst>
                      <a:cxn ang="0">
                        <a:pos x="wd2" y="hd2"/>
                      </a:cxn>
                      <a:cxn ang="5400000">
                        <a:pos x="wd2" y="hd2"/>
                      </a:cxn>
                      <a:cxn ang="10800000">
                        <a:pos x="wd2" y="hd2"/>
                      </a:cxn>
                      <a:cxn ang="16200000">
                        <a:pos x="wd2" y="hd2"/>
                      </a:cxn>
                    </a:cxnLst>
                    <a:rect l="0" t="0" r="r" b="b"/>
                    <a:pathLst>
                      <a:path w="21547" h="21600" fill="norm" stroke="1"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EE220C"/>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604" name="Male"/>
                  <p:cNvSpPr/>
                  <p:nvPr/>
                </p:nvSpPr>
                <p:spPr>
                  <a:xfrm>
                    <a:off x="46599" y="369159"/>
                    <a:ext cx="65667" cy="177188"/>
                  </a:xfrm>
                  <a:custGeom>
                    <a:avLst/>
                    <a:gdLst/>
                    <a:ahLst/>
                    <a:cxnLst>
                      <a:cxn ang="0">
                        <a:pos x="wd2" y="hd2"/>
                      </a:cxn>
                      <a:cxn ang="5400000">
                        <a:pos x="wd2" y="hd2"/>
                      </a:cxn>
                      <a:cxn ang="10800000">
                        <a:pos x="wd2" y="hd2"/>
                      </a:cxn>
                      <a:cxn ang="16200000">
                        <a:pos x="wd2" y="hd2"/>
                      </a:cxn>
                    </a:cxnLst>
                    <a:rect l="0" t="0" r="r" b="b"/>
                    <a:pathLst>
                      <a:path w="21547" h="21600" fill="norm" stroke="1"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EE220C"/>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605" name="Male"/>
                  <p:cNvSpPr/>
                  <p:nvPr/>
                </p:nvSpPr>
                <p:spPr>
                  <a:xfrm>
                    <a:off x="122501" y="369159"/>
                    <a:ext cx="65667" cy="177188"/>
                  </a:xfrm>
                  <a:custGeom>
                    <a:avLst/>
                    <a:gdLst/>
                    <a:ahLst/>
                    <a:cxnLst>
                      <a:cxn ang="0">
                        <a:pos x="wd2" y="hd2"/>
                      </a:cxn>
                      <a:cxn ang="5400000">
                        <a:pos x="wd2" y="hd2"/>
                      </a:cxn>
                      <a:cxn ang="10800000">
                        <a:pos x="wd2" y="hd2"/>
                      </a:cxn>
                      <a:cxn ang="16200000">
                        <a:pos x="wd2" y="hd2"/>
                      </a:cxn>
                    </a:cxnLst>
                    <a:rect l="0" t="0" r="r" b="b"/>
                    <a:pathLst>
                      <a:path w="21547" h="21600" fill="norm" stroke="1"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EE220C"/>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606" name="Male"/>
                  <p:cNvSpPr/>
                  <p:nvPr/>
                </p:nvSpPr>
                <p:spPr>
                  <a:xfrm>
                    <a:off x="197660" y="369159"/>
                    <a:ext cx="65667" cy="177188"/>
                  </a:xfrm>
                  <a:custGeom>
                    <a:avLst/>
                    <a:gdLst/>
                    <a:ahLst/>
                    <a:cxnLst>
                      <a:cxn ang="0">
                        <a:pos x="wd2" y="hd2"/>
                      </a:cxn>
                      <a:cxn ang="5400000">
                        <a:pos x="wd2" y="hd2"/>
                      </a:cxn>
                      <a:cxn ang="10800000">
                        <a:pos x="wd2" y="hd2"/>
                      </a:cxn>
                      <a:cxn ang="16200000">
                        <a:pos x="wd2" y="hd2"/>
                      </a:cxn>
                    </a:cxnLst>
                    <a:rect l="0" t="0" r="r" b="b"/>
                    <a:pathLst>
                      <a:path w="21547" h="21600" fill="norm" stroke="1"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EE220C"/>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607" name="Male"/>
                  <p:cNvSpPr/>
                  <p:nvPr/>
                </p:nvSpPr>
                <p:spPr>
                  <a:xfrm>
                    <a:off x="268187" y="369159"/>
                    <a:ext cx="65667" cy="177188"/>
                  </a:xfrm>
                  <a:custGeom>
                    <a:avLst/>
                    <a:gdLst/>
                    <a:ahLst/>
                    <a:cxnLst>
                      <a:cxn ang="0">
                        <a:pos x="wd2" y="hd2"/>
                      </a:cxn>
                      <a:cxn ang="5400000">
                        <a:pos x="wd2" y="hd2"/>
                      </a:cxn>
                      <a:cxn ang="10800000">
                        <a:pos x="wd2" y="hd2"/>
                      </a:cxn>
                      <a:cxn ang="16200000">
                        <a:pos x="wd2" y="hd2"/>
                      </a:cxn>
                    </a:cxnLst>
                    <a:rect l="0" t="0" r="r" b="b"/>
                    <a:pathLst>
                      <a:path w="21547" h="21600" fill="norm" stroke="1"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EE220C"/>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608" name="Male"/>
                  <p:cNvSpPr/>
                  <p:nvPr/>
                </p:nvSpPr>
                <p:spPr>
                  <a:xfrm>
                    <a:off x="344090" y="369159"/>
                    <a:ext cx="65666" cy="177188"/>
                  </a:xfrm>
                  <a:custGeom>
                    <a:avLst/>
                    <a:gdLst/>
                    <a:ahLst/>
                    <a:cxnLst>
                      <a:cxn ang="0">
                        <a:pos x="wd2" y="hd2"/>
                      </a:cxn>
                      <a:cxn ang="5400000">
                        <a:pos x="wd2" y="hd2"/>
                      </a:cxn>
                      <a:cxn ang="10800000">
                        <a:pos x="wd2" y="hd2"/>
                      </a:cxn>
                      <a:cxn ang="16200000">
                        <a:pos x="wd2" y="hd2"/>
                      </a:cxn>
                    </a:cxnLst>
                    <a:rect l="0" t="0" r="r" b="b"/>
                    <a:pathLst>
                      <a:path w="21547" h="21600" fill="norm" stroke="1"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EE220C"/>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609" name="Male"/>
                  <p:cNvSpPr/>
                  <p:nvPr/>
                </p:nvSpPr>
                <p:spPr>
                  <a:xfrm>
                    <a:off x="419248" y="369159"/>
                    <a:ext cx="65667" cy="177188"/>
                  </a:xfrm>
                  <a:custGeom>
                    <a:avLst/>
                    <a:gdLst/>
                    <a:ahLst/>
                    <a:cxnLst>
                      <a:cxn ang="0">
                        <a:pos x="wd2" y="hd2"/>
                      </a:cxn>
                      <a:cxn ang="5400000">
                        <a:pos x="wd2" y="hd2"/>
                      </a:cxn>
                      <a:cxn ang="10800000">
                        <a:pos x="wd2" y="hd2"/>
                      </a:cxn>
                      <a:cxn ang="16200000">
                        <a:pos x="wd2" y="hd2"/>
                      </a:cxn>
                    </a:cxnLst>
                    <a:rect l="0" t="0" r="r" b="b"/>
                    <a:pathLst>
                      <a:path w="21547" h="21600" fill="norm" stroke="1"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EE220C"/>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grpSp>
          </p:grpSp>
        </p:grpSp>
      </p:gr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623" name="Group"/>
          <p:cNvGrpSpPr/>
          <p:nvPr/>
        </p:nvGrpSpPr>
        <p:grpSpPr>
          <a:xfrm>
            <a:off x="9068456" y="3785702"/>
            <a:ext cx="1504212" cy="2238321"/>
            <a:chOff x="0" y="0"/>
            <a:chExt cx="1504211" cy="2238319"/>
          </a:xfrm>
        </p:grpSpPr>
        <p:grpSp>
          <p:nvGrpSpPr>
            <p:cNvPr id="617" name="Group"/>
            <p:cNvGrpSpPr/>
            <p:nvPr/>
          </p:nvGrpSpPr>
          <p:grpSpPr>
            <a:xfrm>
              <a:off x="-1" y="297377"/>
              <a:ext cx="1504213" cy="821423"/>
              <a:chOff x="0" y="0"/>
              <a:chExt cx="1504211" cy="821421"/>
            </a:xfrm>
          </p:grpSpPr>
          <p:sp>
            <p:nvSpPr>
              <p:cNvPr id="615" name="Rounded Rectangle"/>
              <p:cNvSpPr/>
              <p:nvPr/>
            </p:nvSpPr>
            <p:spPr>
              <a:xfrm>
                <a:off x="0" y="0"/>
                <a:ext cx="1504212" cy="821422"/>
              </a:xfrm>
              <a:prstGeom prst="roundRect">
                <a:avLst>
                  <a:gd name="adj" fmla="val 27556"/>
                </a:avLst>
              </a:prstGeom>
              <a:noFill/>
              <a:ln w="25400" cap="flat">
                <a:solidFill>
                  <a:srgbClr val="F27200"/>
                </a:solidFill>
                <a:prstDash val="solid"/>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616" name="Output:…"/>
              <p:cNvSpPr txBox="1"/>
              <p:nvPr/>
            </p:nvSpPr>
            <p:spPr>
              <a:xfrm>
                <a:off x="57328" y="68703"/>
                <a:ext cx="1389556" cy="6840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5718" tIns="35718" rIns="35718" bIns="35718" numCol="1" anchor="ctr">
                <a:spAutoFit/>
              </a:bodyPr>
              <a:lstStyle/>
              <a:p>
                <a:pPr algn="ctr" defTabSz="1219169">
                  <a:defRPr sz="800">
                    <a:solidFill>
                      <a:srgbClr val="5E5E5E"/>
                    </a:solidFill>
                  </a:defRPr>
                </a:pPr>
                <a:r>
                  <a:t>Output: </a:t>
                </a:r>
              </a:p>
              <a:p>
                <a:pPr marL="189653" indent="-189653" defTabSz="1219169">
                  <a:buSzPct val="100000"/>
                  <a:buAutoNum type="arabicPeriod" startAt="1"/>
                  <a:defRPr sz="800">
                    <a:solidFill>
                      <a:srgbClr val="5E5E5E"/>
                    </a:solidFill>
                  </a:defRPr>
                </a:pPr>
                <a:r>
                  <a:t>Risk Log Entry</a:t>
                </a:r>
              </a:p>
              <a:p>
                <a:pPr marL="189653" indent="-189653" defTabSz="1219169">
                  <a:buSzPct val="100000"/>
                  <a:buAutoNum type="arabicPeriod" startAt="1"/>
                  <a:defRPr sz="800">
                    <a:solidFill>
                      <a:srgbClr val="5E5E5E"/>
                    </a:solidFill>
                  </a:defRPr>
                </a:pPr>
                <a:r>
                  <a:t>Policy Recommendations</a:t>
                </a:r>
              </a:p>
              <a:p>
                <a:pPr marL="189653" indent="-189653" defTabSz="1219169">
                  <a:buSzPct val="100000"/>
                  <a:buAutoNum type="arabicPeriod" startAt="1"/>
                  <a:defRPr sz="800">
                    <a:solidFill>
                      <a:srgbClr val="5E5E5E"/>
                    </a:solidFill>
                  </a:defRPr>
                </a:pPr>
                <a:r>
                  <a:t>Audit Recommendations</a:t>
                </a:r>
              </a:p>
              <a:p>
                <a:pPr marL="189653" indent="-189653" defTabSz="1219169">
                  <a:buSzPct val="100000"/>
                  <a:buAutoNum type="arabicPeriod" startAt="1"/>
                  <a:defRPr sz="800">
                    <a:solidFill>
                      <a:srgbClr val="5E5E5E"/>
                    </a:solidFill>
                  </a:defRPr>
                </a:pPr>
                <a:r>
                  <a:t>Risk Acceptance Statement</a:t>
                </a:r>
              </a:p>
            </p:txBody>
          </p:sp>
        </p:grpSp>
        <p:sp>
          <p:nvSpPr>
            <p:cNvPr id="618" name="Line"/>
            <p:cNvSpPr/>
            <p:nvPr/>
          </p:nvSpPr>
          <p:spPr>
            <a:xfrm flipH="1">
              <a:off x="746205" y="0"/>
              <a:ext cx="1" cy="290443"/>
            </a:xfrm>
            <a:prstGeom prst="line">
              <a:avLst/>
            </a:prstGeom>
            <a:noFill/>
            <a:ln w="12700" cap="flat">
              <a:solidFill>
                <a:srgbClr val="F27200"/>
              </a:solidFill>
              <a:prstDash val="solid"/>
              <a:miter lim="400000"/>
              <a:tailEnd type="triangle" w="med" len="med"/>
            </a:ln>
            <a:effectLst/>
          </p:spPr>
          <p:txBody>
            <a:bodyPr wrap="square" lIns="35718" tIns="35718" rIns="35718" bIns="35718" numCol="1" anchor="ctr">
              <a:noAutofit/>
            </a:bodyPr>
            <a:lstStyle/>
            <a:p>
              <a:pPr algn="ctr" defTabSz="1219169">
                <a:defRPr sz="1100">
                  <a:solidFill>
                    <a:srgbClr val="5E5E5E"/>
                  </a:solidFill>
                  <a:latin typeface="Helvetica Neue"/>
                  <a:ea typeface="Helvetica Neue"/>
                  <a:cs typeface="Helvetica Neue"/>
                  <a:sym typeface="Helvetica Neue"/>
                </a:defRPr>
              </a:pPr>
            </a:p>
          </p:txBody>
        </p:sp>
        <p:sp>
          <p:nvSpPr>
            <p:cNvPr id="619" name="Line"/>
            <p:cNvSpPr/>
            <p:nvPr/>
          </p:nvSpPr>
          <p:spPr>
            <a:xfrm flipV="1">
              <a:off x="746205" y="1126455"/>
              <a:ext cx="1" cy="290444"/>
            </a:xfrm>
            <a:prstGeom prst="line">
              <a:avLst/>
            </a:prstGeom>
            <a:noFill/>
            <a:ln w="12700" cap="flat">
              <a:solidFill>
                <a:srgbClr val="0076BA"/>
              </a:solidFill>
              <a:prstDash val="solid"/>
              <a:miter lim="400000"/>
              <a:tailEnd type="triangle" w="med" len="med"/>
            </a:ln>
            <a:effectLst/>
          </p:spPr>
          <p:txBody>
            <a:bodyPr wrap="square" lIns="35718" tIns="35718" rIns="35718" bIns="35718" numCol="1" anchor="ctr">
              <a:noAutofit/>
            </a:bodyPr>
            <a:lstStyle/>
            <a:p>
              <a:pPr algn="ctr" defTabSz="1219169">
                <a:defRPr sz="1100">
                  <a:solidFill>
                    <a:srgbClr val="5E5E5E"/>
                  </a:solidFill>
                  <a:latin typeface="Helvetica Neue"/>
                  <a:ea typeface="Helvetica Neue"/>
                  <a:cs typeface="Helvetica Neue"/>
                  <a:sym typeface="Helvetica Neue"/>
                </a:defRPr>
              </a:pPr>
            </a:p>
          </p:txBody>
        </p:sp>
        <p:grpSp>
          <p:nvGrpSpPr>
            <p:cNvPr id="622" name="Group"/>
            <p:cNvGrpSpPr/>
            <p:nvPr/>
          </p:nvGrpSpPr>
          <p:grpSpPr>
            <a:xfrm>
              <a:off x="104285" y="1416898"/>
              <a:ext cx="1283841" cy="821422"/>
              <a:chOff x="0" y="0"/>
              <a:chExt cx="1283840" cy="821421"/>
            </a:xfrm>
          </p:grpSpPr>
          <p:sp>
            <p:nvSpPr>
              <p:cNvPr id="620" name="Input:…"/>
              <p:cNvSpPr txBox="1"/>
              <p:nvPr/>
            </p:nvSpPr>
            <p:spPr>
              <a:xfrm>
                <a:off x="104305" y="132203"/>
                <a:ext cx="1075231" cy="5570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5718" tIns="35718" rIns="35718" bIns="35718" numCol="1" anchor="ctr">
                <a:spAutoFit/>
              </a:bodyPr>
              <a:lstStyle/>
              <a:p>
                <a:pPr algn="ctr" defTabSz="1219169">
                  <a:defRPr sz="800">
                    <a:solidFill>
                      <a:srgbClr val="5E5E5E"/>
                    </a:solidFill>
                  </a:defRPr>
                </a:pPr>
                <a:r>
                  <a:t>Input: </a:t>
                </a:r>
              </a:p>
              <a:p>
                <a:pPr marL="189653" indent="-189653" defTabSz="1219169">
                  <a:buSzPct val="100000"/>
                  <a:buAutoNum type="arabicPeriod" startAt="1"/>
                  <a:defRPr sz="800">
                    <a:solidFill>
                      <a:srgbClr val="5E5E5E"/>
                    </a:solidFill>
                  </a:defRPr>
                </a:pPr>
                <a:r>
                  <a:t>Standards &amp; Norms</a:t>
                </a:r>
              </a:p>
              <a:p>
                <a:pPr marL="189653" indent="-189653" defTabSz="1219169">
                  <a:buSzPct val="100000"/>
                  <a:buAutoNum type="arabicPeriod" startAt="1"/>
                  <a:defRPr sz="800">
                    <a:solidFill>
                      <a:srgbClr val="5E5E5E"/>
                    </a:solidFill>
                  </a:defRPr>
                </a:pPr>
                <a:r>
                  <a:t>Legislation</a:t>
                </a:r>
              </a:p>
              <a:p>
                <a:pPr marL="189653" indent="-189653" defTabSz="1219169">
                  <a:buSzPct val="100000"/>
                  <a:buAutoNum type="arabicPeriod" startAt="1"/>
                  <a:defRPr sz="800">
                    <a:solidFill>
                      <a:srgbClr val="5E5E5E"/>
                    </a:solidFill>
                  </a:defRPr>
                </a:pPr>
                <a:r>
                  <a:t>Ethics &amp; Values</a:t>
                </a:r>
              </a:p>
            </p:txBody>
          </p:sp>
          <p:sp>
            <p:nvSpPr>
              <p:cNvPr id="621" name="Rounded Rectangle"/>
              <p:cNvSpPr/>
              <p:nvPr/>
            </p:nvSpPr>
            <p:spPr>
              <a:xfrm>
                <a:off x="0" y="0"/>
                <a:ext cx="1283841" cy="821422"/>
              </a:xfrm>
              <a:prstGeom prst="roundRect">
                <a:avLst>
                  <a:gd name="adj" fmla="val 27556"/>
                </a:avLst>
              </a:prstGeom>
              <a:noFill/>
              <a:ln w="25400" cap="flat">
                <a:solidFill>
                  <a:srgbClr val="0076BA"/>
                </a:solidFill>
                <a:prstDash val="solid"/>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grpSp>
      </p:grpSp>
      <p:grpSp>
        <p:nvGrpSpPr>
          <p:cNvPr id="632" name="Group"/>
          <p:cNvGrpSpPr/>
          <p:nvPr/>
        </p:nvGrpSpPr>
        <p:grpSpPr>
          <a:xfrm>
            <a:off x="7490139" y="3890709"/>
            <a:ext cx="1477387" cy="2238321"/>
            <a:chOff x="0" y="0"/>
            <a:chExt cx="1477386" cy="2238319"/>
          </a:xfrm>
        </p:grpSpPr>
        <p:grpSp>
          <p:nvGrpSpPr>
            <p:cNvPr id="626" name="Group"/>
            <p:cNvGrpSpPr/>
            <p:nvPr/>
          </p:nvGrpSpPr>
          <p:grpSpPr>
            <a:xfrm>
              <a:off x="0" y="297377"/>
              <a:ext cx="1477387" cy="821423"/>
              <a:chOff x="0" y="0"/>
              <a:chExt cx="1477386" cy="821421"/>
            </a:xfrm>
          </p:grpSpPr>
          <p:sp>
            <p:nvSpPr>
              <p:cNvPr id="624" name="Rounded Rectangle"/>
              <p:cNvSpPr/>
              <p:nvPr/>
            </p:nvSpPr>
            <p:spPr>
              <a:xfrm>
                <a:off x="0" y="0"/>
                <a:ext cx="1477387" cy="821422"/>
              </a:xfrm>
              <a:prstGeom prst="roundRect">
                <a:avLst>
                  <a:gd name="adj" fmla="val 27556"/>
                </a:avLst>
              </a:prstGeom>
              <a:noFill/>
              <a:ln w="25400" cap="flat">
                <a:solidFill>
                  <a:srgbClr val="F27200"/>
                </a:solidFill>
                <a:prstDash val="solid"/>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625" name="Output:…"/>
              <p:cNvSpPr txBox="1"/>
              <p:nvPr/>
            </p:nvSpPr>
            <p:spPr>
              <a:xfrm>
                <a:off x="33938" y="132203"/>
                <a:ext cx="1409510" cy="5570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8" tIns="35718" rIns="35718" bIns="35718" numCol="1" anchor="ctr">
                <a:spAutoFit/>
              </a:bodyPr>
              <a:lstStyle/>
              <a:p>
                <a:pPr algn="ctr" defTabSz="1219169">
                  <a:defRPr sz="800">
                    <a:solidFill>
                      <a:srgbClr val="5E5E5E"/>
                    </a:solidFill>
                  </a:defRPr>
                </a:pPr>
                <a:r>
                  <a:t>Output: </a:t>
                </a:r>
              </a:p>
              <a:p>
                <a:pPr marL="189653" indent="-189653" defTabSz="1219169">
                  <a:buSzPct val="100000"/>
                  <a:buAutoNum type="arabicPeriod" startAt="1"/>
                  <a:defRPr sz="800">
                    <a:solidFill>
                      <a:srgbClr val="5E5E5E"/>
                    </a:solidFill>
                  </a:defRPr>
                </a:pPr>
                <a:r>
                  <a:t>Measures</a:t>
                </a:r>
              </a:p>
              <a:p>
                <a:pPr marL="189653" indent="-189653" defTabSz="1219169">
                  <a:buSzPct val="100000"/>
                  <a:buAutoNum type="arabicPeriod" startAt="1"/>
                  <a:defRPr sz="800">
                    <a:solidFill>
                      <a:srgbClr val="5E5E5E"/>
                    </a:solidFill>
                  </a:defRPr>
                </a:pPr>
                <a:r>
                  <a:t>Training Content</a:t>
                </a:r>
              </a:p>
              <a:p>
                <a:pPr marL="189653" indent="-189653" defTabSz="1219169">
                  <a:buSzPct val="100000"/>
                  <a:buAutoNum type="arabicPeriod" startAt="1"/>
                  <a:defRPr sz="800">
                    <a:solidFill>
                      <a:srgbClr val="5E5E5E"/>
                    </a:solidFill>
                  </a:defRPr>
                </a:pPr>
                <a:r>
                  <a:t>Design Recommendations</a:t>
                </a:r>
              </a:p>
            </p:txBody>
          </p:sp>
        </p:grpSp>
        <p:sp>
          <p:nvSpPr>
            <p:cNvPr id="627" name="Line"/>
            <p:cNvSpPr/>
            <p:nvPr/>
          </p:nvSpPr>
          <p:spPr>
            <a:xfrm flipH="1">
              <a:off x="740800" y="0"/>
              <a:ext cx="1" cy="290443"/>
            </a:xfrm>
            <a:prstGeom prst="line">
              <a:avLst/>
            </a:prstGeom>
            <a:noFill/>
            <a:ln w="12700" cap="flat">
              <a:solidFill>
                <a:srgbClr val="F27200"/>
              </a:solidFill>
              <a:prstDash val="solid"/>
              <a:miter lim="400000"/>
              <a:tailEnd type="triangle" w="med" len="med"/>
            </a:ln>
            <a:effectLst/>
          </p:spPr>
          <p:txBody>
            <a:bodyPr wrap="square" lIns="35718" tIns="35718" rIns="35718" bIns="35718" numCol="1" anchor="ctr">
              <a:noAutofit/>
            </a:bodyPr>
            <a:lstStyle/>
            <a:p>
              <a:pPr algn="ctr" defTabSz="1219169">
                <a:defRPr sz="1100">
                  <a:solidFill>
                    <a:srgbClr val="5E5E5E"/>
                  </a:solidFill>
                  <a:latin typeface="Helvetica Neue"/>
                  <a:ea typeface="Helvetica Neue"/>
                  <a:cs typeface="Helvetica Neue"/>
                  <a:sym typeface="Helvetica Neue"/>
                </a:defRPr>
              </a:pPr>
            </a:p>
          </p:txBody>
        </p:sp>
        <p:sp>
          <p:nvSpPr>
            <p:cNvPr id="628" name="Line"/>
            <p:cNvSpPr/>
            <p:nvPr/>
          </p:nvSpPr>
          <p:spPr>
            <a:xfrm flipV="1">
              <a:off x="740800" y="1126454"/>
              <a:ext cx="1" cy="290444"/>
            </a:xfrm>
            <a:prstGeom prst="line">
              <a:avLst/>
            </a:prstGeom>
            <a:noFill/>
            <a:ln w="12700" cap="flat">
              <a:solidFill>
                <a:srgbClr val="0076BA"/>
              </a:solidFill>
              <a:prstDash val="solid"/>
              <a:miter lim="400000"/>
              <a:tailEnd type="triangle" w="med" len="med"/>
            </a:ln>
            <a:effectLst/>
          </p:spPr>
          <p:txBody>
            <a:bodyPr wrap="square" lIns="35718" tIns="35718" rIns="35718" bIns="35718" numCol="1" anchor="ctr">
              <a:noAutofit/>
            </a:bodyPr>
            <a:lstStyle/>
            <a:p>
              <a:pPr algn="ctr" defTabSz="1219169">
                <a:defRPr sz="1100">
                  <a:solidFill>
                    <a:srgbClr val="5E5E5E"/>
                  </a:solidFill>
                  <a:latin typeface="Helvetica Neue"/>
                  <a:ea typeface="Helvetica Neue"/>
                  <a:cs typeface="Helvetica Neue"/>
                  <a:sym typeface="Helvetica Neue"/>
                </a:defRPr>
              </a:pPr>
            </a:p>
          </p:txBody>
        </p:sp>
        <p:grpSp>
          <p:nvGrpSpPr>
            <p:cNvPr id="631" name="Group"/>
            <p:cNvGrpSpPr/>
            <p:nvPr/>
          </p:nvGrpSpPr>
          <p:grpSpPr>
            <a:xfrm>
              <a:off x="98880" y="1416897"/>
              <a:ext cx="1283841" cy="821423"/>
              <a:chOff x="0" y="0"/>
              <a:chExt cx="1283840" cy="821421"/>
            </a:xfrm>
          </p:grpSpPr>
          <p:sp>
            <p:nvSpPr>
              <p:cNvPr id="629" name="Input:…"/>
              <p:cNvSpPr txBox="1"/>
              <p:nvPr/>
            </p:nvSpPr>
            <p:spPr>
              <a:xfrm>
                <a:off x="104305" y="132203"/>
                <a:ext cx="1075231" cy="5570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5718" tIns="35718" rIns="35718" bIns="35718" numCol="1" anchor="ctr">
                <a:spAutoFit/>
              </a:bodyPr>
              <a:lstStyle/>
              <a:p>
                <a:pPr algn="ctr" defTabSz="1219169">
                  <a:defRPr sz="800">
                    <a:solidFill>
                      <a:srgbClr val="5E5E5E"/>
                    </a:solidFill>
                  </a:defRPr>
                </a:pPr>
                <a:r>
                  <a:t>Input: </a:t>
                </a:r>
              </a:p>
              <a:p>
                <a:pPr marL="189653" indent="-189653" defTabSz="1219169">
                  <a:buSzPct val="100000"/>
                  <a:buAutoNum type="arabicPeriod" startAt="1"/>
                  <a:defRPr sz="800">
                    <a:solidFill>
                      <a:srgbClr val="5E5E5E"/>
                    </a:solidFill>
                  </a:defRPr>
                </a:pPr>
                <a:r>
                  <a:t>Standards &amp; Norms</a:t>
                </a:r>
              </a:p>
              <a:p>
                <a:pPr marL="189653" indent="-189653" defTabSz="1219169">
                  <a:buSzPct val="100000"/>
                  <a:buAutoNum type="arabicPeriod" startAt="1"/>
                  <a:defRPr sz="800">
                    <a:solidFill>
                      <a:srgbClr val="5E5E5E"/>
                    </a:solidFill>
                  </a:defRPr>
                </a:pPr>
                <a:r>
                  <a:t>Legislation</a:t>
                </a:r>
              </a:p>
              <a:p>
                <a:pPr marL="189653" indent="-189653" defTabSz="1219169">
                  <a:buSzPct val="100000"/>
                  <a:buAutoNum type="arabicPeriod" startAt="1"/>
                  <a:defRPr sz="800">
                    <a:solidFill>
                      <a:srgbClr val="5E5E5E"/>
                    </a:solidFill>
                  </a:defRPr>
                </a:pPr>
                <a:r>
                  <a:t>Ethics &amp; Values</a:t>
                </a:r>
              </a:p>
            </p:txBody>
          </p:sp>
          <p:sp>
            <p:nvSpPr>
              <p:cNvPr id="630" name="Rounded Rectangle"/>
              <p:cNvSpPr/>
              <p:nvPr/>
            </p:nvSpPr>
            <p:spPr>
              <a:xfrm>
                <a:off x="0" y="0"/>
                <a:ext cx="1283841" cy="821422"/>
              </a:xfrm>
              <a:prstGeom prst="roundRect">
                <a:avLst>
                  <a:gd name="adj" fmla="val 27556"/>
                </a:avLst>
              </a:prstGeom>
              <a:noFill/>
              <a:ln w="25400" cap="flat">
                <a:solidFill>
                  <a:srgbClr val="0076BA"/>
                </a:solidFill>
                <a:prstDash val="solid"/>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grpSp>
      </p:grpSp>
      <p:grpSp>
        <p:nvGrpSpPr>
          <p:cNvPr id="641" name="Group"/>
          <p:cNvGrpSpPr/>
          <p:nvPr/>
        </p:nvGrpSpPr>
        <p:grpSpPr>
          <a:xfrm>
            <a:off x="4822237" y="4229957"/>
            <a:ext cx="2547526" cy="2238320"/>
            <a:chOff x="0" y="0"/>
            <a:chExt cx="2547525" cy="2238319"/>
          </a:xfrm>
        </p:grpSpPr>
        <p:grpSp>
          <p:nvGrpSpPr>
            <p:cNvPr id="635" name="Group"/>
            <p:cNvGrpSpPr/>
            <p:nvPr/>
          </p:nvGrpSpPr>
          <p:grpSpPr>
            <a:xfrm>
              <a:off x="-1" y="297377"/>
              <a:ext cx="2547527" cy="821423"/>
              <a:chOff x="0" y="0"/>
              <a:chExt cx="2547525" cy="821421"/>
            </a:xfrm>
          </p:grpSpPr>
          <p:sp>
            <p:nvSpPr>
              <p:cNvPr id="633" name="Rounded Rectangle"/>
              <p:cNvSpPr/>
              <p:nvPr/>
            </p:nvSpPr>
            <p:spPr>
              <a:xfrm>
                <a:off x="0" y="0"/>
                <a:ext cx="2547526" cy="821422"/>
              </a:xfrm>
              <a:prstGeom prst="roundRect">
                <a:avLst>
                  <a:gd name="adj" fmla="val 27556"/>
                </a:avLst>
              </a:prstGeom>
              <a:noFill/>
              <a:ln w="25400" cap="flat">
                <a:solidFill>
                  <a:srgbClr val="F27200"/>
                </a:solidFill>
                <a:prstDash val="solid"/>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634" name="Output:…"/>
              <p:cNvSpPr txBox="1"/>
              <p:nvPr/>
            </p:nvSpPr>
            <p:spPr>
              <a:xfrm>
                <a:off x="142889" y="132203"/>
                <a:ext cx="2251519" cy="5570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5718" tIns="35718" rIns="35718" bIns="35718" numCol="1" anchor="ctr">
                <a:spAutoFit/>
              </a:bodyPr>
              <a:lstStyle/>
              <a:p>
                <a:pPr algn="ctr" defTabSz="1219169">
                  <a:defRPr sz="800">
                    <a:solidFill>
                      <a:srgbClr val="5E5E5E"/>
                    </a:solidFill>
                  </a:defRPr>
                </a:pPr>
                <a:r>
                  <a:t>Output: </a:t>
                </a:r>
              </a:p>
              <a:p>
                <a:pPr marL="189653" indent="-189653" defTabSz="1219169">
                  <a:buSzPct val="100000"/>
                  <a:buAutoNum type="arabicPeriod" startAt="1"/>
                  <a:defRPr sz="800">
                    <a:solidFill>
                      <a:srgbClr val="5E5E5E"/>
                    </a:solidFill>
                  </a:defRPr>
                </a:pPr>
                <a:r>
                  <a:t>DPIA, TIA, Security Assessment Report</a:t>
                </a:r>
              </a:p>
              <a:p>
                <a:pPr marL="189653" indent="-189653" defTabSz="1219169">
                  <a:buSzPct val="100000"/>
                  <a:buAutoNum type="arabicPeriod" startAt="1"/>
                  <a:defRPr sz="800">
                    <a:solidFill>
                      <a:srgbClr val="5E5E5E"/>
                    </a:solidFill>
                  </a:defRPr>
                </a:pPr>
                <a:r>
                  <a:t>Communication to Data Subjects (Transparency)</a:t>
                </a:r>
              </a:p>
              <a:p>
                <a:pPr marL="189653" indent="-189653" defTabSz="1219169">
                  <a:buSzPct val="100000"/>
                  <a:buAutoNum type="arabicPeriod" startAt="1"/>
                  <a:defRPr sz="800">
                    <a:solidFill>
                      <a:srgbClr val="5E5E5E"/>
                    </a:solidFill>
                  </a:defRPr>
                </a:pPr>
                <a:r>
                  <a:t>List of vulnerabilities</a:t>
                </a:r>
              </a:p>
            </p:txBody>
          </p:sp>
        </p:grpSp>
        <p:sp>
          <p:nvSpPr>
            <p:cNvPr id="636" name="Line"/>
            <p:cNvSpPr/>
            <p:nvPr/>
          </p:nvSpPr>
          <p:spPr>
            <a:xfrm>
              <a:off x="1268648" y="0"/>
              <a:ext cx="1" cy="290443"/>
            </a:xfrm>
            <a:prstGeom prst="line">
              <a:avLst/>
            </a:prstGeom>
            <a:noFill/>
            <a:ln w="12700" cap="flat">
              <a:solidFill>
                <a:srgbClr val="F27200"/>
              </a:solidFill>
              <a:prstDash val="solid"/>
              <a:miter lim="400000"/>
              <a:tailEnd type="triangle" w="med" len="med"/>
            </a:ln>
            <a:effectLst/>
          </p:spPr>
          <p:txBody>
            <a:bodyPr wrap="square" lIns="35718" tIns="35718" rIns="35718" bIns="35718" numCol="1" anchor="ctr">
              <a:noAutofit/>
            </a:bodyPr>
            <a:lstStyle/>
            <a:p>
              <a:pPr algn="ctr" defTabSz="1219169">
                <a:defRPr sz="1100">
                  <a:solidFill>
                    <a:srgbClr val="5E5E5E"/>
                  </a:solidFill>
                  <a:latin typeface="Helvetica Neue"/>
                  <a:ea typeface="Helvetica Neue"/>
                  <a:cs typeface="Helvetica Neue"/>
                  <a:sym typeface="Helvetica Neue"/>
                </a:defRPr>
              </a:pPr>
            </a:p>
          </p:txBody>
        </p:sp>
        <p:sp>
          <p:nvSpPr>
            <p:cNvPr id="637" name="Line"/>
            <p:cNvSpPr/>
            <p:nvPr/>
          </p:nvSpPr>
          <p:spPr>
            <a:xfrm flipV="1">
              <a:off x="1268648" y="1126455"/>
              <a:ext cx="1" cy="290443"/>
            </a:xfrm>
            <a:prstGeom prst="line">
              <a:avLst/>
            </a:prstGeom>
            <a:noFill/>
            <a:ln w="12700" cap="flat">
              <a:solidFill>
                <a:srgbClr val="0076BA"/>
              </a:solidFill>
              <a:prstDash val="solid"/>
              <a:miter lim="400000"/>
              <a:tailEnd type="triangle" w="med" len="med"/>
            </a:ln>
            <a:effectLst/>
          </p:spPr>
          <p:txBody>
            <a:bodyPr wrap="square" lIns="35718" tIns="35718" rIns="35718" bIns="35718" numCol="1" anchor="ctr">
              <a:noAutofit/>
            </a:bodyPr>
            <a:lstStyle/>
            <a:p>
              <a:pPr algn="ctr" defTabSz="1219169">
                <a:defRPr sz="1100">
                  <a:solidFill>
                    <a:srgbClr val="5E5E5E"/>
                  </a:solidFill>
                  <a:latin typeface="Helvetica Neue"/>
                  <a:ea typeface="Helvetica Neue"/>
                  <a:cs typeface="Helvetica Neue"/>
                  <a:sym typeface="Helvetica Neue"/>
                </a:defRPr>
              </a:pPr>
            </a:p>
          </p:txBody>
        </p:sp>
        <p:grpSp>
          <p:nvGrpSpPr>
            <p:cNvPr id="640" name="Group"/>
            <p:cNvGrpSpPr/>
            <p:nvPr/>
          </p:nvGrpSpPr>
          <p:grpSpPr>
            <a:xfrm>
              <a:off x="626727" y="1416897"/>
              <a:ext cx="1283842" cy="821423"/>
              <a:chOff x="0" y="0"/>
              <a:chExt cx="1283840" cy="821421"/>
            </a:xfrm>
          </p:grpSpPr>
          <p:sp>
            <p:nvSpPr>
              <p:cNvPr id="638" name="Input:…"/>
              <p:cNvSpPr txBox="1"/>
              <p:nvPr/>
            </p:nvSpPr>
            <p:spPr>
              <a:xfrm>
                <a:off x="104305" y="132203"/>
                <a:ext cx="1075231" cy="5570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5718" tIns="35718" rIns="35718" bIns="35718" numCol="1" anchor="ctr">
                <a:spAutoFit/>
              </a:bodyPr>
              <a:lstStyle/>
              <a:p>
                <a:pPr algn="ctr" defTabSz="1219169">
                  <a:defRPr sz="800">
                    <a:solidFill>
                      <a:srgbClr val="5E5E5E"/>
                    </a:solidFill>
                  </a:defRPr>
                </a:pPr>
                <a:r>
                  <a:t>Input: </a:t>
                </a:r>
              </a:p>
              <a:p>
                <a:pPr marL="189653" indent="-189653" defTabSz="1219169">
                  <a:buSzPct val="100000"/>
                  <a:buAutoNum type="arabicPeriod" startAt="1"/>
                  <a:defRPr sz="800">
                    <a:solidFill>
                      <a:srgbClr val="5E5E5E"/>
                    </a:solidFill>
                  </a:defRPr>
                </a:pPr>
                <a:r>
                  <a:t>Standards &amp; Norms</a:t>
                </a:r>
              </a:p>
              <a:p>
                <a:pPr marL="189653" indent="-189653" defTabSz="1219169">
                  <a:buSzPct val="100000"/>
                  <a:buAutoNum type="arabicPeriod" startAt="1"/>
                  <a:defRPr sz="800">
                    <a:solidFill>
                      <a:srgbClr val="5E5E5E"/>
                    </a:solidFill>
                  </a:defRPr>
                </a:pPr>
                <a:r>
                  <a:t>Legislation</a:t>
                </a:r>
              </a:p>
              <a:p>
                <a:pPr marL="189653" indent="-189653" defTabSz="1219169">
                  <a:buSzPct val="100000"/>
                  <a:buAutoNum type="arabicPeriod" startAt="1"/>
                  <a:defRPr sz="800">
                    <a:solidFill>
                      <a:srgbClr val="5E5E5E"/>
                    </a:solidFill>
                  </a:defRPr>
                </a:pPr>
                <a:r>
                  <a:t>Ethics &amp; Values</a:t>
                </a:r>
              </a:p>
            </p:txBody>
          </p:sp>
          <p:sp>
            <p:nvSpPr>
              <p:cNvPr id="639" name="Rounded Rectangle"/>
              <p:cNvSpPr/>
              <p:nvPr/>
            </p:nvSpPr>
            <p:spPr>
              <a:xfrm>
                <a:off x="0" y="0"/>
                <a:ext cx="1283841" cy="821422"/>
              </a:xfrm>
              <a:prstGeom prst="roundRect">
                <a:avLst>
                  <a:gd name="adj" fmla="val 27556"/>
                </a:avLst>
              </a:prstGeom>
              <a:noFill/>
              <a:ln w="25400" cap="flat">
                <a:solidFill>
                  <a:srgbClr val="0076BA"/>
                </a:solidFill>
                <a:prstDash val="solid"/>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grpSp>
      </p:grpSp>
      <p:grpSp>
        <p:nvGrpSpPr>
          <p:cNvPr id="650" name="Group"/>
          <p:cNvGrpSpPr/>
          <p:nvPr/>
        </p:nvGrpSpPr>
        <p:grpSpPr>
          <a:xfrm>
            <a:off x="3272352" y="3663303"/>
            <a:ext cx="1506976" cy="2238320"/>
            <a:chOff x="0" y="0"/>
            <a:chExt cx="1506975" cy="2238319"/>
          </a:xfrm>
        </p:grpSpPr>
        <p:grpSp>
          <p:nvGrpSpPr>
            <p:cNvPr id="644" name="Group"/>
            <p:cNvGrpSpPr/>
            <p:nvPr/>
          </p:nvGrpSpPr>
          <p:grpSpPr>
            <a:xfrm>
              <a:off x="0" y="301823"/>
              <a:ext cx="1506976" cy="821422"/>
              <a:chOff x="0" y="0"/>
              <a:chExt cx="1506975" cy="821421"/>
            </a:xfrm>
          </p:grpSpPr>
          <p:sp>
            <p:nvSpPr>
              <p:cNvPr id="642" name="Rounded Rectangle"/>
              <p:cNvSpPr/>
              <p:nvPr/>
            </p:nvSpPr>
            <p:spPr>
              <a:xfrm>
                <a:off x="0" y="0"/>
                <a:ext cx="1506976" cy="821422"/>
              </a:xfrm>
              <a:prstGeom prst="roundRect">
                <a:avLst>
                  <a:gd name="adj" fmla="val 27556"/>
                </a:avLst>
              </a:prstGeom>
              <a:noFill/>
              <a:ln w="25400" cap="flat">
                <a:solidFill>
                  <a:srgbClr val="F27200"/>
                </a:solidFill>
                <a:prstDash val="solid"/>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643" name="Output:…"/>
              <p:cNvSpPr txBox="1"/>
              <p:nvPr/>
            </p:nvSpPr>
            <p:spPr>
              <a:xfrm>
                <a:off x="58709" y="132203"/>
                <a:ext cx="1389556" cy="5570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5718" tIns="35718" rIns="35718" bIns="35718" numCol="1" anchor="ctr">
                <a:spAutoFit/>
              </a:bodyPr>
              <a:lstStyle/>
              <a:p>
                <a:pPr algn="ctr" defTabSz="1219169">
                  <a:defRPr sz="800">
                    <a:solidFill>
                      <a:srgbClr val="5E5E5E"/>
                    </a:solidFill>
                  </a:defRPr>
                </a:pPr>
                <a:r>
                  <a:t>Output: </a:t>
                </a:r>
              </a:p>
              <a:p>
                <a:pPr marL="189653" indent="-189653" defTabSz="1219169">
                  <a:buSzPct val="100000"/>
                  <a:buAutoNum type="arabicPeriod" startAt="1"/>
                  <a:defRPr sz="800">
                    <a:solidFill>
                      <a:srgbClr val="5E5E5E"/>
                    </a:solidFill>
                  </a:defRPr>
                </a:pPr>
                <a:r>
                  <a:t>Risk Log Entry</a:t>
                </a:r>
              </a:p>
              <a:p>
                <a:pPr marL="189653" indent="-189653" defTabSz="1219169">
                  <a:buSzPct val="100000"/>
                  <a:buAutoNum type="arabicPeriod" startAt="1"/>
                  <a:defRPr sz="800">
                    <a:solidFill>
                      <a:srgbClr val="5E5E5E"/>
                    </a:solidFill>
                  </a:defRPr>
                </a:pPr>
                <a:r>
                  <a:t>Start Risk Management</a:t>
                </a:r>
              </a:p>
              <a:p>
                <a:pPr marL="189653" indent="-189653" defTabSz="1219169">
                  <a:buSzPct val="100000"/>
                  <a:buAutoNum type="arabicPeriod" startAt="1"/>
                  <a:defRPr sz="800">
                    <a:solidFill>
                      <a:srgbClr val="5E5E5E"/>
                    </a:solidFill>
                  </a:defRPr>
                </a:pPr>
                <a:r>
                  <a:t>Risk Acceptance Statement</a:t>
                </a:r>
              </a:p>
            </p:txBody>
          </p:sp>
        </p:grpSp>
        <p:sp>
          <p:nvSpPr>
            <p:cNvPr id="645" name="Line"/>
            <p:cNvSpPr/>
            <p:nvPr/>
          </p:nvSpPr>
          <p:spPr>
            <a:xfrm flipH="1">
              <a:off x="753487" y="0"/>
              <a:ext cx="1" cy="290443"/>
            </a:xfrm>
            <a:prstGeom prst="line">
              <a:avLst/>
            </a:prstGeom>
            <a:noFill/>
            <a:ln w="12700" cap="flat">
              <a:solidFill>
                <a:srgbClr val="F27200"/>
              </a:solidFill>
              <a:prstDash val="solid"/>
              <a:miter lim="400000"/>
              <a:tailEnd type="triangle" w="med" len="med"/>
            </a:ln>
            <a:effectLst/>
          </p:spPr>
          <p:txBody>
            <a:bodyPr wrap="square" lIns="35718" tIns="35718" rIns="35718" bIns="35718" numCol="1" anchor="ctr">
              <a:noAutofit/>
            </a:bodyPr>
            <a:lstStyle/>
            <a:p>
              <a:pPr algn="ctr" defTabSz="1219169">
                <a:defRPr sz="1100">
                  <a:solidFill>
                    <a:srgbClr val="5E5E5E"/>
                  </a:solidFill>
                  <a:latin typeface="Helvetica Neue"/>
                  <a:ea typeface="Helvetica Neue"/>
                  <a:cs typeface="Helvetica Neue"/>
                  <a:sym typeface="Helvetica Neue"/>
                </a:defRPr>
              </a:pPr>
            </a:p>
          </p:txBody>
        </p:sp>
        <p:sp>
          <p:nvSpPr>
            <p:cNvPr id="646" name="Line"/>
            <p:cNvSpPr/>
            <p:nvPr/>
          </p:nvSpPr>
          <p:spPr>
            <a:xfrm flipV="1">
              <a:off x="753487" y="1126455"/>
              <a:ext cx="1" cy="290443"/>
            </a:xfrm>
            <a:prstGeom prst="line">
              <a:avLst/>
            </a:prstGeom>
            <a:noFill/>
            <a:ln w="12700" cap="flat">
              <a:solidFill>
                <a:srgbClr val="0076BA"/>
              </a:solidFill>
              <a:prstDash val="solid"/>
              <a:miter lim="400000"/>
              <a:tailEnd type="triangle" w="med" len="med"/>
            </a:ln>
            <a:effectLst/>
          </p:spPr>
          <p:txBody>
            <a:bodyPr wrap="square" lIns="35718" tIns="35718" rIns="35718" bIns="35718" numCol="1" anchor="ctr">
              <a:noAutofit/>
            </a:bodyPr>
            <a:lstStyle/>
            <a:p>
              <a:pPr algn="ctr" defTabSz="1219169">
                <a:defRPr sz="1100">
                  <a:solidFill>
                    <a:srgbClr val="5E5E5E"/>
                  </a:solidFill>
                  <a:latin typeface="Helvetica Neue"/>
                  <a:ea typeface="Helvetica Neue"/>
                  <a:cs typeface="Helvetica Neue"/>
                  <a:sym typeface="Helvetica Neue"/>
                </a:defRPr>
              </a:pPr>
            </a:p>
          </p:txBody>
        </p:sp>
        <p:grpSp>
          <p:nvGrpSpPr>
            <p:cNvPr id="649" name="Group"/>
            <p:cNvGrpSpPr/>
            <p:nvPr/>
          </p:nvGrpSpPr>
          <p:grpSpPr>
            <a:xfrm>
              <a:off x="111567" y="1416897"/>
              <a:ext cx="1283841" cy="821423"/>
              <a:chOff x="0" y="0"/>
              <a:chExt cx="1283840" cy="821421"/>
            </a:xfrm>
          </p:grpSpPr>
          <p:sp>
            <p:nvSpPr>
              <p:cNvPr id="647" name="Input:…"/>
              <p:cNvSpPr txBox="1"/>
              <p:nvPr/>
            </p:nvSpPr>
            <p:spPr>
              <a:xfrm>
                <a:off x="104305" y="132203"/>
                <a:ext cx="1075231" cy="5570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5718" tIns="35718" rIns="35718" bIns="35718" numCol="1" anchor="ctr">
                <a:spAutoFit/>
              </a:bodyPr>
              <a:lstStyle/>
              <a:p>
                <a:pPr algn="ctr" defTabSz="1219169">
                  <a:defRPr sz="800">
                    <a:solidFill>
                      <a:srgbClr val="5E5E5E"/>
                    </a:solidFill>
                  </a:defRPr>
                </a:pPr>
                <a:r>
                  <a:t>Input: </a:t>
                </a:r>
              </a:p>
              <a:p>
                <a:pPr marL="189653" indent="-189653" defTabSz="1219169">
                  <a:buSzPct val="100000"/>
                  <a:buAutoNum type="arabicPeriod" startAt="1"/>
                  <a:defRPr sz="800">
                    <a:solidFill>
                      <a:srgbClr val="5E5E5E"/>
                    </a:solidFill>
                  </a:defRPr>
                </a:pPr>
                <a:r>
                  <a:t>Standards &amp; Norms</a:t>
                </a:r>
              </a:p>
              <a:p>
                <a:pPr marL="189653" indent="-189653" defTabSz="1219169">
                  <a:buSzPct val="100000"/>
                  <a:buAutoNum type="arabicPeriod" startAt="1"/>
                  <a:defRPr sz="800">
                    <a:solidFill>
                      <a:srgbClr val="5E5E5E"/>
                    </a:solidFill>
                  </a:defRPr>
                </a:pPr>
                <a:r>
                  <a:t>Legislation</a:t>
                </a:r>
              </a:p>
              <a:p>
                <a:pPr marL="189653" indent="-189653" defTabSz="1219169">
                  <a:buSzPct val="100000"/>
                  <a:buAutoNum type="arabicPeriod" startAt="1"/>
                  <a:defRPr sz="800">
                    <a:solidFill>
                      <a:srgbClr val="5E5E5E"/>
                    </a:solidFill>
                  </a:defRPr>
                </a:pPr>
                <a:r>
                  <a:t>Ethics &amp; Values</a:t>
                </a:r>
              </a:p>
            </p:txBody>
          </p:sp>
          <p:sp>
            <p:nvSpPr>
              <p:cNvPr id="648" name="Rounded Rectangle"/>
              <p:cNvSpPr/>
              <p:nvPr/>
            </p:nvSpPr>
            <p:spPr>
              <a:xfrm>
                <a:off x="0" y="0"/>
                <a:ext cx="1283841" cy="821422"/>
              </a:xfrm>
              <a:prstGeom prst="roundRect">
                <a:avLst>
                  <a:gd name="adj" fmla="val 27556"/>
                </a:avLst>
              </a:prstGeom>
              <a:noFill/>
              <a:ln w="25400" cap="flat">
                <a:solidFill>
                  <a:srgbClr val="0076BA"/>
                </a:solidFill>
                <a:prstDash val="solid"/>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grpSp>
      </p:grpSp>
      <p:sp>
        <p:nvSpPr>
          <p:cNvPr id="651" name="Privacy in Context - Operationalizing The Risk Based Approach"/>
          <p:cNvSpPr txBox="1"/>
          <p:nvPr/>
        </p:nvSpPr>
        <p:spPr>
          <a:xfrm>
            <a:off x="1524000" y="277614"/>
            <a:ext cx="9144001" cy="427038"/>
          </a:xfrm>
          <a:prstGeom prst="rect">
            <a:avLst/>
          </a:prstGeom>
          <a:ln w="12700">
            <a:miter lim="400000"/>
          </a:ln>
          <a:extLst>
            <a:ext uri="{C572A759-6A51-4108-AA02-DFA0A04FC94B}">
              <ma14:wrappingTextBoxFlag xmlns:ma14="http://schemas.microsoft.com/office/mac/drawingml/2011/main" val="1"/>
            </a:ext>
          </a:extLst>
        </p:spPr>
        <p:txBody>
          <a:bodyPr lIns="35718" tIns="35718" rIns="35718" bIns="35718" anchor="ctr">
            <a:spAutoFit/>
          </a:bodyPr>
          <a:lstStyle>
            <a:lvl1pPr algn="ctr" defTabSz="410765">
              <a:defRPr sz="2400">
                <a:solidFill>
                  <a:srgbClr val="008F00"/>
                </a:solidFill>
                <a:latin typeface="Gill Sans"/>
                <a:ea typeface="Gill Sans"/>
                <a:cs typeface="Gill Sans"/>
                <a:sym typeface="Gill Sans"/>
              </a:defRPr>
            </a:lvl1pPr>
          </a:lstStyle>
          <a:p>
            <a:pPr/>
            <a:r>
              <a:t>Privacy in Context - Operationalizing The Risk Based Approach</a:t>
            </a:r>
          </a:p>
        </p:txBody>
      </p:sp>
      <p:grpSp>
        <p:nvGrpSpPr>
          <p:cNvPr id="654" name="Group"/>
          <p:cNvGrpSpPr/>
          <p:nvPr/>
        </p:nvGrpSpPr>
        <p:grpSpPr>
          <a:xfrm>
            <a:off x="1616662" y="6132255"/>
            <a:ext cx="1270001" cy="1769700"/>
            <a:chOff x="0" y="0"/>
            <a:chExt cx="1270000" cy="1769698"/>
          </a:xfrm>
        </p:grpSpPr>
        <p:pic>
          <p:nvPicPr>
            <p:cNvPr id="652" name="cc by nc.png" descr="cc by nc.png">
              <a:hlinkClick r:id="rId2" invalidUrl="" action="" tgtFrame="" tooltip="" history="1" highlightClick="0" endSnd="0"/>
            </p:cNvPr>
            <p:cNvPicPr>
              <a:picLocks noChangeAspect="1"/>
            </p:cNvPicPr>
            <p:nvPr/>
          </p:nvPicPr>
          <p:blipFill>
            <a:blip r:embed="rId3">
              <a:extLst/>
            </a:blip>
            <a:stretch>
              <a:fillRect/>
            </a:stretch>
          </p:blipFill>
          <p:spPr>
            <a:xfrm>
              <a:off x="46594" y="0"/>
              <a:ext cx="967423" cy="338600"/>
            </a:xfrm>
            <a:prstGeom prst="rect">
              <a:avLst/>
            </a:prstGeom>
            <a:ln w="12700" cap="flat">
              <a:noFill/>
              <a:miter lim="400000"/>
            </a:ln>
            <a:effectLst/>
          </p:spPr>
        </p:pic>
        <p:sp>
          <p:nvSpPr>
            <p:cNvPr id="653" name="Marlon Domingus…"/>
            <p:cNvSpPr/>
            <p:nvPr/>
          </p:nvSpPr>
          <p:spPr>
            <a:xfrm>
              <a:off x="0" y="499698"/>
              <a:ext cx="1270000"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799" tIns="50799" rIns="50799" bIns="50799" numCol="1" anchor="ctr">
              <a:spAutoFit/>
            </a:bodyPr>
            <a:lstStyle/>
            <a:p>
              <a:pPr defTabSz="584199">
                <a:defRPr sz="700">
                  <a:latin typeface="Trebuchet MS"/>
                  <a:ea typeface="Trebuchet MS"/>
                  <a:cs typeface="Trebuchet MS"/>
                  <a:sym typeface="Trebuchet MS"/>
                </a:defRPr>
              </a:pPr>
              <a:r>
                <a:t>Erasmus University Rotterdam</a:t>
              </a:r>
            </a:p>
            <a:p>
              <a:pPr defTabSz="584199">
                <a:defRPr sz="700" u="sng">
                  <a:solidFill>
                    <a:srgbClr val="0000FF"/>
                  </a:solidFill>
                  <a:uFill>
                    <a:solidFill>
                      <a:srgbClr val="0000FF"/>
                    </a:solidFill>
                  </a:uFill>
                  <a:latin typeface="Trebuchet MS"/>
                  <a:ea typeface="Trebuchet MS"/>
                  <a:cs typeface="Trebuchet MS"/>
                  <a:sym typeface="Trebuchet MS"/>
                </a:defRPr>
              </a:pPr>
              <a:r>
                <a:rPr>
                  <a:hlinkClick r:id="rId4" invalidUrl="" action="" tgtFrame="" tooltip="" history="1" highlightClick="0" endSnd="0"/>
                </a:rPr>
                <a:t>marlon.domingus@eur.nl</a:t>
              </a:r>
              <a:r>
                <a:rPr u="none">
                  <a:solidFill>
                    <a:srgbClr val="000000"/>
                  </a:solidFill>
                </a:rPr>
                <a:t> </a:t>
              </a:r>
              <a:endParaRPr u="none">
                <a:solidFill>
                  <a:srgbClr val="000000"/>
                </a:solidFill>
              </a:endParaRPr>
            </a:p>
            <a:p>
              <a:pPr defTabSz="584199">
                <a:defRPr sz="700" u="sng">
                  <a:solidFill>
                    <a:srgbClr val="0000FF"/>
                  </a:solidFill>
                  <a:uFill>
                    <a:solidFill>
                      <a:srgbClr val="0000FF"/>
                    </a:solidFill>
                  </a:uFill>
                  <a:latin typeface="Trebuchet MS"/>
                  <a:ea typeface="Trebuchet MS"/>
                  <a:cs typeface="Trebuchet MS"/>
                  <a:sym typeface="Trebuchet MS"/>
                </a:defRPr>
              </a:pPr>
              <a:r>
                <a:rPr u="none">
                  <a:solidFill>
                    <a:srgbClr val="000000"/>
                  </a:solidFill>
                </a:rPr>
                <a:t>January 2022</a:t>
              </a:r>
            </a:p>
          </p:txBody>
        </p:sp>
      </p:grpSp>
      <p:sp>
        <p:nvSpPr>
          <p:cNvPr id="655" name="1. Categorizing Risk        2. Prioritizing Risk       3. Risk Assessment: Likelihood &amp; Impact     4. Selection of Controls      5. Evaluation"/>
          <p:cNvSpPr txBox="1"/>
          <p:nvPr/>
        </p:nvSpPr>
        <p:spPr>
          <a:xfrm>
            <a:off x="1666095" y="2483270"/>
            <a:ext cx="8859810" cy="290444"/>
          </a:xfrm>
          <a:prstGeom prst="rect">
            <a:avLst/>
          </a:prstGeom>
          <a:ln w="12700">
            <a:miter lim="400000"/>
          </a:ln>
          <a:extLst>
            <a:ext uri="{C572A759-6A51-4108-AA02-DFA0A04FC94B}">
              <ma14:wrappingTextBoxFlag xmlns:ma14="http://schemas.microsoft.com/office/mac/drawingml/2011/main" val="1"/>
            </a:ext>
          </a:extLst>
        </p:spPr>
        <p:txBody>
          <a:bodyPr lIns="35718" tIns="35718" rIns="35718" bIns="35718" anchor="ctr"/>
          <a:lstStyle>
            <a:lvl1pPr defTabSz="410765">
              <a:defRPr sz="1200">
                <a:solidFill>
                  <a:srgbClr val="FFFFFF"/>
                </a:solidFill>
                <a:latin typeface="Gill Sans"/>
                <a:ea typeface="Gill Sans"/>
                <a:cs typeface="Gill Sans"/>
                <a:sym typeface="Gill Sans"/>
              </a:defRPr>
            </a:lvl1pPr>
          </a:lstStyle>
          <a:p>
            <a:pPr/>
            <a:r>
              <a:t> 1. Categorizing Risk        2. Prioritizing Risk       3. Risk Assessment: Likelihood &amp; Impact     4. Selection of Controls      5. Evaluation</a:t>
            </a:r>
          </a:p>
        </p:txBody>
      </p:sp>
      <p:sp>
        <p:nvSpPr>
          <p:cNvPr id="656" name="Arrow"/>
          <p:cNvSpPr/>
          <p:nvPr/>
        </p:nvSpPr>
        <p:spPr>
          <a:xfrm>
            <a:off x="3096280" y="3136594"/>
            <a:ext cx="253126" cy="253126"/>
          </a:xfrm>
          <a:prstGeom prst="rightArrow">
            <a:avLst>
              <a:gd name="adj1" fmla="val 32000"/>
              <a:gd name="adj2" fmla="val 64000"/>
            </a:avLst>
          </a:prstGeom>
          <a:solidFill>
            <a:srgbClr val="017101"/>
          </a:solidFill>
          <a:ln w="12700">
            <a:miter lim="400000"/>
          </a:ln>
        </p:spPr>
        <p:txBody>
          <a:bodyPr lIns="35718" tIns="35718" rIns="35718" bIns="35718" anchor="ctr"/>
          <a:lstStyle/>
          <a:p>
            <a:pPr algn="ctr" defTabSz="410765">
              <a:defRPr sz="1400">
                <a:solidFill>
                  <a:srgbClr val="FFFFFF"/>
                </a:solidFill>
                <a:latin typeface="Helvetica Neue Medium"/>
                <a:ea typeface="Helvetica Neue Medium"/>
                <a:cs typeface="Helvetica Neue Medium"/>
                <a:sym typeface="Helvetica Neue Medium"/>
              </a:defRPr>
            </a:pPr>
          </a:p>
        </p:txBody>
      </p:sp>
      <p:grpSp>
        <p:nvGrpSpPr>
          <p:cNvPr id="659" name="Group"/>
          <p:cNvGrpSpPr/>
          <p:nvPr/>
        </p:nvGrpSpPr>
        <p:grpSpPr>
          <a:xfrm>
            <a:off x="1771430" y="2863731"/>
            <a:ext cx="1283842" cy="798851"/>
            <a:chOff x="0" y="0"/>
            <a:chExt cx="1283840" cy="798850"/>
          </a:xfrm>
        </p:grpSpPr>
        <p:sp>
          <p:nvSpPr>
            <p:cNvPr id="657" name="Rounded Rectangle"/>
            <p:cNvSpPr/>
            <p:nvPr/>
          </p:nvSpPr>
          <p:spPr>
            <a:xfrm>
              <a:off x="0" y="0"/>
              <a:ext cx="1283841" cy="798851"/>
            </a:xfrm>
            <a:prstGeom prst="roundRect">
              <a:avLst>
                <a:gd name="adj" fmla="val 28335"/>
              </a:avLst>
            </a:prstGeom>
            <a:noFill/>
            <a:ln w="25400" cap="flat">
              <a:solidFill>
                <a:srgbClr val="017101"/>
              </a:solidFill>
              <a:prstDash val="solid"/>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658" name="Strategic Risk…"/>
            <p:cNvSpPr txBox="1"/>
            <p:nvPr/>
          </p:nvSpPr>
          <p:spPr>
            <a:xfrm>
              <a:off x="86328" y="166769"/>
              <a:ext cx="1026600" cy="4653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5718" tIns="35718" rIns="35718" bIns="35718" numCol="1" anchor="ctr">
              <a:spAutoFit/>
            </a:bodyPr>
            <a:lstStyle/>
            <a:p>
              <a:pPr marL="182880" indent="-182880" defTabSz="1219169">
                <a:buSzPct val="100000"/>
                <a:buAutoNum type="arabicPeriod" startAt="1"/>
                <a:defRPr sz="900">
                  <a:solidFill>
                    <a:srgbClr val="5E5E5E"/>
                  </a:solidFill>
                </a:defRPr>
              </a:pPr>
              <a:r>
                <a:t>Strategic Risk</a:t>
              </a:r>
            </a:p>
            <a:p>
              <a:pPr marL="182880" indent="-182880" defTabSz="1219169">
                <a:buSzPct val="100000"/>
                <a:buAutoNum type="arabicPeriod" startAt="1"/>
                <a:defRPr sz="900">
                  <a:solidFill>
                    <a:srgbClr val="5E5E5E"/>
                  </a:solidFill>
                </a:defRPr>
              </a:pPr>
              <a:r>
                <a:t>External Risk</a:t>
              </a:r>
            </a:p>
            <a:p>
              <a:pPr marL="182880" indent="-182880" defTabSz="1219169">
                <a:buSzPct val="100000"/>
                <a:buAutoNum type="arabicPeriod" startAt="1"/>
                <a:defRPr sz="900">
                  <a:solidFill>
                    <a:srgbClr val="5E5E5E"/>
                  </a:solidFill>
                </a:defRPr>
              </a:pPr>
              <a:r>
                <a:t>Operational Risk</a:t>
              </a:r>
            </a:p>
          </p:txBody>
        </p:sp>
      </p:grpSp>
      <p:grpSp>
        <p:nvGrpSpPr>
          <p:cNvPr id="662" name="Group"/>
          <p:cNvGrpSpPr/>
          <p:nvPr/>
        </p:nvGrpSpPr>
        <p:grpSpPr>
          <a:xfrm>
            <a:off x="4863999" y="2862686"/>
            <a:ext cx="2453773" cy="1355891"/>
            <a:chOff x="0" y="0"/>
            <a:chExt cx="2453771" cy="1355890"/>
          </a:xfrm>
        </p:grpSpPr>
        <p:sp>
          <p:nvSpPr>
            <p:cNvPr id="660" name="Rounded Rectangle"/>
            <p:cNvSpPr/>
            <p:nvPr/>
          </p:nvSpPr>
          <p:spPr>
            <a:xfrm>
              <a:off x="0" y="0"/>
              <a:ext cx="2453772" cy="1355890"/>
            </a:xfrm>
            <a:prstGeom prst="roundRect">
              <a:avLst>
                <a:gd name="adj" fmla="val 15273"/>
              </a:avLst>
            </a:prstGeom>
            <a:noFill/>
            <a:ln w="25400" cap="flat">
              <a:solidFill>
                <a:srgbClr val="017101"/>
              </a:solidFill>
              <a:prstDash val="solid"/>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661" name="Risks related to:…"/>
            <p:cNvSpPr txBox="1"/>
            <p:nvPr/>
          </p:nvSpPr>
          <p:spPr>
            <a:xfrm>
              <a:off x="218735" y="39140"/>
              <a:ext cx="2016301" cy="12776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8" tIns="35718" rIns="35718" bIns="35718" numCol="1" anchor="t">
              <a:noAutofit/>
            </a:bodyPr>
            <a:lstStyle/>
            <a:p>
              <a:pPr algn="ctr" defTabSz="1219169">
                <a:defRPr sz="900">
                  <a:solidFill>
                    <a:srgbClr val="5E5E5E"/>
                  </a:solidFill>
                </a:defRPr>
              </a:pPr>
              <a:r>
                <a:t>Risks related to:</a:t>
              </a:r>
            </a:p>
            <a:p>
              <a:pPr marL="182880" indent="-182880" defTabSz="1219169">
                <a:buSzPct val="100000"/>
                <a:buAutoNum type="arabicPeriod" startAt="1"/>
                <a:defRPr sz="900">
                  <a:solidFill>
                    <a:srgbClr val="5E5E5E"/>
                  </a:solidFill>
                </a:defRPr>
              </a:pPr>
              <a:r>
                <a:t>Data Subjects</a:t>
              </a:r>
            </a:p>
            <a:p>
              <a:pPr marL="182880" indent="-182880" defTabSz="1219169">
                <a:buSzPct val="100000"/>
                <a:buAutoNum type="arabicPeriod" startAt="1"/>
                <a:defRPr sz="900">
                  <a:solidFill>
                    <a:srgbClr val="5E5E5E"/>
                  </a:solidFill>
                </a:defRPr>
              </a:pPr>
              <a:r>
                <a:t>Data Processing &amp; Data Transfer</a:t>
              </a:r>
            </a:p>
            <a:p>
              <a:pPr marL="182880" indent="-182880" defTabSz="1219169">
                <a:buSzPct val="100000"/>
                <a:buAutoNum type="arabicPeriod" startAt="1"/>
                <a:defRPr sz="900">
                  <a:solidFill>
                    <a:srgbClr val="5E5E5E"/>
                  </a:solidFill>
                </a:defRPr>
              </a:pPr>
              <a:r>
                <a:t>Tooling &amp; Platforms Used</a:t>
              </a:r>
            </a:p>
            <a:p>
              <a:pPr marL="182880" indent="-182880" defTabSz="1219169">
                <a:buSzPct val="100000"/>
                <a:buAutoNum type="arabicPeriod" startAt="1"/>
                <a:defRPr sz="900">
                  <a:solidFill>
                    <a:srgbClr val="5E5E5E"/>
                  </a:solidFill>
                </a:defRPr>
              </a:pPr>
              <a:r>
                <a:t>Third Parties and Subcontrollers</a:t>
              </a:r>
            </a:p>
            <a:p>
              <a:pPr marL="182880" indent="-182880" defTabSz="1219169">
                <a:buSzPct val="100000"/>
                <a:buAutoNum type="arabicPeriod" startAt="1"/>
                <a:defRPr sz="900">
                  <a:solidFill>
                    <a:srgbClr val="5E5E5E"/>
                  </a:solidFill>
                </a:defRPr>
              </a:pPr>
              <a:r>
                <a:t>Controller’s Reputation</a:t>
              </a:r>
            </a:p>
            <a:p>
              <a:pPr marL="182880" indent="-182880" defTabSz="1219169">
                <a:buSzPct val="100000"/>
                <a:buAutoNum type="arabicPeriod" startAt="1"/>
                <a:defRPr sz="900">
                  <a:solidFill>
                    <a:srgbClr val="5E5E5E"/>
                  </a:solidFill>
                </a:defRPr>
              </a:pPr>
              <a:r>
                <a:t>Society &amp; Environment</a:t>
              </a:r>
            </a:p>
          </p:txBody>
        </p:sp>
      </p:grpSp>
      <p:grpSp>
        <p:nvGrpSpPr>
          <p:cNvPr id="665" name="Group"/>
          <p:cNvGrpSpPr/>
          <p:nvPr/>
        </p:nvGrpSpPr>
        <p:grpSpPr>
          <a:xfrm>
            <a:off x="3390414" y="2862012"/>
            <a:ext cx="1145836" cy="790743"/>
            <a:chOff x="0" y="0"/>
            <a:chExt cx="1145835" cy="790742"/>
          </a:xfrm>
        </p:grpSpPr>
        <p:sp>
          <p:nvSpPr>
            <p:cNvPr id="663" name="Rounded Rectangle"/>
            <p:cNvSpPr/>
            <p:nvPr/>
          </p:nvSpPr>
          <p:spPr>
            <a:xfrm>
              <a:off x="0" y="0"/>
              <a:ext cx="1145836" cy="790743"/>
            </a:xfrm>
            <a:prstGeom prst="roundRect">
              <a:avLst>
                <a:gd name="adj" fmla="val 26188"/>
              </a:avLst>
            </a:prstGeom>
            <a:noFill/>
            <a:ln w="25400" cap="flat">
              <a:solidFill>
                <a:srgbClr val="017101"/>
              </a:solidFill>
              <a:prstDash val="solid"/>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664" name="Action:…"/>
            <p:cNvSpPr txBox="1"/>
            <p:nvPr/>
          </p:nvSpPr>
          <p:spPr>
            <a:xfrm>
              <a:off x="77910" y="19663"/>
              <a:ext cx="990015" cy="75141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8" tIns="35718" rIns="35718" bIns="35718" numCol="1" anchor="t">
              <a:noAutofit/>
            </a:bodyPr>
            <a:lstStyle/>
            <a:p>
              <a:pPr algn="ctr" defTabSz="1219169">
                <a:defRPr sz="900">
                  <a:solidFill>
                    <a:srgbClr val="5E5E5E"/>
                  </a:solidFill>
                </a:defRPr>
              </a:pPr>
              <a:r>
                <a:t>Action:</a:t>
              </a:r>
            </a:p>
            <a:p>
              <a:pPr marL="182880" indent="-182880" defTabSz="1219169">
                <a:buSzPct val="100000"/>
                <a:buAutoNum type="arabicPeriod" startAt="1"/>
                <a:defRPr sz="900">
                  <a:solidFill>
                    <a:srgbClr val="5E5E5E"/>
                  </a:solidFill>
                </a:defRPr>
              </a:pPr>
              <a:r>
                <a:t>Short Term</a:t>
              </a:r>
            </a:p>
            <a:p>
              <a:pPr marL="182880" indent="-182880" defTabSz="1219169">
                <a:buSzPct val="100000"/>
                <a:buAutoNum type="arabicPeriod" startAt="1"/>
                <a:defRPr sz="900">
                  <a:solidFill>
                    <a:srgbClr val="5E5E5E"/>
                  </a:solidFill>
                </a:defRPr>
              </a:pPr>
              <a:r>
                <a:t>Medium Term</a:t>
              </a:r>
            </a:p>
            <a:p>
              <a:pPr marL="182880" indent="-182880" defTabSz="1219169">
                <a:buSzPct val="100000"/>
                <a:buAutoNum type="arabicPeriod" startAt="1"/>
                <a:defRPr sz="900">
                  <a:solidFill>
                    <a:srgbClr val="5E5E5E"/>
                  </a:solidFill>
                </a:defRPr>
              </a:pPr>
              <a:r>
                <a:t>Do Nothing</a:t>
              </a:r>
            </a:p>
          </p:txBody>
        </p:sp>
      </p:grpSp>
      <p:sp>
        <p:nvSpPr>
          <p:cNvPr id="666" name="Arrow"/>
          <p:cNvSpPr/>
          <p:nvPr/>
        </p:nvSpPr>
        <p:spPr>
          <a:xfrm>
            <a:off x="4581262" y="3100875"/>
            <a:ext cx="253126" cy="253126"/>
          </a:xfrm>
          <a:prstGeom prst="rightArrow">
            <a:avLst>
              <a:gd name="adj1" fmla="val 32000"/>
              <a:gd name="adj2" fmla="val 64000"/>
            </a:avLst>
          </a:prstGeom>
          <a:solidFill>
            <a:srgbClr val="017101"/>
          </a:solidFill>
          <a:ln w="12700">
            <a:miter lim="400000"/>
          </a:ln>
        </p:spPr>
        <p:txBody>
          <a:bodyPr lIns="35718" tIns="35718" rIns="35718" bIns="35718" anchor="ctr"/>
          <a:lstStyle/>
          <a:p>
            <a:pPr algn="ctr" defTabSz="410765">
              <a:defRPr sz="1400">
                <a:solidFill>
                  <a:srgbClr val="FFFFFF"/>
                </a:solidFill>
                <a:latin typeface="Helvetica Neue Medium"/>
                <a:ea typeface="Helvetica Neue Medium"/>
                <a:cs typeface="Helvetica Neue Medium"/>
                <a:sym typeface="Helvetica Neue Medium"/>
              </a:defRPr>
            </a:pPr>
          </a:p>
        </p:txBody>
      </p:sp>
      <p:grpSp>
        <p:nvGrpSpPr>
          <p:cNvPr id="669" name="Group"/>
          <p:cNvGrpSpPr/>
          <p:nvPr/>
        </p:nvGrpSpPr>
        <p:grpSpPr>
          <a:xfrm>
            <a:off x="7647978" y="2862012"/>
            <a:ext cx="1290938" cy="1019038"/>
            <a:chOff x="0" y="0"/>
            <a:chExt cx="1290937" cy="1019037"/>
          </a:xfrm>
        </p:grpSpPr>
        <p:sp>
          <p:nvSpPr>
            <p:cNvPr id="667" name="Rounded Rectangle"/>
            <p:cNvSpPr/>
            <p:nvPr/>
          </p:nvSpPr>
          <p:spPr>
            <a:xfrm>
              <a:off x="0" y="0"/>
              <a:ext cx="1290938" cy="1019038"/>
            </a:xfrm>
            <a:prstGeom prst="roundRect">
              <a:avLst>
                <a:gd name="adj" fmla="val 20321"/>
              </a:avLst>
            </a:prstGeom>
            <a:noFill/>
            <a:ln w="25400" cap="flat">
              <a:solidFill>
                <a:srgbClr val="017101"/>
              </a:solidFill>
              <a:prstDash val="solid"/>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668" name="Organizational…"/>
            <p:cNvSpPr txBox="1"/>
            <p:nvPr/>
          </p:nvSpPr>
          <p:spPr>
            <a:xfrm>
              <a:off x="134525" y="86061"/>
              <a:ext cx="1021887" cy="9261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8" tIns="35718" rIns="35718" bIns="35718" numCol="1" anchor="t">
              <a:noAutofit/>
            </a:bodyPr>
            <a:lstStyle/>
            <a:p>
              <a:pPr marL="182880" indent="-182880" defTabSz="1219169">
                <a:buSzPct val="100000"/>
                <a:buAutoNum type="arabicPeriod" startAt="1"/>
                <a:defRPr sz="900">
                  <a:solidFill>
                    <a:srgbClr val="5E5E5E"/>
                  </a:solidFill>
                </a:defRPr>
              </a:pPr>
              <a:r>
                <a:t>Organizational</a:t>
              </a:r>
            </a:p>
            <a:p>
              <a:pPr marL="182880" indent="-182880" defTabSz="1219169">
                <a:buSzPct val="100000"/>
                <a:buAutoNum type="arabicPeriod" startAt="1"/>
                <a:defRPr sz="900">
                  <a:solidFill>
                    <a:srgbClr val="5E5E5E"/>
                  </a:solidFill>
                </a:defRPr>
              </a:pPr>
              <a:r>
                <a:t>Technical</a:t>
              </a:r>
            </a:p>
            <a:p>
              <a:pPr marL="182880" indent="-182880" defTabSz="1219169">
                <a:buSzPct val="100000"/>
                <a:buAutoNum type="arabicPeriod" startAt="1"/>
                <a:defRPr sz="900">
                  <a:solidFill>
                    <a:srgbClr val="5E5E5E"/>
                  </a:solidFill>
                </a:defRPr>
              </a:pPr>
              <a:r>
                <a:t>Legal</a:t>
              </a:r>
            </a:p>
            <a:p>
              <a:pPr marL="182880" indent="-182880" defTabSz="1219169">
                <a:buSzPct val="100000"/>
                <a:buAutoNum type="arabicPeriod" startAt="1"/>
                <a:defRPr sz="900">
                  <a:solidFill>
                    <a:srgbClr val="5E5E5E"/>
                  </a:solidFill>
                </a:defRPr>
              </a:pPr>
              <a:r>
                <a:t>Design</a:t>
              </a:r>
            </a:p>
            <a:p>
              <a:pPr marL="182880" indent="-182880" defTabSz="1219169">
                <a:buSzPct val="100000"/>
                <a:buAutoNum type="arabicPeriod" startAt="1"/>
                <a:defRPr sz="900">
                  <a:solidFill>
                    <a:srgbClr val="5E5E5E"/>
                  </a:solidFill>
                </a:defRPr>
              </a:pPr>
              <a:r>
                <a:t>Training</a:t>
              </a:r>
            </a:p>
          </p:txBody>
        </p:sp>
      </p:grpSp>
      <p:sp>
        <p:nvSpPr>
          <p:cNvPr id="670" name="Arrow"/>
          <p:cNvSpPr/>
          <p:nvPr/>
        </p:nvSpPr>
        <p:spPr>
          <a:xfrm>
            <a:off x="7356312" y="3100875"/>
            <a:ext cx="253126" cy="253126"/>
          </a:xfrm>
          <a:prstGeom prst="rightArrow">
            <a:avLst>
              <a:gd name="adj1" fmla="val 32000"/>
              <a:gd name="adj2" fmla="val 64000"/>
            </a:avLst>
          </a:prstGeom>
          <a:solidFill>
            <a:srgbClr val="017101"/>
          </a:solidFill>
          <a:ln w="12700">
            <a:miter lim="400000"/>
          </a:ln>
        </p:spPr>
        <p:txBody>
          <a:bodyPr lIns="35718" tIns="35718" rIns="35718" bIns="35718" anchor="ctr"/>
          <a:lstStyle/>
          <a:p>
            <a:pPr algn="ctr" defTabSz="410765">
              <a:defRPr sz="1400">
                <a:solidFill>
                  <a:srgbClr val="FFFFFF"/>
                </a:solidFill>
                <a:latin typeface="Helvetica Neue Medium"/>
                <a:ea typeface="Helvetica Neue Medium"/>
                <a:cs typeface="Helvetica Neue Medium"/>
                <a:sym typeface="Helvetica Neue Medium"/>
              </a:defRPr>
            </a:pPr>
          </a:p>
        </p:txBody>
      </p:sp>
      <p:grpSp>
        <p:nvGrpSpPr>
          <p:cNvPr id="673" name="Group"/>
          <p:cNvGrpSpPr/>
          <p:nvPr/>
        </p:nvGrpSpPr>
        <p:grpSpPr>
          <a:xfrm>
            <a:off x="9245094" y="2858206"/>
            <a:ext cx="1264150" cy="923371"/>
            <a:chOff x="0" y="0"/>
            <a:chExt cx="1264148" cy="923370"/>
          </a:xfrm>
        </p:grpSpPr>
        <p:sp>
          <p:nvSpPr>
            <p:cNvPr id="671" name="Rounded Rectangle"/>
            <p:cNvSpPr/>
            <p:nvPr/>
          </p:nvSpPr>
          <p:spPr>
            <a:xfrm>
              <a:off x="0" y="0"/>
              <a:ext cx="1264149" cy="923371"/>
            </a:xfrm>
            <a:prstGeom prst="roundRect">
              <a:avLst>
                <a:gd name="adj" fmla="val 22427"/>
              </a:avLst>
            </a:prstGeom>
            <a:noFill/>
            <a:ln w="25400" cap="flat">
              <a:solidFill>
                <a:srgbClr val="017101"/>
              </a:solidFill>
              <a:prstDash val="solid"/>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672" name="Risk:…"/>
            <p:cNvSpPr txBox="1"/>
            <p:nvPr/>
          </p:nvSpPr>
          <p:spPr>
            <a:xfrm>
              <a:off x="59156" y="123314"/>
              <a:ext cx="1145836" cy="67674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6789" tIns="26789" rIns="26789" bIns="26789" numCol="1" anchor="t">
              <a:noAutofit/>
            </a:bodyPr>
            <a:lstStyle/>
            <a:p>
              <a:pPr algn="ctr" defTabSz="1219169">
                <a:defRPr sz="900">
                  <a:solidFill>
                    <a:srgbClr val="5E5E5E"/>
                  </a:solidFill>
                </a:defRPr>
              </a:pPr>
              <a:r>
                <a:t>Risk:</a:t>
              </a:r>
            </a:p>
            <a:p>
              <a:pPr marL="182880" indent="-182880" defTabSz="1219169">
                <a:buSzPct val="100000"/>
                <a:buAutoNum type="arabicPeriod" startAt="1"/>
                <a:defRPr sz="900">
                  <a:solidFill>
                    <a:srgbClr val="5E5E5E"/>
                  </a:solidFill>
                </a:defRPr>
              </a:pPr>
              <a:r>
                <a:t>Fully Mitigated</a:t>
              </a:r>
            </a:p>
            <a:p>
              <a:pPr marL="182880" indent="-182880" defTabSz="1219169">
                <a:buSzPct val="100000"/>
                <a:buAutoNum type="arabicPeriod" startAt="1"/>
                <a:defRPr sz="900">
                  <a:solidFill>
                    <a:srgbClr val="5E5E5E"/>
                  </a:solidFill>
                </a:defRPr>
              </a:pPr>
              <a:r>
                <a:t>Unchanged Risk</a:t>
              </a:r>
            </a:p>
            <a:p>
              <a:pPr marL="182880" indent="-182880" defTabSz="1219169">
                <a:buSzPct val="100000"/>
                <a:buAutoNum type="arabicPeriod" startAt="1"/>
                <a:defRPr sz="900">
                  <a:solidFill>
                    <a:srgbClr val="5E5E5E"/>
                  </a:solidFill>
                </a:defRPr>
              </a:pPr>
              <a:r>
                <a:t>Residual Risk</a:t>
              </a:r>
            </a:p>
          </p:txBody>
        </p:sp>
      </p:grpSp>
      <p:sp>
        <p:nvSpPr>
          <p:cNvPr id="674" name="Arrow"/>
          <p:cNvSpPr/>
          <p:nvPr/>
        </p:nvSpPr>
        <p:spPr>
          <a:xfrm>
            <a:off x="8965443" y="3148680"/>
            <a:ext cx="253126" cy="253126"/>
          </a:xfrm>
          <a:prstGeom prst="rightArrow">
            <a:avLst>
              <a:gd name="adj1" fmla="val 32000"/>
              <a:gd name="adj2" fmla="val 64000"/>
            </a:avLst>
          </a:prstGeom>
          <a:solidFill>
            <a:srgbClr val="017101"/>
          </a:solidFill>
          <a:ln w="12700">
            <a:miter lim="400000"/>
          </a:ln>
        </p:spPr>
        <p:txBody>
          <a:bodyPr lIns="35718" tIns="35718" rIns="35718" bIns="35718" anchor="ctr"/>
          <a:lstStyle/>
          <a:p>
            <a:pPr algn="ctr" defTabSz="410765">
              <a:defRPr sz="1400">
                <a:solidFill>
                  <a:srgbClr val="FFFFFF"/>
                </a:solidFill>
                <a:latin typeface="Helvetica Neue Medium"/>
                <a:ea typeface="Helvetica Neue Medium"/>
                <a:cs typeface="Helvetica Neue Medium"/>
                <a:sym typeface="Helvetica Neue Medium"/>
              </a:defRPr>
            </a:pPr>
          </a:p>
        </p:txBody>
      </p:sp>
      <p:grpSp>
        <p:nvGrpSpPr>
          <p:cNvPr id="683" name="Group"/>
          <p:cNvGrpSpPr/>
          <p:nvPr/>
        </p:nvGrpSpPr>
        <p:grpSpPr>
          <a:xfrm>
            <a:off x="1833938" y="3663303"/>
            <a:ext cx="1283842" cy="2238320"/>
            <a:chOff x="0" y="0"/>
            <a:chExt cx="1283840" cy="2238319"/>
          </a:xfrm>
        </p:grpSpPr>
        <p:grpSp>
          <p:nvGrpSpPr>
            <p:cNvPr id="677" name="Group"/>
            <p:cNvGrpSpPr/>
            <p:nvPr/>
          </p:nvGrpSpPr>
          <p:grpSpPr>
            <a:xfrm>
              <a:off x="0" y="297377"/>
              <a:ext cx="1283841" cy="821423"/>
              <a:chOff x="0" y="0"/>
              <a:chExt cx="1283840" cy="821421"/>
            </a:xfrm>
          </p:grpSpPr>
          <p:sp>
            <p:nvSpPr>
              <p:cNvPr id="675" name="Rounded Rectangle"/>
              <p:cNvSpPr/>
              <p:nvPr/>
            </p:nvSpPr>
            <p:spPr>
              <a:xfrm>
                <a:off x="0" y="0"/>
                <a:ext cx="1283841" cy="821422"/>
              </a:xfrm>
              <a:prstGeom prst="roundRect">
                <a:avLst>
                  <a:gd name="adj" fmla="val 27556"/>
                </a:avLst>
              </a:prstGeom>
              <a:noFill/>
              <a:ln w="25400" cap="flat">
                <a:solidFill>
                  <a:srgbClr val="0076BA"/>
                </a:solidFill>
                <a:prstDash val="solid"/>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676" name="Input:…"/>
              <p:cNvSpPr txBox="1"/>
              <p:nvPr/>
            </p:nvSpPr>
            <p:spPr>
              <a:xfrm>
                <a:off x="79078" y="132203"/>
                <a:ext cx="1125684" cy="5570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5718" tIns="35718" rIns="35718" bIns="35718" numCol="1" anchor="ctr">
                <a:spAutoFit/>
              </a:bodyPr>
              <a:lstStyle/>
              <a:p>
                <a:pPr algn="ctr" defTabSz="1219169">
                  <a:defRPr sz="800">
                    <a:solidFill>
                      <a:srgbClr val="5E5E5E"/>
                    </a:solidFill>
                  </a:defRPr>
                </a:pPr>
                <a:r>
                  <a:t>Input: </a:t>
                </a:r>
              </a:p>
              <a:p>
                <a:pPr marL="189653" indent="-189653" defTabSz="1219169">
                  <a:buSzPct val="100000"/>
                  <a:buAutoNum type="arabicPeriod" startAt="1"/>
                  <a:defRPr sz="800">
                    <a:solidFill>
                      <a:srgbClr val="5E5E5E"/>
                    </a:solidFill>
                  </a:defRPr>
                </a:pPr>
                <a:r>
                  <a:t>Policy &amp; Governance</a:t>
                </a:r>
              </a:p>
              <a:p>
                <a:pPr marL="189653" indent="-189653" defTabSz="1219169">
                  <a:buSzPct val="100000"/>
                  <a:buAutoNum type="arabicPeriod" startAt="1"/>
                  <a:defRPr sz="800">
                    <a:solidFill>
                      <a:srgbClr val="5E5E5E"/>
                    </a:solidFill>
                  </a:defRPr>
                </a:pPr>
                <a:r>
                  <a:t>Policy Guidelines</a:t>
                </a:r>
              </a:p>
              <a:p>
                <a:pPr marL="189653" indent="-189653" defTabSz="1219169">
                  <a:buSzPct val="100000"/>
                  <a:buAutoNum type="arabicPeriod" startAt="1"/>
                  <a:defRPr sz="800">
                    <a:solidFill>
                      <a:srgbClr val="5E5E5E"/>
                    </a:solidFill>
                  </a:defRPr>
                </a:pPr>
                <a:r>
                  <a:t>Policy Review Cycle</a:t>
                </a:r>
              </a:p>
            </p:txBody>
          </p:sp>
        </p:grpSp>
        <p:sp>
          <p:nvSpPr>
            <p:cNvPr id="678" name="Line"/>
            <p:cNvSpPr/>
            <p:nvPr/>
          </p:nvSpPr>
          <p:spPr>
            <a:xfrm flipV="1">
              <a:off x="641920" y="0"/>
              <a:ext cx="1" cy="290443"/>
            </a:xfrm>
            <a:prstGeom prst="line">
              <a:avLst/>
            </a:prstGeom>
            <a:noFill/>
            <a:ln w="12700" cap="flat">
              <a:solidFill>
                <a:srgbClr val="0076BA"/>
              </a:solidFill>
              <a:prstDash val="solid"/>
              <a:miter lim="400000"/>
              <a:tailEnd type="triangle" w="med" len="med"/>
            </a:ln>
            <a:effectLst/>
          </p:spPr>
          <p:txBody>
            <a:bodyPr wrap="square" lIns="35718" tIns="35718" rIns="35718" bIns="35718" numCol="1" anchor="ctr">
              <a:noAutofit/>
            </a:bodyPr>
            <a:lstStyle/>
            <a:p>
              <a:pPr algn="ctr" defTabSz="1219169">
                <a:defRPr sz="1100">
                  <a:solidFill>
                    <a:srgbClr val="5E5E5E"/>
                  </a:solidFill>
                  <a:latin typeface="Helvetica Neue"/>
                  <a:ea typeface="Helvetica Neue"/>
                  <a:cs typeface="Helvetica Neue"/>
                  <a:sym typeface="Helvetica Neue"/>
                </a:defRPr>
              </a:pPr>
            </a:p>
          </p:txBody>
        </p:sp>
        <p:sp>
          <p:nvSpPr>
            <p:cNvPr id="679" name="Line"/>
            <p:cNvSpPr/>
            <p:nvPr/>
          </p:nvSpPr>
          <p:spPr>
            <a:xfrm flipV="1">
              <a:off x="641920" y="1126455"/>
              <a:ext cx="1" cy="290443"/>
            </a:xfrm>
            <a:prstGeom prst="line">
              <a:avLst/>
            </a:prstGeom>
            <a:noFill/>
            <a:ln w="12700" cap="flat">
              <a:solidFill>
                <a:srgbClr val="0076BA"/>
              </a:solidFill>
              <a:prstDash val="solid"/>
              <a:miter lim="400000"/>
              <a:tailEnd type="triangle" w="med" len="med"/>
            </a:ln>
            <a:effectLst/>
          </p:spPr>
          <p:txBody>
            <a:bodyPr wrap="square" lIns="35718" tIns="35718" rIns="35718" bIns="35718" numCol="1" anchor="ctr">
              <a:noAutofit/>
            </a:bodyPr>
            <a:lstStyle/>
            <a:p>
              <a:pPr algn="ctr" defTabSz="1219169">
                <a:defRPr sz="1100">
                  <a:solidFill>
                    <a:srgbClr val="5E5E5E"/>
                  </a:solidFill>
                  <a:latin typeface="Helvetica Neue"/>
                  <a:ea typeface="Helvetica Neue"/>
                  <a:cs typeface="Helvetica Neue"/>
                  <a:sym typeface="Helvetica Neue"/>
                </a:defRPr>
              </a:pPr>
            </a:p>
          </p:txBody>
        </p:sp>
        <p:grpSp>
          <p:nvGrpSpPr>
            <p:cNvPr id="682" name="Group"/>
            <p:cNvGrpSpPr/>
            <p:nvPr/>
          </p:nvGrpSpPr>
          <p:grpSpPr>
            <a:xfrm>
              <a:off x="0" y="1416897"/>
              <a:ext cx="1283841" cy="821423"/>
              <a:chOff x="0" y="0"/>
              <a:chExt cx="1283840" cy="821421"/>
            </a:xfrm>
          </p:grpSpPr>
          <p:sp>
            <p:nvSpPr>
              <p:cNvPr id="680" name="Input:…"/>
              <p:cNvSpPr txBox="1"/>
              <p:nvPr/>
            </p:nvSpPr>
            <p:spPr>
              <a:xfrm>
                <a:off x="104305" y="132203"/>
                <a:ext cx="1075231" cy="5570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5718" tIns="35718" rIns="35718" bIns="35718" numCol="1" anchor="ctr">
                <a:spAutoFit/>
              </a:bodyPr>
              <a:lstStyle/>
              <a:p>
                <a:pPr algn="ctr" defTabSz="1219169">
                  <a:defRPr sz="800">
                    <a:solidFill>
                      <a:srgbClr val="5E5E5E"/>
                    </a:solidFill>
                  </a:defRPr>
                </a:pPr>
                <a:r>
                  <a:t>Input: </a:t>
                </a:r>
              </a:p>
              <a:p>
                <a:pPr marL="189653" indent="-189653" defTabSz="1219169">
                  <a:buSzPct val="100000"/>
                  <a:buAutoNum type="arabicPeriod" startAt="1"/>
                  <a:defRPr sz="800">
                    <a:solidFill>
                      <a:srgbClr val="5E5E5E"/>
                    </a:solidFill>
                  </a:defRPr>
                </a:pPr>
                <a:r>
                  <a:t>Standards &amp; Norms</a:t>
                </a:r>
              </a:p>
              <a:p>
                <a:pPr marL="189653" indent="-189653" defTabSz="1219169">
                  <a:buSzPct val="100000"/>
                  <a:buAutoNum type="arabicPeriod" startAt="1"/>
                  <a:defRPr sz="800">
                    <a:solidFill>
                      <a:srgbClr val="5E5E5E"/>
                    </a:solidFill>
                  </a:defRPr>
                </a:pPr>
                <a:r>
                  <a:t>Legislation</a:t>
                </a:r>
              </a:p>
              <a:p>
                <a:pPr marL="189653" indent="-189653" defTabSz="1219169">
                  <a:buSzPct val="100000"/>
                  <a:buAutoNum type="arabicPeriod" startAt="1"/>
                  <a:defRPr sz="800">
                    <a:solidFill>
                      <a:srgbClr val="5E5E5E"/>
                    </a:solidFill>
                  </a:defRPr>
                </a:pPr>
                <a:r>
                  <a:t>Ethics &amp; Values</a:t>
                </a:r>
              </a:p>
            </p:txBody>
          </p:sp>
          <p:sp>
            <p:nvSpPr>
              <p:cNvPr id="681" name="Rounded Rectangle"/>
              <p:cNvSpPr/>
              <p:nvPr/>
            </p:nvSpPr>
            <p:spPr>
              <a:xfrm>
                <a:off x="0" y="0"/>
                <a:ext cx="1283841" cy="821422"/>
              </a:xfrm>
              <a:prstGeom prst="roundRect">
                <a:avLst>
                  <a:gd name="adj" fmla="val 27556"/>
                </a:avLst>
              </a:prstGeom>
              <a:noFill/>
              <a:ln w="25400" cap="flat">
                <a:solidFill>
                  <a:srgbClr val="0076BA"/>
                </a:solidFill>
                <a:prstDash val="solid"/>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grpSp>
      </p:grpSp>
      <p:grpSp>
        <p:nvGrpSpPr>
          <p:cNvPr id="810" name="Group"/>
          <p:cNvGrpSpPr/>
          <p:nvPr/>
        </p:nvGrpSpPr>
        <p:grpSpPr>
          <a:xfrm>
            <a:off x="1666095" y="765502"/>
            <a:ext cx="8859810" cy="1700496"/>
            <a:chOff x="0" y="0"/>
            <a:chExt cx="8859809" cy="1700495"/>
          </a:xfrm>
        </p:grpSpPr>
        <p:sp>
          <p:nvSpPr>
            <p:cNvPr id="684" name="Data Processing in Academia"/>
            <p:cNvSpPr txBox="1"/>
            <p:nvPr/>
          </p:nvSpPr>
          <p:spPr>
            <a:xfrm>
              <a:off x="0" y="0"/>
              <a:ext cx="8859810" cy="29044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8" tIns="35718" rIns="35718" bIns="35718" numCol="1" anchor="ctr">
              <a:noAutofit/>
            </a:bodyPr>
            <a:lstStyle>
              <a:lvl1pPr defTabSz="410765">
                <a:defRPr sz="1400">
                  <a:solidFill>
                    <a:srgbClr val="FFFFFF"/>
                  </a:solidFill>
                  <a:latin typeface="Gill Sans"/>
                  <a:ea typeface="Gill Sans"/>
                  <a:cs typeface="Gill Sans"/>
                  <a:sym typeface="Gill Sans"/>
                </a:defRPr>
              </a:lvl1pPr>
            </a:lstStyle>
            <a:p>
              <a:pPr/>
              <a:r>
                <a:t>  Data Processing in Academia</a:t>
              </a:r>
            </a:p>
          </p:txBody>
        </p:sp>
        <p:grpSp>
          <p:nvGrpSpPr>
            <p:cNvPr id="809" name="Group"/>
            <p:cNvGrpSpPr/>
            <p:nvPr/>
          </p:nvGrpSpPr>
          <p:grpSpPr>
            <a:xfrm>
              <a:off x="133803" y="346089"/>
              <a:ext cx="8658665" cy="1354407"/>
              <a:chOff x="0" y="0"/>
              <a:chExt cx="8658663" cy="1354405"/>
            </a:xfrm>
          </p:grpSpPr>
          <p:sp>
            <p:nvSpPr>
              <p:cNvPr id="685" name="Court Building"/>
              <p:cNvSpPr/>
              <p:nvPr/>
            </p:nvSpPr>
            <p:spPr>
              <a:xfrm>
                <a:off x="0" y="163721"/>
                <a:ext cx="562148" cy="5621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1158" y="3613"/>
                    </a:lnTo>
                    <a:lnTo>
                      <a:pt x="1158" y="4293"/>
                    </a:lnTo>
                    <a:lnTo>
                      <a:pt x="20444" y="4293"/>
                    </a:lnTo>
                    <a:lnTo>
                      <a:pt x="20444" y="3613"/>
                    </a:lnTo>
                    <a:lnTo>
                      <a:pt x="10800" y="0"/>
                    </a:lnTo>
                    <a:close/>
                    <a:moveTo>
                      <a:pt x="2354" y="4683"/>
                    </a:moveTo>
                    <a:lnTo>
                      <a:pt x="2354" y="6036"/>
                    </a:lnTo>
                    <a:lnTo>
                      <a:pt x="3269" y="6036"/>
                    </a:lnTo>
                    <a:lnTo>
                      <a:pt x="3269" y="6676"/>
                    </a:lnTo>
                    <a:cubicBezTo>
                      <a:pt x="3553" y="6676"/>
                      <a:pt x="3618" y="7023"/>
                      <a:pt x="3618" y="7023"/>
                    </a:cubicBezTo>
                    <a:lnTo>
                      <a:pt x="3618" y="15657"/>
                    </a:lnTo>
                    <a:lnTo>
                      <a:pt x="3346" y="15657"/>
                    </a:lnTo>
                    <a:lnTo>
                      <a:pt x="3346" y="16762"/>
                    </a:lnTo>
                    <a:lnTo>
                      <a:pt x="2354" y="16762"/>
                    </a:lnTo>
                    <a:lnTo>
                      <a:pt x="2354" y="18115"/>
                    </a:lnTo>
                    <a:lnTo>
                      <a:pt x="19246" y="18115"/>
                    </a:lnTo>
                    <a:lnTo>
                      <a:pt x="19246" y="16762"/>
                    </a:lnTo>
                    <a:lnTo>
                      <a:pt x="18254" y="16762"/>
                    </a:lnTo>
                    <a:lnTo>
                      <a:pt x="18254" y="15657"/>
                    </a:lnTo>
                    <a:lnTo>
                      <a:pt x="17984" y="15657"/>
                    </a:lnTo>
                    <a:lnTo>
                      <a:pt x="17984" y="7023"/>
                    </a:lnTo>
                    <a:cubicBezTo>
                      <a:pt x="17984" y="7023"/>
                      <a:pt x="18049" y="6676"/>
                      <a:pt x="18333" y="6676"/>
                    </a:cubicBezTo>
                    <a:lnTo>
                      <a:pt x="18333" y="6036"/>
                    </a:lnTo>
                    <a:lnTo>
                      <a:pt x="19246" y="6036"/>
                    </a:lnTo>
                    <a:lnTo>
                      <a:pt x="19246" y="4683"/>
                    </a:lnTo>
                    <a:lnTo>
                      <a:pt x="2354" y="4683"/>
                    </a:lnTo>
                    <a:close/>
                    <a:moveTo>
                      <a:pt x="5670" y="6036"/>
                    </a:moveTo>
                    <a:lnTo>
                      <a:pt x="7489" y="6036"/>
                    </a:lnTo>
                    <a:lnTo>
                      <a:pt x="7489" y="6676"/>
                    </a:lnTo>
                    <a:cubicBezTo>
                      <a:pt x="7773" y="6676"/>
                      <a:pt x="7838" y="7023"/>
                      <a:pt x="7838" y="7023"/>
                    </a:cubicBezTo>
                    <a:lnTo>
                      <a:pt x="7838" y="15657"/>
                    </a:lnTo>
                    <a:lnTo>
                      <a:pt x="7568" y="15657"/>
                    </a:lnTo>
                    <a:lnTo>
                      <a:pt x="7568" y="16762"/>
                    </a:lnTo>
                    <a:lnTo>
                      <a:pt x="5591" y="16762"/>
                    </a:lnTo>
                    <a:lnTo>
                      <a:pt x="5591" y="15657"/>
                    </a:lnTo>
                    <a:lnTo>
                      <a:pt x="5321" y="15657"/>
                    </a:lnTo>
                    <a:lnTo>
                      <a:pt x="5321" y="7023"/>
                    </a:lnTo>
                    <a:cubicBezTo>
                      <a:pt x="5321" y="7023"/>
                      <a:pt x="5386" y="6676"/>
                      <a:pt x="5670" y="6676"/>
                    </a:cubicBezTo>
                    <a:lnTo>
                      <a:pt x="5670" y="6036"/>
                    </a:lnTo>
                    <a:close/>
                    <a:moveTo>
                      <a:pt x="9890" y="6036"/>
                    </a:moveTo>
                    <a:lnTo>
                      <a:pt x="11710" y="6036"/>
                    </a:lnTo>
                    <a:lnTo>
                      <a:pt x="11710" y="6676"/>
                    </a:lnTo>
                    <a:cubicBezTo>
                      <a:pt x="11993" y="6676"/>
                      <a:pt x="12059" y="7023"/>
                      <a:pt x="12059" y="7023"/>
                    </a:cubicBezTo>
                    <a:lnTo>
                      <a:pt x="12059" y="15657"/>
                    </a:lnTo>
                    <a:lnTo>
                      <a:pt x="11789" y="15657"/>
                    </a:lnTo>
                    <a:lnTo>
                      <a:pt x="11789" y="16762"/>
                    </a:lnTo>
                    <a:lnTo>
                      <a:pt x="9813" y="16762"/>
                    </a:lnTo>
                    <a:lnTo>
                      <a:pt x="9813" y="15657"/>
                    </a:lnTo>
                    <a:lnTo>
                      <a:pt x="9541" y="15657"/>
                    </a:lnTo>
                    <a:lnTo>
                      <a:pt x="9541" y="7023"/>
                    </a:lnTo>
                    <a:cubicBezTo>
                      <a:pt x="9541" y="7023"/>
                      <a:pt x="9607" y="6676"/>
                      <a:pt x="9890" y="6676"/>
                    </a:cubicBezTo>
                    <a:lnTo>
                      <a:pt x="9890" y="6036"/>
                    </a:lnTo>
                    <a:close/>
                    <a:moveTo>
                      <a:pt x="14113" y="6036"/>
                    </a:moveTo>
                    <a:lnTo>
                      <a:pt x="15932" y="6036"/>
                    </a:lnTo>
                    <a:lnTo>
                      <a:pt x="15932" y="6676"/>
                    </a:lnTo>
                    <a:cubicBezTo>
                      <a:pt x="16216" y="6676"/>
                      <a:pt x="16281" y="7023"/>
                      <a:pt x="16281" y="7023"/>
                    </a:cubicBezTo>
                    <a:lnTo>
                      <a:pt x="16281" y="15657"/>
                    </a:lnTo>
                    <a:lnTo>
                      <a:pt x="16009" y="15657"/>
                    </a:lnTo>
                    <a:lnTo>
                      <a:pt x="16009" y="16762"/>
                    </a:lnTo>
                    <a:lnTo>
                      <a:pt x="14033" y="16762"/>
                    </a:lnTo>
                    <a:lnTo>
                      <a:pt x="14033" y="15657"/>
                    </a:lnTo>
                    <a:lnTo>
                      <a:pt x="13763" y="15657"/>
                    </a:lnTo>
                    <a:lnTo>
                      <a:pt x="13763" y="7023"/>
                    </a:lnTo>
                    <a:cubicBezTo>
                      <a:pt x="13763" y="7023"/>
                      <a:pt x="13829" y="6676"/>
                      <a:pt x="14113" y="6676"/>
                    </a:cubicBezTo>
                    <a:lnTo>
                      <a:pt x="14113" y="6036"/>
                    </a:lnTo>
                    <a:close/>
                    <a:moveTo>
                      <a:pt x="1158" y="18505"/>
                    </a:moveTo>
                    <a:lnTo>
                      <a:pt x="1158" y="19858"/>
                    </a:lnTo>
                    <a:lnTo>
                      <a:pt x="20444" y="19858"/>
                    </a:lnTo>
                    <a:lnTo>
                      <a:pt x="20444" y="18505"/>
                    </a:lnTo>
                    <a:lnTo>
                      <a:pt x="1158" y="18505"/>
                    </a:lnTo>
                    <a:close/>
                    <a:moveTo>
                      <a:pt x="0" y="20247"/>
                    </a:moveTo>
                    <a:lnTo>
                      <a:pt x="0" y="21600"/>
                    </a:lnTo>
                    <a:lnTo>
                      <a:pt x="21600" y="21600"/>
                    </a:lnTo>
                    <a:lnTo>
                      <a:pt x="21600" y="20247"/>
                    </a:lnTo>
                    <a:lnTo>
                      <a:pt x="0" y="20247"/>
                    </a:lnTo>
                    <a:close/>
                  </a:path>
                </a:pathLst>
              </a:custGeom>
              <a:solidFill>
                <a:srgbClr val="017100"/>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686" name="Woman"/>
              <p:cNvSpPr/>
              <p:nvPr/>
            </p:nvSpPr>
            <p:spPr>
              <a:xfrm>
                <a:off x="513468" y="225113"/>
                <a:ext cx="299406" cy="749530"/>
              </a:xfrm>
              <a:custGeom>
                <a:avLst/>
                <a:gdLst/>
                <a:ahLst/>
                <a:cxnLst>
                  <a:cxn ang="0">
                    <a:pos x="wd2" y="hd2"/>
                  </a:cxn>
                  <a:cxn ang="5400000">
                    <a:pos x="wd2" y="hd2"/>
                  </a:cxn>
                  <a:cxn ang="10800000">
                    <a:pos x="wd2" y="hd2"/>
                  </a:cxn>
                  <a:cxn ang="16200000">
                    <a:pos x="wd2" y="hd2"/>
                  </a:cxn>
                </a:cxnLst>
                <a:rect l="0" t="0" r="r" b="b"/>
                <a:pathLst>
                  <a:path w="21387" h="21451" fill="norm" stroke="1" extrusionOk="0">
                    <a:moveTo>
                      <a:pt x="10767" y="3"/>
                    </a:moveTo>
                    <a:cubicBezTo>
                      <a:pt x="10163" y="-15"/>
                      <a:pt x="9173" y="50"/>
                      <a:pt x="8379" y="485"/>
                    </a:cubicBezTo>
                    <a:cubicBezTo>
                      <a:pt x="7869" y="770"/>
                      <a:pt x="7992" y="989"/>
                      <a:pt x="7147" y="1709"/>
                    </a:cubicBezTo>
                    <a:cubicBezTo>
                      <a:pt x="6047" y="2649"/>
                      <a:pt x="7909" y="2821"/>
                      <a:pt x="6636" y="3320"/>
                    </a:cubicBezTo>
                    <a:cubicBezTo>
                      <a:pt x="6113" y="3525"/>
                      <a:pt x="6502" y="3869"/>
                      <a:pt x="6502" y="3869"/>
                    </a:cubicBezTo>
                    <a:cubicBezTo>
                      <a:pt x="6394" y="3885"/>
                      <a:pt x="6207" y="3880"/>
                      <a:pt x="6099" y="3896"/>
                    </a:cubicBezTo>
                    <a:cubicBezTo>
                      <a:pt x="5550" y="3950"/>
                      <a:pt x="4864" y="4024"/>
                      <a:pt x="4314" y="4395"/>
                    </a:cubicBezTo>
                    <a:cubicBezTo>
                      <a:pt x="3537" y="4916"/>
                      <a:pt x="1662" y="6006"/>
                      <a:pt x="254" y="6893"/>
                    </a:cubicBezTo>
                    <a:cubicBezTo>
                      <a:pt x="241" y="6904"/>
                      <a:pt x="226" y="6914"/>
                      <a:pt x="212" y="6920"/>
                    </a:cubicBezTo>
                    <a:cubicBezTo>
                      <a:pt x="186" y="6941"/>
                      <a:pt x="160" y="6962"/>
                      <a:pt x="133" y="6978"/>
                    </a:cubicBezTo>
                    <a:cubicBezTo>
                      <a:pt x="-28" y="7113"/>
                      <a:pt x="-54" y="7253"/>
                      <a:pt x="120" y="7398"/>
                    </a:cubicBezTo>
                    <a:cubicBezTo>
                      <a:pt x="402" y="7629"/>
                      <a:pt x="494" y="7843"/>
                      <a:pt x="883" y="8241"/>
                    </a:cubicBezTo>
                    <a:cubicBezTo>
                      <a:pt x="1258" y="8633"/>
                      <a:pt x="2132" y="9064"/>
                      <a:pt x="2789" y="9483"/>
                    </a:cubicBezTo>
                    <a:cubicBezTo>
                      <a:pt x="2950" y="9591"/>
                      <a:pt x="2935" y="9681"/>
                      <a:pt x="3351" y="9923"/>
                    </a:cubicBezTo>
                    <a:cubicBezTo>
                      <a:pt x="3579" y="10057"/>
                      <a:pt x="3967" y="10040"/>
                      <a:pt x="3820" y="10040"/>
                    </a:cubicBezTo>
                    <a:cubicBezTo>
                      <a:pt x="4182" y="10051"/>
                      <a:pt x="4546" y="10004"/>
                      <a:pt x="4532" y="10025"/>
                    </a:cubicBezTo>
                    <a:cubicBezTo>
                      <a:pt x="4331" y="10627"/>
                      <a:pt x="4437" y="11347"/>
                      <a:pt x="4692" y="12094"/>
                    </a:cubicBezTo>
                    <a:cubicBezTo>
                      <a:pt x="4839" y="12561"/>
                      <a:pt x="6473" y="15069"/>
                      <a:pt x="6527" y="15493"/>
                    </a:cubicBezTo>
                    <a:cubicBezTo>
                      <a:pt x="6688" y="17357"/>
                      <a:pt x="7279" y="18781"/>
                      <a:pt x="7641" y="19603"/>
                    </a:cubicBezTo>
                    <a:cubicBezTo>
                      <a:pt x="7668" y="19651"/>
                      <a:pt x="7723" y="19673"/>
                      <a:pt x="7763" y="19673"/>
                    </a:cubicBezTo>
                    <a:cubicBezTo>
                      <a:pt x="7790" y="19673"/>
                      <a:pt x="7857" y="19684"/>
                      <a:pt x="7951" y="19700"/>
                    </a:cubicBezTo>
                    <a:cubicBezTo>
                      <a:pt x="7965" y="20098"/>
                      <a:pt x="8258" y="20001"/>
                      <a:pt x="7775" y="20313"/>
                    </a:cubicBezTo>
                    <a:cubicBezTo>
                      <a:pt x="7494" y="20495"/>
                      <a:pt x="6838" y="20688"/>
                      <a:pt x="6891" y="21026"/>
                    </a:cubicBezTo>
                    <a:cubicBezTo>
                      <a:pt x="6905" y="21150"/>
                      <a:pt x="6973" y="21215"/>
                      <a:pt x="7214" y="21307"/>
                    </a:cubicBezTo>
                    <a:cubicBezTo>
                      <a:pt x="7536" y="21419"/>
                      <a:pt x="8649" y="21585"/>
                      <a:pt x="9694" y="21268"/>
                    </a:cubicBezTo>
                    <a:cubicBezTo>
                      <a:pt x="10231" y="21107"/>
                      <a:pt x="9893" y="20801"/>
                      <a:pt x="10000" y="20672"/>
                    </a:cubicBezTo>
                    <a:cubicBezTo>
                      <a:pt x="10148" y="20511"/>
                      <a:pt x="10348" y="20420"/>
                      <a:pt x="10214" y="20027"/>
                    </a:cubicBezTo>
                    <a:cubicBezTo>
                      <a:pt x="10187" y="19947"/>
                      <a:pt x="10096" y="19803"/>
                      <a:pt x="10042" y="19690"/>
                    </a:cubicBezTo>
                    <a:cubicBezTo>
                      <a:pt x="10176" y="19669"/>
                      <a:pt x="10281" y="19642"/>
                      <a:pt x="10281" y="19609"/>
                    </a:cubicBezTo>
                    <a:cubicBezTo>
                      <a:pt x="10294" y="19174"/>
                      <a:pt x="10309" y="18942"/>
                      <a:pt x="10268" y="18287"/>
                    </a:cubicBezTo>
                    <a:cubicBezTo>
                      <a:pt x="10228" y="17798"/>
                      <a:pt x="10243" y="17454"/>
                      <a:pt x="10176" y="16944"/>
                    </a:cubicBezTo>
                    <a:cubicBezTo>
                      <a:pt x="10109" y="16390"/>
                      <a:pt x="10015" y="16449"/>
                      <a:pt x="9908" y="15896"/>
                    </a:cubicBezTo>
                    <a:cubicBezTo>
                      <a:pt x="9868" y="15660"/>
                      <a:pt x="9825" y="15434"/>
                      <a:pt x="9879" y="15193"/>
                    </a:cubicBezTo>
                    <a:cubicBezTo>
                      <a:pt x="9892" y="15101"/>
                      <a:pt x="9987" y="14456"/>
                      <a:pt x="10000" y="14365"/>
                    </a:cubicBezTo>
                    <a:cubicBezTo>
                      <a:pt x="10027" y="13312"/>
                      <a:pt x="10097" y="12899"/>
                      <a:pt x="10231" y="11852"/>
                    </a:cubicBezTo>
                    <a:cubicBezTo>
                      <a:pt x="10257" y="11766"/>
                      <a:pt x="10376" y="11717"/>
                      <a:pt x="10469" y="11803"/>
                    </a:cubicBezTo>
                    <a:cubicBezTo>
                      <a:pt x="11207" y="12464"/>
                      <a:pt x="11555" y="12812"/>
                      <a:pt x="12145" y="13452"/>
                    </a:cubicBezTo>
                    <a:cubicBezTo>
                      <a:pt x="12615" y="13962"/>
                      <a:pt x="13770" y="15290"/>
                      <a:pt x="13851" y="15532"/>
                    </a:cubicBezTo>
                    <a:cubicBezTo>
                      <a:pt x="13985" y="15978"/>
                      <a:pt x="14184" y="16417"/>
                      <a:pt x="14345" y="16965"/>
                    </a:cubicBezTo>
                    <a:cubicBezTo>
                      <a:pt x="14640" y="17948"/>
                      <a:pt x="15661" y="19270"/>
                      <a:pt x="15795" y="19517"/>
                    </a:cubicBezTo>
                    <a:cubicBezTo>
                      <a:pt x="15822" y="19565"/>
                      <a:pt x="15834" y="19592"/>
                      <a:pt x="15874" y="19630"/>
                    </a:cubicBezTo>
                    <a:cubicBezTo>
                      <a:pt x="15888" y="19640"/>
                      <a:pt x="16007" y="19658"/>
                      <a:pt x="16168" y="19663"/>
                    </a:cubicBezTo>
                    <a:cubicBezTo>
                      <a:pt x="16221" y="19851"/>
                      <a:pt x="16234" y="20173"/>
                      <a:pt x="15912" y="20420"/>
                    </a:cubicBezTo>
                    <a:cubicBezTo>
                      <a:pt x="15631" y="20641"/>
                      <a:pt x="16113" y="20946"/>
                      <a:pt x="16113" y="20946"/>
                    </a:cubicBezTo>
                    <a:cubicBezTo>
                      <a:pt x="16408" y="21042"/>
                      <a:pt x="16743" y="21091"/>
                      <a:pt x="17186" y="21080"/>
                    </a:cubicBezTo>
                    <a:cubicBezTo>
                      <a:pt x="17615" y="21075"/>
                      <a:pt x="17884" y="21161"/>
                      <a:pt x="17978" y="21187"/>
                    </a:cubicBezTo>
                    <a:cubicBezTo>
                      <a:pt x="18031" y="21204"/>
                      <a:pt x="18057" y="21209"/>
                      <a:pt x="18057" y="21209"/>
                    </a:cubicBezTo>
                    <a:cubicBezTo>
                      <a:pt x="18057" y="21209"/>
                      <a:pt x="19373" y="21440"/>
                      <a:pt x="20848" y="21344"/>
                    </a:cubicBezTo>
                    <a:cubicBezTo>
                      <a:pt x="21478" y="21317"/>
                      <a:pt x="21546" y="21161"/>
                      <a:pt x="21104" y="20946"/>
                    </a:cubicBezTo>
                    <a:cubicBezTo>
                      <a:pt x="20447" y="20618"/>
                      <a:pt x="19682" y="20571"/>
                      <a:pt x="19361" y="20367"/>
                    </a:cubicBezTo>
                    <a:cubicBezTo>
                      <a:pt x="18771" y="19991"/>
                      <a:pt x="18409" y="19910"/>
                      <a:pt x="18288" y="19620"/>
                    </a:cubicBezTo>
                    <a:cubicBezTo>
                      <a:pt x="18449" y="19598"/>
                      <a:pt x="18543" y="19583"/>
                      <a:pt x="18543" y="19583"/>
                    </a:cubicBezTo>
                    <a:cubicBezTo>
                      <a:pt x="18543" y="19583"/>
                      <a:pt x="18461" y="19087"/>
                      <a:pt x="18368" y="18765"/>
                    </a:cubicBezTo>
                    <a:cubicBezTo>
                      <a:pt x="18126" y="17922"/>
                      <a:pt x="18046" y="17332"/>
                      <a:pt x="17965" y="16870"/>
                    </a:cubicBezTo>
                    <a:cubicBezTo>
                      <a:pt x="17831" y="16053"/>
                      <a:pt x="17360" y="15671"/>
                      <a:pt x="17253" y="15402"/>
                    </a:cubicBezTo>
                    <a:cubicBezTo>
                      <a:pt x="16851" y="14452"/>
                      <a:pt x="16690" y="14372"/>
                      <a:pt x="16449" y="13378"/>
                    </a:cubicBezTo>
                    <a:cubicBezTo>
                      <a:pt x="16408" y="13195"/>
                      <a:pt x="16221" y="11911"/>
                      <a:pt x="15912" y="11159"/>
                    </a:cubicBezTo>
                    <a:cubicBezTo>
                      <a:pt x="15738" y="10734"/>
                      <a:pt x="15405" y="10370"/>
                      <a:pt x="15137" y="9967"/>
                    </a:cubicBezTo>
                    <a:cubicBezTo>
                      <a:pt x="15218" y="10096"/>
                      <a:pt x="15269" y="9913"/>
                      <a:pt x="15564" y="9886"/>
                    </a:cubicBezTo>
                    <a:cubicBezTo>
                      <a:pt x="16208" y="9832"/>
                      <a:pt x="16476" y="9686"/>
                      <a:pt x="16838" y="9498"/>
                    </a:cubicBezTo>
                    <a:cubicBezTo>
                      <a:pt x="17723" y="9020"/>
                      <a:pt x="20312" y="7812"/>
                      <a:pt x="20714" y="7469"/>
                    </a:cubicBezTo>
                    <a:cubicBezTo>
                      <a:pt x="20888" y="7318"/>
                      <a:pt x="21195" y="7000"/>
                      <a:pt x="21208" y="6839"/>
                    </a:cubicBezTo>
                    <a:cubicBezTo>
                      <a:pt x="21222" y="6646"/>
                      <a:pt x="20727" y="6421"/>
                      <a:pt x="20580" y="6292"/>
                    </a:cubicBezTo>
                    <a:cubicBezTo>
                      <a:pt x="20379" y="6120"/>
                      <a:pt x="19881" y="5825"/>
                      <a:pt x="19599" y="5669"/>
                    </a:cubicBezTo>
                    <a:cubicBezTo>
                      <a:pt x="18889" y="5277"/>
                      <a:pt x="18528" y="5179"/>
                      <a:pt x="17496" y="4690"/>
                    </a:cubicBezTo>
                    <a:cubicBezTo>
                      <a:pt x="17335" y="4615"/>
                      <a:pt x="16586" y="4008"/>
                      <a:pt x="15862" y="3884"/>
                    </a:cubicBezTo>
                    <a:cubicBezTo>
                      <a:pt x="15192" y="3766"/>
                      <a:pt x="13968" y="3767"/>
                      <a:pt x="13968" y="3767"/>
                    </a:cubicBezTo>
                    <a:cubicBezTo>
                      <a:pt x="14116" y="3536"/>
                      <a:pt x="13620" y="3418"/>
                      <a:pt x="13620" y="3149"/>
                    </a:cubicBezTo>
                    <a:cubicBezTo>
                      <a:pt x="13620" y="2607"/>
                      <a:pt x="15057" y="2853"/>
                      <a:pt x="13729" y="1365"/>
                    </a:cubicBezTo>
                    <a:cubicBezTo>
                      <a:pt x="13595" y="1220"/>
                      <a:pt x="13324" y="554"/>
                      <a:pt x="12426" y="334"/>
                    </a:cubicBezTo>
                    <a:cubicBezTo>
                      <a:pt x="12305" y="302"/>
                      <a:pt x="12051" y="279"/>
                      <a:pt x="11957" y="236"/>
                    </a:cubicBezTo>
                    <a:cubicBezTo>
                      <a:pt x="11796" y="172"/>
                      <a:pt x="11555" y="87"/>
                      <a:pt x="11219" y="38"/>
                    </a:cubicBezTo>
                    <a:cubicBezTo>
                      <a:pt x="11126" y="25"/>
                      <a:pt x="10968" y="9"/>
                      <a:pt x="10767" y="3"/>
                    </a:cubicBezTo>
                    <a:close/>
                    <a:moveTo>
                      <a:pt x="15514" y="5645"/>
                    </a:moveTo>
                    <a:cubicBezTo>
                      <a:pt x="15647" y="5640"/>
                      <a:pt x="15796" y="5665"/>
                      <a:pt x="15967" y="5723"/>
                    </a:cubicBezTo>
                    <a:cubicBezTo>
                      <a:pt x="16731" y="5981"/>
                      <a:pt x="18812" y="6904"/>
                      <a:pt x="18812" y="7022"/>
                    </a:cubicBezTo>
                    <a:cubicBezTo>
                      <a:pt x="18812" y="7113"/>
                      <a:pt x="18490" y="7365"/>
                      <a:pt x="17806" y="7838"/>
                    </a:cubicBezTo>
                    <a:cubicBezTo>
                      <a:pt x="17350" y="8155"/>
                      <a:pt x="16894" y="8365"/>
                      <a:pt x="16264" y="8763"/>
                    </a:cubicBezTo>
                    <a:cubicBezTo>
                      <a:pt x="16224" y="8790"/>
                      <a:pt x="15967" y="8972"/>
                      <a:pt x="15686" y="8961"/>
                    </a:cubicBezTo>
                    <a:cubicBezTo>
                      <a:pt x="15686" y="8961"/>
                      <a:pt x="15299" y="8919"/>
                      <a:pt x="14923" y="8817"/>
                    </a:cubicBezTo>
                    <a:cubicBezTo>
                      <a:pt x="14575" y="8720"/>
                      <a:pt x="14186" y="8736"/>
                      <a:pt x="14186" y="8758"/>
                    </a:cubicBezTo>
                    <a:cubicBezTo>
                      <a:pt x="14186" y="8763"/>
                      <a:pt x="13824" y="8521"/>
                      <a:pt x="13851" y="8021"/>
                    </a:cubicBezTo>
                    <a:cubicBezTo>
                      <a:pt x="13891" y="7054"/>
                      <a:pt x="14277" y="6722"/>
                      <a:pt x="14559" y="6340"/>
                    </a:cubicBezTo>
                    <a:cubicBezTo>
                      <a:pt x="14861" y="5938"/>
                      <a:pt x="15116" y="5661"/>
                      <a:pt x="15514" y="5645"/>
                    </a:cubicBezTo>
                    <a:close/>
                    <a:moveTo>
                      <a:pt x="5395" y="5887"/>
                    </a:moveTo>
                    <a:cubicBezTo>
                      <a:pt x="5545" y="5876"/>
                      <a:pt x="5689" y="5902"/>
                      <a:pt x="5722" y="6028"/>
                    </a:cubicBezTo>
                    <a:cubicBezTo>
                      <a:pt x="5749" y="6120"/>
                      <a:pt x="5832" y="6280"/>
                      <a:pt x="5886" y="6414"/>
                    </a:cubicBezTo>
                    <a:cubicBezTo>
                      <a:pt x="6060" y="6844"/>
                      <a:pt x="6366" y="6931"/>
                      <a:pt x="6393" y="7210"/>
                    </a:cubicBezTo>
                    <a:cubicBezTo>
                      <a:pt x="6527" y="8430"/>
                      <a:pt x="5806" y="8382"/>
                      <a:pt x="5404" y="8919"/>
                    </a:cubicBezTo>
                    <a:cubicBezTo>
                      <a:pt x="5337" y="8903"/>
                      <a:pt x="4707" y="8988"/>
                      <a:pt x="4130" y="9095"/>
                    </a:cubicBezTo>
                    <a:cubicBezTo>
                      <a:pt x="3419" y="8778"/>
                      <a:pt x="3068" y="7651"/>
                      <a:pt x="2559" y="7281"/>
                    </a:cubicBezTo>
                    <a:cubicBezTo>
                      <a:pt x="2291" y="7082"/>
                      <a:pt x="3164" y="6834"/>
                      <a:pt x="3807" y="6544"/>
                    </a:cubicBezTo>
                    <a:cubicBezTo>
                      <a:pt x="4304" y="6323"/>
                      <a:pt x="4516" y="6228"/>
                      <a:pt x="5052" y="5964"/>
                    </a:cubicBezTo>
                    <a:cubicBezTo>
                      <a:pt x="5092" y="5946"/>
                      <a:pt x="5246" y="5898"/>
                      <a:pt x="5395" y="5887"/>
                    </a:cubicBezTo>
                    <a:close/>
                  </a:path>
                </a:pathLst>
              </a:custGeom>
              <a:solidFill>
                <a:srgbClr val="017100"/>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grpSp>
            <p:nvGrpSpPr>
              <p:cNvPr id="692" name="Group"/>
              <p:cNvGrpSpPr/>
              <p:nvPr/>
            </p:nvGrpSpPr>
            <p:grpSpPr>
              <a:xfrm>
                <a:off x="4653326" y="426600"/>
                <a:ext cx="701378" cy="562148"/>
                <a:chOff x="0" y="0"/>
                <a:chExt cx="701376" cy="562147"/>
              </a:xfrm>
            </p:grpSpPr>
            <p:sp>
              <p:nvSpPr>
                <p:cNvPr id="687" name="Bar Chart"/>
                <p:cNvSpPr/>
                <p:nvPr/>
              </p:nvSpPr>
              <p:spPr>
                <a:xfrm>
                  <a:off x="354136" y="290442"/>
                  <a:ext cx="216063" cy="2154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4" y="0"/>
                      </a:moveTo>
                      <a:cubicBezTo>
                        <a:pt x="87" y="0"/>
                        <a:pt x="0" y="87"/>
                        <a:pt x="0" y="194"/>
                      </a:cubicBezTo>
                      <a:lnTo>
                        <a:pt x="0" y="21404"/>
                      </a:lnTo>
                      <a:cubicBezTo>
                        <a:pt x="0" y="21511"/>
                        <a:pt x="87" y="21600"/>
                        <a:pt x="194" y="21600"/>
                      </a:cubicBezTo>
                      <a:lnTo>
                        <a:pt x="21406" y="21600"/>
                      </a:lnTo>
                      <a:cubicBezTo>
                        <a:pt x="21513" y="21600"/>
                        <a:pt x="21600" y="21511"/>
                        <a:pt x="21600" y="21404"/>
                      </a:cubicBezTo>
                      <a:lnTo>
                        <a:pt x="21600" y="20822"/>
                      </a:lnTo>
                      <a:cubicBezTo>
                        <a:pt x="21600" y="20715"/>
                        <a:pt x="21513" y="20628"/>
                        <a:pt x="21406" y="20628"/>
                      </a:cubicBezTo>
                      <a:lnTo>
                        <a:pt x="1163" y="20628"/>
                      </a:lnTo>
                      <a:cubicBezTo>
                        <a:pt x="1056" y="20628"/>
                        <a:pt x="970" y="20539"/>
                        <a:pt x="970" y="20432"/>
                      </a:cubicBezTo>
                      <a:lnTo>
                        <a:pt x="970" y="194"/>
                      </a:lnTo>
                      <a:cubicBezTo>
                        <a:pt x="970" y="87"/>
                        <a:pt x="883" y="0"/>
                        <a:pt x="776" y="0"/>
                      </a:cubicBezTo>
                      <a:lnTo>
                        <a:pt x="194" y="0"/>
                      </a:lnTo>
                      <a:close/>
                      <a:moveTo>
                        <a:pt x="16860" y="3004"/>
                      </a:moveTo>
                      <a:lnTo>
                        <a:pt x="16860" y="19065"/>
                      </a:lnTo>
                      <a:lnTo>
                        <a:pt x="19553" y="19065"/>
                      </a:lnTo>
                      <a:lnTo>
                        <a:pt x="19553" y="3004"/>
                      </a:lnTo>
                      <a:lnTo>
                        <a:pt x="16860" y="3004"/>
                      </a:lnTo>
                      <a:close/>
                      <a:moveTo>
                        <a:pt x="7272" y="6922"/>
                      </a:moveTo>
                      <a:lnTo>
                        <a:pt x="7272" y="19065"/>
                      </a:lnTo>
                      <a:lnTo>
                        <a:pt x="9965" y="19065"/>
                      </a:lnTo>
                      <a:lnTo>
                        <a:pt x="9965" y="6922"/>
                      </a:lnTo>
                      <a:lnTo>
                        <a:pt x="7272" y="6922"/>
                      </a:lnTo>
                      <a:close/>
                      <a:moveTo>
                        <a:pt x="12066" y="10127"/>
                      </a:moveTo>
                      <a:lnTo>
                        <a:pt x="12066" y="19065"/>
                      </a:lnTo>
                      <a:lnTo>
                        <a:pt x="14759" y="19065"/>
                      </a:lnTo>
                      <a:lnTo>
                        <a:pt x="14759" y="10127"/>
                      </a:lnTo>
                      <a:lnTo>
                        <a:pt x="12066" y="10127"/>
                      </a:lnTo>
                      <a:close/>
                      <a:moveTo>
                        <a:pt x="2478" y="15151"/>
                      </a:moveTo>
                      <a:lnTo>
                        <a:pt x="2478" y="19065"/>
                      </a:lnTo>
                      <a:lnTo>
                        <a:pt x="5171" y="19065"/>
                      </a:lnTo>
                      <a:lnTo>
                        <a:pt x="5171" y="15151"/>
                      </a:lnTo>
                      <a:lnTo>
                        <a:pt x="2478" y="15151"/>
                      </a:lnTo>
                      <a:close/>
                    </a:path>
                  </a:pathLst>
                </a:custGeom>
                <a:solidFill>
                  <a:srgbClr val="017100"/>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688" name="Bell Curve"/>
                <p:cNvSpPr/>
                <p:nvPr/>
              </p:nvSpPr>
              <p:spPr>
                <a:xfrm>
                  <a:off x="86349" y="290442"/>
                  <a:ext cx="216063" cy="2154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4" y="0"/>
                      </a:moveTo>
                      <a:cubicBezTo>
                        <a:pt x="87" y="0"/>
                        <a:pt x="0" y="87"/>
                        <a:pt x="0" y="194"/>
                      </a:cubicBezTo>
                      <a:lnTo>
                        <a:pt x="0" y="21404"/>
                      </a:lnTo>
                      <a:cubicBezTo>
                        <a:pt x="0" y="21511"/>
                        <a:pt x="87" y="21600"/>
                        <a:pt x="194" y="21600"/>
                      </a:cubicBezTo>
                      <a:lnTo>
                        <a:pt x="21406" y="21600"/>
                      </a:lnTo>
                      <a:cubicBezTo>
                        <a:pt x="21513" y="21600"/>
                        <a:pt x="21600" y="21511"/>
                        <a:pt x="21600" y="21404"/>
                      </a:cubicBezTo>
                      <a:lnTo>
                        <a:pt x="21600" y="20822"/>
                      </a:lnTo>
                      <a:cubicBezTo>
                        <a:pt x="21600" y="20715"/>
                        <a:pt x="21513" y="20628"/>
                        <a:pt x="21406" y="20628"/>
                      </a:cubicBezTo>
                      <a:lnTo>
                        <a:pt x="12165" y="20628"/>
                      </a:lnTo>
                      <a:lnTo>
                        <a:pt x="12165" y="19779"/>
                      </a:lnTo>
                      <a:lnTo>
                        <a:pt x="11626" y="19779"/>
                      </a:lnTo>
                      <a:lnTo>
                        <a:pt x="11626" y="20628"/>
                      </a:lnTo>
                      <a:lnTo>
                        <a:pt x="1163" y="20628"/>
                      </a:lnTo>
                      <a:cubicBezTo>
                        <a:pt x="1056" y="20628"/>
                        <a:pt x="970" y="20539"/>
                        <a:pt x="970" y="20432"/>
                      </a:cubicBezTo>
                      <a:lnTo>
                        <a:pt x="970" y="194"/>
                      </a:lnTo>
                      <a:cubicBezTo>
                        <a:pt x="970" y="87"/>
                        <a:pt x="883" y="0"/>
                        <a:pt x="776" y="0"/>
                      </a:cubicBezTo>
                      <a:lnTo>
                        <a:pt x="194" y="0"/>
                      </a:lnTo>
                      <a:close/>
                      <a:moveTo>
                        <a:pt x="11876" y="5159"/>
                      </a:moveTo>
                      <a:cubicBezTo>
                        <a:pt x="10741" y="5159"/>
                        <a:pt x="10243" y="6260"/>
                        <a:pt x="10080" y="6621"/>
                      </a:cubicBezTo>
                      <a:cubicBezTo>
                        <a:pt x="9717" y="7423"/>
                        <a:pt x="9465" y="8488"/>
                        <a:pt x="9172" y="9720"/>
                      </a:cubicBezTo>
                      <a:cubicBezTo>
                        <a:pt x="8905" y="10847"/>
                        <a:pt x="8601" y="12125"/>
                        <a:pt x="8166" y="13338"/>
                      </a:cubicBezTo>
                      <a:cubicBezTo>
                        <a:pt x="7432" y="15385"/>
                        <a:pt x="6483" y="16961"/>
                        <a:pt x="5344" y="18024"/>
                      </a:cubicBezTo>
                      <a:cubicBezTo>
                        <a:pt x="4185" y="19106"/>
                        <a:pt x="2822" y="19654"/>
                        <a:pt x="1293" y="19654"/>
                      </a:cubicBezTo>
                      <a:lnTo>
                        <a:pt x="1293" y="20410"/>
                      </a:lnTo>
                      <a:cubicBezTo>
                        <a:pt x="4654" y="20410"/>
                        <a:pt x="7277" y="18053"/>
                        <a:pt x="8876" y="13593"/>
                      </a:cubicBezTo>
                      <a:cubicBezTo>
                        <a:pt x="9325" y="12340"/>
                        <a:pt x="9634" y="11040"/>
                        <a:pt x="9906" y="9894"/>
                      </a:cubicBezTo>
                      <a:cubicBezTo>
                        <a:pt x="10433" y="7671"/>
                        <a:pt x="10849" y="5916"/>
                        <a:pt x="11876" y="5916"/>
                      </a:cubicBezTo>
                      <a:cubicBezTo>
                        <a:pt x="12815" y="5916"/>
                        <a:pt x="13161" y="7265"/>
                        <a:pt x="13648" y="9467"/>
                      </a:cubicBezTo>
                      <a:cubicBezTo>
                        <a:pt x="13935" y="10763"/>
                        <a:pt x="14259" y="12232"/>
                        <a:pt x="14842" y="13651"/>
                      </a:cubicBezTo>
                      <a:cubicBezTo>
                        <a:pt x="16579" y="17884"/>
                        <a:pt x="19106" y="20410"/>
                        <a:pt x="21600" y="20410"/>
                      </a:cubicBezTo>
                      <a:lnTo>
                        <a:pt x="21600" y="19654"/>
                      </a:lnTo>
                      <a:cubicBezTo>
                        <a:pt x="20557" y="19654"/>
                        <a:pt x="19457" y="19095"/>
                        <a:pt x="18417" y="18035"/>
                      </a:cubicBezTo>
                      <a:cubicBezTo>
                        <a:pt x="17339" y="16937"/>
                        <a:pt x="16343" y="15322"/>
                        <a:pt x="15538" y="13362"/>
                      </a:cubicBezTo>
                      <a:cubicBezTo>
                        <a:pt x="14981" y="12004"/>
                        <a:pt x="14664" y="10569"/>
                        <a:pt x="14384" y="9303"/>
                      </a:cubicBezTo>
                      <a:cubicBezTo>
                        <a:pt x="14136" y="8183"/>
                        <a:pt x="13923" y="7216"/>
                        <a:pt x="13593" y="6489"/>
                      </a:cubicBezTo>
                      <a:cubicBezTo>
                        <a:pt x="13186" y="5595"/>
                        <a:pt x="12624" y="5159"/>
                        <a:pt x="11876" y="5159"/>
                      </a:cubicBezTo>
                      <a:close/>
                      <a:moveTo>
                        <a:pt x="11626" y="6692"/>
                      </a:moveTo>
                      <a:lnTo>
                        <a:pt x="11626" y="7703"/>
                      </a:lnTo>
                      <a:lnTo>
                        <a:pt x="12165" y="7703"/>
                      </a:lnTo>
                      <a:lnTo>
                        <a:pt x="12165" y="6692"/>
                      </a:lnTo>
                      <a:lnTo>
                        <a:pt x="11626" y="6692"/>
                      </a:lnTo>
                      <a:close/>
                      <a:moveTo>
                        <a:pt x="11596" y="8905"/>
                      </a:moveTo>
                      <a:lnTo>
                        <a:pt x="11596" y="9916"/>
                      </a:lnTo>
                      <a:lnTo>
                        <a:pt x="12135" y="9916"/>
                      </a:lnTo>
                      <a:lnTo>
                        <a:pt x="12135" y="8905"/>
                      </a:lnTo>
                      <a:lnTo>
                        <a:pt x="11596" y="8905"/>
                      </a:lnTo>
                      <a:close/>
                      <a:moveTo>
                        <a:pt x="11626" y="11293"/>
                      </a:moveTo>
                      <a:lnTo>
                        <a:pt x="11626" y="12305"/>
                      </a:lnTo>
                      <a:lnTo>
                        <a:pt x="12165" y="12305"/>
                      </a:lnTo>
                      <a:lnTo>
                        <a:pt x="12165" y="11293"/>
                      </a:lnTo>
                      <a:lnTo>
                        <a:pt x="11626" y="11293"/>
                      </a:lnTo>
                      <a:close/>
                      <a:moveTo>
                        <a:pt x="11596" y="13316"/>
                      </a:moveTo>
                      <a:lnTo>
                        <a:pt x="11596" y="14327"/>
                      </a:lnTo>
                      <a:lnTo>
                        <a:pt x="12135" y="14327"/>
                      </a:lnTo>
                      <a:lnTo>
                        <a:pt x="12135" y="13316"/>
                      </a:lnTo>
                      <a:lnTo>
                        <a:pt x="11596" y="13316"/>
                      </a:lnTo>
                      <a:close/>
                      <a:moveTo>
                        <a:pt x="11626" y="15435"/>
                      </a:moveTo>
                      <a:lnTo>
                        <a:pt x="11626" y="16446"/>
                      </a:lnTo>
                      <a:lnTo>
                        <a:pt x="12165" y="16446"/>
                      </a:lnTo>
                      <a:lnTo>
                        <a:pt x="12165" y="15435"/>
                      </a:lnTo>
                      <a:lnTo>
                        <a:pt x="11626" y="15435"/>
                      </a:lnTo>
                      <a:close/>
                      <a:moveTo>
                        <a:pt x="11596" y="17590"/>
                      </a:moveTo>
                      <a:lnTo>
                        <a:pt x="11596" y="18601"/>
                      </a:lnTo>
                      <a:lnTo>
                        <a:pt x="12135" y="18601"/>
                      </a:lnTo>
                      <a:lnTo>
                        <a:pt x="12135" y="17590"/>
                      </a:lnTo>
                      <a:lnTo>
                        <a:pt x="11596" y="17590"/>
                      </a:lnTo>
                      <a:close/>
                    </a:path>
                  </a:pathLst>
                </a:custGeom>
                <a:solidFill>
                  <a:srgbClr val="017100"/>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689" name="Gear"/>
                <p:cNvSpPr/>
                <p:nvPr/>
              </p:nvSpPr>
              <p:spPr>
                <a:xfrm>
                  <a:off x="86349" y="43063"/>
                  <a:ext cx="215449" cy="215490"/>
                </a:xfrm>
                <a:custGeom>
                  <a:avLst/>
                  <a:gdLst/>
                  <a:ahLst/>
                  <a:cxnLst>
                    <a:cxn ang="0">
                      <a:pos x="wd2" y="hd2"/>
                    </a:cxn>
                    <a:cxn ang="5400000">
                      <a:pos x="wd2" y="hd2"/>
                    </a:cxn>
                    <a:cxn ang="10800000">
                      <a:pos x="wd2" y="hd2"/>
                    </a:cxn>
                    <a:cxn ang="16200000">
                      <a:pos x="wd2" y="hd2"/>
                    </a:cxn>
                  </a:cxnLst>
                  <a:rect l="0" t="0" r="r" b="b"/>
                  <a:pathLst>
                    <a:path w="21532" h="21555" fill="norm" stroke="1" extrusionOk="0">
                      <a:moveTo>
                        <a:pt x="12837" y="2"/>
                      </a:moveTo>
                      <a:cubicBezTo>
                        <a:pt x="12731" y="-11"/>
                        <a:pt x="12661" y="38"/>
                        <a:pt x="12588" y="172"/>
                      </a:cubicBezTo>
                      <a:cubicBezTo>
                        <a:pt x="12292" y="721"/>
                        <a:pt x="11969" y="1258"/>
                        <a:pt x="11661" y="1801"/>
                      </a:cubicBezTo>
                      <a:cubicBezTo>
                        <a:pt x="11547" y="2001"/>
                        <a:pt x="11418" y="2099"/>
                        <a:pt x="11153" y="2073"/>
                      </a:cubicBezTo>
                      <a:cubicBezTo>
                        <a:pt x="10691" y="2028"/>
                        <a:pt x="10220" y="2032"/>
                        <a:pt x="9759" y="2112"/>
                      </a:cubicBezTo>
                      <a:cubicBezTo>
                        <a:pt x="9550" y="2148"/>
                        <a:pt x="9432" y="2095"/>
                        <a:pt x="9318" y="1917"/>
                      </a:cubicBezTo>
                      <a:cubicBezTo>
                        <a:pt x="8969" y="1370"/>
                        <a:pt x="8594" y="841"/>
                        <a:pt x="8243" y="295"/>
                      </a:cubicBezTo>
                      <a:cubicBezTo>
                        <a:pt x="8145" y="142"/>
                        <a:pt x="8068" y="122"/>
                        <a:pt x="7905" y="198"/>
                      </a:cubicBezTo>
                      <a:cubicBezTo>
                        <a:pt x="6845" y="688"/>
                        <a:pt x="5781" y="1174"/>
                        <a:pt x="4712" y="1644"/>
                      </a:cubicBezTo>
                      <a:cubicBezTo>
                        <a:pt x="4517" y="1730"/>
                        <a:pt x="4517" y="1820"/>
                        <a:pt x="4567" y="1996"/>
                      </a:cubicBezTo>
                      <a:cubicBezTo>
                        <a:pt x="4742" y="2608"/>
                        <a:pt x="4890" y="3227"/>
                        <a:pt x="5065" y="3839"/>
                      </a:cubicBezTo>
                      <a:cubicBezTo>
                        <a:pt x="5122" y="4038"/>
                        <a:pt x="5098" y="4170"/>
                        <a:pt x="4932" y="4306"/>
                      </a:cubicBezTo>
                      <a:cubicBezTo>
                        <a:pt x="4561" y="4610"/>
                        <a:pt x="4227" y="4959"/>
                        <a:pt x="3950" y="5348"/>
                      </a:cubicBezTo>
                      <a:cubicBezTo>
                        <a:pt x="3802" y="5555"/>
                        <a:pt x="3648" y="5573"/>
                        <a:pt x="3439" y="5530"/>
                      </a:cubicBezTo>
                      <a:cubicBezTo>
                        <a:pt x="2827" y="5405"/>
                        <a:pt x="2213" y="5295"/>
                        <a:pt x="1605" y="5156"/>
                      </a:cubicBezTo>
                      <a:cubicBezTo>
                        <a:pt x="1409" y="5111"/>
                        <a:pt x="1325" y="5153"/>
                        <a:pt x="1257" y="5338"/>
                      </a:cubicBezTo>
                      <a:cubicBezTo>
                        <a:pt x="856" y="6423"/>
                        <a:pt x="449" y="7506"/>
                        <a:pt x="35" y="8586"/>
                      </a:cubicBezTo>
                      <a:cubicBezTo>
                        <a:pt x="-34" y="8767"/>
                        <a:pt x="-6" y="8857"/>
                        <a:pt x="173" y="8954"/>
                      </a:cubicBezTo>
                      <a:cubicBezTo>
                        <a:pt x="722" y="9251"/>
                        <a:pt x="1256" y="9574"/>
                        <a:pt x="1798" y="9882"/>
                      </a:cubicBezTo>
                      <a:cubicBezTo>
                        <a:pt x="2001" y="9997"/>
                        <a:pt x="2093" y="10127"/>
                        <a:pt x="2064" y="10392"/>
                      </a:cubicBezTo>
                      <a:cubicBezTo>
                        <a:pt x="2014" y="10855"/>
                        <a:pt x="2039" y="11326"/>
                        <a:pt x="2116" y="11788"/>
                      </a:cubicBezTo>
                      <a:cubicBezTo>
                        <a:pt x="2151" y="11998"/>
                        <a:pt x="2089" y="12115"/>
                        <a:pt x="1913" y="12228"/>
                      </a:cubicBezTo>
                      <a:cubicBezTo>
                        <a:pt x="1367" y="12578"/>
                        <a:pt x="837" y="12953"/>
                        <a:pt x="291" y="13303"/>
                      </a:cubicBezTo>
                      <a:cubicBezTo>
                        <a:pt x="136" y="13403"/>
                        <a:pt x="124" y="13482"/>
                        <a:pt x="199" y="13643"/>
                      </a:cubicBezTo>
                      <a:cubicBezTo>
                        <a:pt x="688" y="14705"/>
                        <a:pt x="1172" y="15768"/>
                        <a:pt x="1642" y="16837"/>
                      </a:cubicBezTo>
                      <a:cubicBezTo>
                        <a:pt x="1728" y="17034"/>
                        <a:pt x="1818" y="17032"/>
                        <a:pt x="1994" y="16982"/>
                      </a:cubicBezTo>
                      <a:cubicBezTo>
                        <a:pt x="2605" y="16807"/>
                        <a:pt x="3223" y="16651"/>
                        <a:pt x="3839" y="16489"/>
                      </a:cubicBezTo>
                      <a:cubicBezTo>
                        <a:pt x="3930" y="16465"/>
                        <a:pt x="4023" y="16451"/>
                        <a:pt x="4118" y="16432"/>
                      </a:cubicBezTo>
                      <a:cubicBezTo>
                        <a:pt x="4164" y="16485"/>
                        <a:pt x="4202" y="16532"/>
                        <a:pt x="4241" y="16576"/>
                      </a:cubicBezTo>
                      <a:cubicBezTo>
                        <a:pt x="4568" y="16944"/>
                        <a:pt x="4922" y="17287"/>
                        <a:pt x="5319" y="17573"/>
                      </a:cubicBezTo>
                      <a:cubicBezTo>
                        <a:pt x="5534" y="17728"/>
                        <a:pt x="5572" y="17885"/>
                        <a:pt x="5524" y="18114"/>
                      </a:cubicBezTo>
                      <a:cubicBezTo>
                        <a:pt x="5398" y="18725"/>
                        <a:pt x="5287" y="19339"/>
                        <a:pt x="5149" y="19947"/>
                      </a:cubicBezTo>
                      <a:cubicBezTo>
                        <a:pt x="5105" y="20142"/>
                        <a:pt x="5145" y="20229"/>
                        <a:pt x="5331" y="20297"/>
                      </a:cubicBezTo>
                      <a:cubicBezTo>
                        <a:pt x="6415" y="20698"/>
                        <a:pt x="7497" y="21106"/>
                        <a:pt x="8576" y="21520"/>
                      </a:cubicBezTo>
                      <a:cubicBezTo>
                        <a:pt x="8757" y="21589"/>
                        <a:pt x="8847" y="21563"/>
                        <a:pt x="8944" y="21383"/>
                      </a:cubicBezTo>
                      <a:cubicBezTo>
                        <a:pt x="9241" y="20834"/>
                        <a:pt x="9562" y="20299"/>
                        <a:pt x="9871" y="19757"/>
                      </a:cubicBezTo>
                      <a:cubicBezTo>
                        <a:pt x="9985" y="19558"/>
                        <a:pt x="10110" y="19452"/>
                        <a:pt x="10378" y="19481"/>
                      </a:cubicBezTo>
                      <a:cubicBezTo>
                        <a:pt x="10828" y="19528"/>
                        <a:pt x="11291" y="19534"/>
                        <a:pt x="11737" y="19445"/>
                      </a:cubicBezTo>
                      <a:cubicBezTo>
                        <a:pt x="12009" y="19391"/>
                        <a:pt x="12126" y="19505"/>
                        <a:pt x="12252" y="19698"/>
                      </a:cubicBezTo>
                      <a:cubicBezTo>
                        <a:pt x="12593" y="20221"/>
                        <a:pt x="12952" y="20733"/>
                        <a:pt x="13290" y="21259"/>
                      </a:cubicBezTo>
                      <a:cubicBezTo>
                        <a:pt x="13387" y="21411"/>
                        <a:pt x="13463" y="21432"/>
                        <a:pt x="13628" y="21356"/>
                      </a:cubicBezTo>
                      <a:cubicBezTo>
                        <a:pt x="14687" y="20866"/>
                        <a:pt x="15750" y="20382"/>
                        <a:pt x="16819" y="19912"/>
                      </a:cubicBezTo>
                      <a:cubicBezTo>
                        <a:pt x="17012" y="19827"/>
                        <a:pt x="17018" y="19738"/>
                        <a:pt x="16967" y="19560"/>
                      </a:cubicBezTo>
                      <a:cubicBezTo>
                        <a:pt x="16791" y="18948"/>
                        <a:pt x="16644" y="18329"/>
                        <a:pt x="16469" y="17716"/>
                      </a:cubicBezTo>
                      <a:cubicBezTo>
                        <a:pt x="16412" y="17519"/>
                        <a:pt x="16433" y="17386"/>
                        <a:pt x="16600" y="17250"/>
                      </a:cubicBezTo>
                      <a:cubicBezTo>
                        <a:pt x="16971" y="16946"/>
                        <a:pt x="17305" y="16598"/>
                        <a:pt x="17584" y="16209"/>
                      </a:cubicBezTo>
                      <a:cubicBezTo>
                        <a:pt x="17730" y="16006"/>
                        <a:pt x="17880" y="15980"/>
                        <a:pt x="18092" y="16024"/>
                      </a:cubicBezTo>
                      <a:cubicBezTo>
                        <a:pt x="18703" y="16151"/>
                        <a:pt x="19318" y="16260"/>
                        <a:pt x="19926" y="16398"/>
                      </a:cubicBezTo>
                      <a:cubicBezTo>
                        <a:pt x="20121" y="16442"/>
                        <a:pt x="20207" y="16404"/>
                        <a:pt x="20276" y="16218"/>
                      </a:cubicBezTo>
                      <a:cubicBezTo>
                        <a:pt x="20676" y="15133"/>
                        <a:pt x="21084" y="14050"/>
                        <a:pt x="21497" y="12970"/>
                      </a:cubicBezTo>
                      <a:cubicBezTo>
                        <a:pt x="21566" y="12790"/>
                        <a:pt x="21541" y="12697"/>
                        <a:pt x="21361" y="12600"/>
                      </a:cubicBezTo>
                      <a:cubicBezTo>
                        <a:pt x="20812" y="12303"/>
                        <a:pt x="20278" y="11982"/>
                        <a:pt x="19736" y="11674"/>
                      </a:cubicBezTo>
                      <a:cubicBezTo>
                        <a:pt x="19535" y="11559"/>
                        <a:pt x="19439" y="11431"/>
                        <a:pt x="19468" y="11163"/>
                      </a:cubicBezTo>
                      <a:cubicBezTo>
                        <a:pt x="19519" y="10701"/>
                        <a:pt x="19493" y="10230"/>
                        <a:pt x="19416" y="9768"/>
                      </a:cubicBezTo>
                      <a:cubicBezTo>
                        <a:pt x="19381" y="9559"/>
                        <a:pt x="19443" y="9442"/>
                        <a:pt x="19620" y="9328"/>
                      </a:cubicBezTo>
                      <a:cubicBezTo>
                        <a:pt x="20166" y="8978"/>
                        <a:pt x="20694" y="8603"/>
                        <a:pt x="21240" y="8252"/>
                      </a:cubicBezTo>
                      <a:cubicBezTo>
                        <a:pt x="21393" y="8154"/>
                        <a:pt x="21411" y="8075"/>
                        <a:pt x="21336" y="7912"/>
                      </a:cubicBezTo>
                      <a:cubicBezTo>
                        <a:pt x="20846" y="6851"/>
                        <a:pt x="20362" y="5788"/>
                        <a:pt x="19892" y="4718"/>
                      </a:cubicBezTo>
                      <a:cubicBezTo>
                        <a:pt x="19806" y="4523"/>
                        <a:pt x="19717" y="4523"/>
                        <a:pt x="19541" y="4574"/>
                      </a:cubicBezTo>
                      <a:cubicBezTo>
                        <a:pt x="18917" y="4751"/>
                        <a:pt x="18286" y="4905"/>
                        <a:pt x="17662" y="5080"/>
                      </a:cubicBezTo>
                      <a:cubicBezTo>
                        <a:pt x="17490" y="5129"/>
                        <a:pt x="17378" y="5103"/>
                        <a:pt x="17261" y="4959"/>
                      </a:cubicBezTo>
                      <a:cubicBezTo>
                        <a:pt x="16959" y="4585"/>
                        <a:pt x="16599" y="4263"/>
                        <a:pt x="16213" y="3983"/>
                      </a:cubicBezTo>
                      <a:cubicBezTo>
                        <a:pt x="16001" y="3828"/>
                        <a:pt x="15960" y="3672"/>
                        <a:pt x="16008" y="3442"/>
                      </a:cubicBezTo>
                      <a:cubicBezTo>
                        <a:pt x="16135" y="2831"/>
                        <a:pt x="16245" y="2217"/>
                        <a:pt x="16383" y="1609"/>
                      </a:cubicBezTo>
                      <a:cubicBezTo>
                        <a:pt x="16428" y="1413"/>
                        <a:pt x="16387" y="1327"/>
                        <a:pt x="16201" y="1258"/>
                      </a:cubicBezTo>
                      <a:cubicBezTo>
                        <a:pt x="15118" y="858"/>
                        <a:pt x="14036" y="450"/>
                        <a:pt x="12956" y="36"/>
                      </a:cubicBezTo>
                      <a:cubicBezTo>
                        <a:pt x="12911" y="19"/>
                        <a:pt x="12873" y="7"/>
                        <a:pt x="12837" y="2"/>
                      </a:cubicBezTo>
                      <a:close/>
                      <a:moveTo>
                        <a:pt x="10766" y="5818"/>
                      </a:moveTo>
                      <a:cubicBezTo>
                        <a:pt x="13503" y="5818"/>
                        <a:pt x="15722" y="8039"/>
                        <a:pt x="15722" y="10778"/>
                      </a:cubicBezTo>
                      <a:cubicBezTo>
                        <a:pt x="15722" y="13517"/>
                        <a:pt x="13503" y="15738"/>
                        <a:pt x="10766" y="15738"/>
                      </a:cubicBezTo>
                      <a:cubicBezTo>
                        <a:pt x="8030" y="15738"/>
                        <a:pt x="5810" y="13517"/>
                        <a:pt x="5810" y="10778"/>
                      </a:cubicBezTo>
                      <a:cubicBezTo>
                        <a:pt x="5810" y="8039"/>
                        <a:pt x="8030" y="5818"/>
                        <a:pt x="10766" y="5818"/>
                      </a:cubicBezTo>
                      <a:close/>
                    </a:path>
                  </a:pathLst>
                </a:custGeom>
                <a:solidFill>
                  <a:srgbClr val="017100"/>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690" name="Ballot"/>
                <p:cNvSpPr/>
                <p:nvPr/>
              </p:nvSpPr>
              <p:spPr>
                <a:xfrm>
                  <a:off x="381004" y="42702"/>
                  <a:ext cx="162327" cy="2162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2342"/>
                      </a:lnTo>
                      <a:lnTo>
                        <a:pt x="18478" y="0"/>
                      </a:lnTo>
                      <a:lnTo>
                        <a:pt x="0" y="0"/>
                      </a:lnTo>
                      <a:close/>
                      <a:moveTo>
                        <a:pt x="2780" y="2106"/>
                      </a:moveTo>
                      <a:lnTo>
                        <a:pt x="15405" y="2106"/>
                      </a:lnTo>
                      <a:lnTo>
                        <a:pt x="15405" y="4225"/>
                      </a:lnTo>
                      <a:lnTo>
                        <a:pt x="2780" y="4225"/>
                      </a:lnTo>
                      <a:lnTo>
                        <a:pt x="2780" y="2106"/>
                      </a:lnTo>
                      <a:close/>
                      <a:moveTo>
                        <a:pt x="17628" y="2106"/>
                      </a:moveTo>
                      <a:cubicBezTo>
                        <a:pt x="18408" y="2106"/>
                        <a:pt x="19040" y="2581"/>
                        <a:pt x="19040" y="3166"/>
                      </a:cubicBezTo>
                      <a:cubicBezTo>
                        <a:pt x="19040" y="3751"/>
                        <a:pt x="18408" y="4225"/>
                        <a:pt x="17628" y="4225"/>
                      </a:cubicBezTo>
                      <a:cubicBezTo>
                        <a:pt x="16849" y="4225"/>
                        <a:pt x="16217" y="3751"/>
                        <a:pt x="16217" y="3166"/>
                      </a:cubicBezTo>
                      <a:cubicBezTo>
                        <a:pt x="16217" y="2581"/>
                        <a:pt x="16849" y="2106"/>
                        <a:pt x="17628" y="2106"/>
                      </a:cubicBezTo>
                      <a:close/>
                      <a:moveTo>
                        <a:pt x="2780" y="5160"/>
                      </a:moveTo>
                      <a:lnTo>
                        <a:pt x="15405" y="5160"/>
                      </a:lnTo>
                      <a:lnTo>
                        <a:pt x="15405" y="7278"/>
                      </a:lnTo>
                      <a:lnTo>
                        <a:pt x="2780" y="7278"/>
                      </a:lnTo>
                      <a:lnTo>
                        <a:pt x="2780" y="5160"/>
                      </a:lnTo>
                      <a:close/>
                      <a:moveTo>
                        <a:pt x="17628" y="5160"/>
                      </a:moveTo>
                      <a:cubicBezTo>
                        <a:pt x="18408" y="5160"/>
                        <a:pt x="19040" y="5635"/>
                        <a:pt x="19040" y="6220"/>
                      </a:cubicBezTo>
                      <a:cubicBezTo>
                        <a:pt x="19040" y="6805"/>
                        <a:pt x="18408" y="7278"/>
                        <a:pt x="17628" y="7278"/>
                      </a:cubicBezTo>
                      <a:cubicBezTo>
                        <a:pt x="16849" y="7278"/>
                        <a:pt x="16217" y="6805"/>
                        <a:pt x="16217" y="6220"/>
                      </a:cubicBezTo>
                      <a:cubicBezTo>
                        <a:pt x="16217" y="5635"/>
                        <a:pt x="16849" y="5160"/>
                        <a:pt x="17628" y="5160"/>
                      </a:cubicBezTo>
                      <a:close/>
                      <a:moveTo>
                        <a:pt x="2780" y="8213"/>
                      </a:moveTo>
                      <a:lnTo>
                        <a:pt x="15405" y="8213"/>
                      </a:lnTo>
                      <a:lnTo>
                        <a:pt x="15405" y="10333"/>
                      </a:lnTo>
                      <a:lnTo>
                        <a:pt x="2780" y="10333"/>
                      </a:lnTo>
                      <a:lnTo>
                        <a:pt x="2780" y="8213"/>
                      </a:lnTo>
                      <a:close/>
                      <a:moveTo>
                        <a:pt x="17628" y="8213"/>
                      </a:moveTo>
                      <a:cubicBezTo>
                        <a:pt x="18408" y="8213"/>
                        <a:pt x="19040" y="8688"/>
                        <a:pt x="19040" y="9273"/>
                      </a:cubicBezTo>
                      <a:cubicBezTo>
                        <a:pt x="19040" y="9858"/>
                        <a:pt x="18408" y="10333"/>
                        <a:pt x="17628" y="10333"/>
                      </a:cubicBezTo>
                      <a:cubicBezTo>
                        <a:pt x="16849" y="10333"/>
                        <a:pt x="16217" y="9858"/>
                        <a:pt x="16217" y="9273"/>
                      </a:cubicBezTo>
                      <a:cubicBezTo>
                        <a:pt x="16217" y="8688"/>
                        <a:pt x="16849" y="8213"/>
                        <a:pt x="17628" y="8213"/>
                      </a:cubicBezTo>
                      <a:close/>
                      <a:moveTo>
                        <a:pt x="18404" y="8667"/>
                      </a:moveTo>
                      <a:cubicBezTo>
                        <a:pt x="18338" y="8670"/>
                        <a:pt x="18273" y="8694"/>
                        <a:pt x="18226" y="8734"/>
                      </a:cubicBezTo>
                      <a:lnTo>
                        <a:pt x="17325" y="9511"/>
                      </a:lnTo>
                      <a:lnTo>
                        <a:pt x="17026" y="9271"/>
                      </a:lnTo>
                      <a:cubicBezTo>
                        <a:pt x="16928" y="9193"/>
                        <a:pt x="16764" y="9189"/>
                        <a:pt x="16660" y="9263"/>
                      </a:cubicBezTo>
                      <a:cubicBezTo>
                        <a:pt x="16555" y="9336"/>
                        <a:pt x="16548" y="9459"/>
                        <a:pt x="16646" y="9538"/>
                      </a:cubicBezTo>
                      <a:lnTo>
                        <a:pt x="17143" y="9934"/>
                      </a:lnTo>
                      <a:cubicBezTo>
                        <a:pt x="17192" y="9974"/>
                        <a:pt x="17260" y="9997"/>
                        <a:pt x="17332" y="9997"/>
                      </a:cubicBezTo>
                      <a:cubicBezTo>
                        <a:pt x="17333" y="9997"/>
                        <a:pt x="17337" y="9997"/>
                        <a:pt x="17338" y="9997"/>
                      </a:cubicBezTo>
                      <a:cubicBezTo>
                        <a:pt x="17412" y="9996"/>
                        <a:pt x="17479" y="9971"/>
                        <a:pt x="17527" y="9929"/>
                      </a:cubicBezTo>
                      <a:lnTo>
                        <a:pt x="18617" y="8989"/>
                      </a:lnTo>
                      <a:cubicBezTo>
                        <a:pt x="18711" y="8908"/>
                        <a:pt x="18701" y="8785"/>
                        <a:pt x="18593" y="8714"/>
                      </a:cubicBezTo>
                      <a:cubicBezTo>
                        <a:pt x="18539" y="8679"/>
                        <a:pt x="18470" y="8664"/>
                        <a:pt x="18404" y="8667"/>
                      </a:cubicBezTo>
                      <a:close/>
                      <a:moveTo>
                        <a:pt x="2780" y="11266"/>
                      </a:moveTo>
                      <a:lnTo>
                        <a:pt x="15405" y="11266"/>
                      </a:lnTo>
                      <a:lnTo>
                        <a:pt x="15405" y="13385"/>
                      </a:lnTo>
                      <a:lnTo>
                        <a:pt x="2780" y="13385"/>
                      </a:lnTo>
                      <a:lnTo>
                        <a:pt x="2780" y="11266"/>
                      </a:lnTo>
                      <a:close/>
                      <a:moveTo>
                        <a:pt x="17628" y="11266"/>
                      </a:moveTo>
                      <a:cubicBezTo>
                        <a:pt x="18408" y="11266"/>
                        <a:pt x="19040" y="11740"/>
                        <a:pt x="19040" y="12326"/>
                      </a:cubicBezTo>
                      <a:cubicBezTo>
                        <a:pt x="19040" y="12911"/>
                        <a:pt x="18408" y="13385"/>
                        <a:pt x="17628" y="13385"/>
                      </a:cubicBezTo>
                      <a:cubicBezTo>
                        <a:pt x="16849" y="13385"/>
                        <a:pt x="16217" y="12911"/>
                        <a:pt x="16217" y="12326"/>
                      </a:cubicBezTo>
                      <a:cubicBezTo>
                        <a:pt x="16217" y="11740"/>
                        <a:pt x="16849" y="11266"/>
                        <a:pt x="17628" y="11266"/>
                      </a:cubicBezTo>
                      <a:close/>
                      <a:moveTo>
                        <a:pt x="2780" y="14320"/>
                      </a:moveTo>
                      <a:lnTo>
                        <a:pt x="15405" y="14320"/>
                      </a:lnTo>
                      <a:lnTo>
                        <a:pt x="15405" y="16440"/>
                      </a:lnTo>
                      <a:lnTo>
                        <a:pt x="2780" y="16440"/>
                      </a:lnTo>
                      <a:lnTo>
                        <a:pt x="2780" y="14320"/>
                      </a:lnTo>
                      <a:close/>
                      <a:moveTo>
                        <a:pt x="17628" y="14320"/>
                      </a:moveTo>
                      <a:cubicBezTo>
                        <a:pt x="18408" y="14320"/>
                        <a:pt x="19040" y="14795"/>
                        <a:pt x="19040" y="15380"/>
                      </a:cubicBezTo>
                      <a:cubicBezTo>
                        <a:pt x="19040" y="15965"/>
                        <a:pt x="18408" y="16440"/>
                        <a:pt x="17628" y="16440"/>
                      </a:cubicBezTo>
                      <a:cubicBezTo>
                        <a:pt x="16849" y="16440"/>
                        <a:pt x="16217" y="15965"/>
                        <a:pt x="16217" y="15380"/>
                      </a:cubicBezTo>
                      <a:cubicBezTo>
                        <a:pt x="16217" y="14795"/>
                        <a:pt x="16849" y="14320"/>
                        <a:pt x="17628" y="14320"/>
                      </a:cubicBezTo>
                      <a:close/>
                      <a:moveTo>
                        <a:pt x="2780" y="17373"/>
                      </a:moveTo>
                      <a:lnTo>
                        <a:pt x="15405" y="17373"/>
                      </a:lnTo>
                      <a:lnTo>
                        <a:pt x="15405" y="19492"/>
                      </a:lnTo>
                      <a:lnTo>
                        <a:pt x="2780" y="19492"/>
                      </a:lnTo>
                      <a:lnTo>
                        <a:pt x="2780" y="17373"/>
                      </a:lnTo>
                      <a:close/>
                      <a:moveTo>
                        <a:pt x="17628" y="17373"/>
                      </a:moveTo>
                      <a:cubicBezTo>
                        <a:pt x="18408" y="17373"/>
                        <a:pt x="19040" y="17847"/>
                        <a:pt x="19040" y="18433"/>
                      </a:cubicBezTo>
                      <a:cubicBezTo>
                        <a:pt x="19040" y="19018"/>
                        <a:pt x="18408" y="19492"/>
                        <a:pt x="17628" y="19492"/>
                      </a:cubicBezTo>
                      <a:cubicBezTo>
                        <a:pt x="16849" y="19492"/>
                        <a:pt x="16217" y="19018"/>
                        <a:pt x="16217" y="18433"/>
                      </a:cubicBezTo>
                      <a:cubicBezTo>
                        <a:pt x="16217" y="17847"/>
                        <a:pt x="16849" y="17373"/>
                        <a:pt x="17628" y="17373"/>
                      </a:cubicBezTo>
                      <a:close/>
                    </a:path>
                  </a:pathLst>
                </a:custGeom>
                <a:solidFill>
                  <a:srgbClr val="017100"/>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691" name="Rectangle"/>
                <p:cNvSpPr/>
                <p:nvPr/>
              </p:nvSpPr>
              <p:spPr>
                <a:xfrm>
                  <a:off x="0" y="0"/>
                  <a:ext cx="701377" cy="562148"/>
                </a:xfrm>
                <a:prstGeom prst="rect">
                  <a:avLst/>
                </a:prstGeom>
                <a:noFill/>
                <a:ln w="12700" cap="flat">
                  <a:solidFill>
                    <a:srgbClr val="017100"/>
                  </a:solidFill>
                  <a:prstDash val="solid"/>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grpSp>
          <p:sp>
            <p:nvSpPr>
              <p:cNvPr id="693" name="analysis"/>
              <p:cNvSpPr txBox="1"/>
              <p:nvPr/>
            </p:nvSpPr>
            <p:spPr>
              <a:xfrm>
                <a:off x="4619300" y="148731"/>
                <a:ext cx="781929" cy="234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8" tIns="35718" rIns="35718" bIns="35718" numCol="1" anchor="t">
                <a:noAutofit/>
              </a:bodyPr>
              <a:lstStyle>
                <a:lvl1pPr algn="ctr" defTabSz="410765">
                  <a:defRPr sz="1000">
                    <a:solidFill>
                      <a:srgbClr val="017100"/>
                    </a:solidFill>
                    <a:latin typeface="Gill Sans"/>
                    <a:ea typeface="Gill Sans"/>
                    <a:cs typeface="Gill Sans"/>
                    <a:sym typeface="Gill Sans"/>
                  </a:defRPr>
                </a:lvl1pPr>
              </a:lstStyle>
              <a:p>
                <a:pPr/>
                <a:r>
                  <a:t>analysis</a:t>
                </a:r>
              </a:p>
            </p:txBody>
          </p:sp>
          <p:sp>
            <p:nvSpPr>
              <p:cNvPr id="694" name="data collection"/>
              <p:cNvSpPr txBox="1"/>
              <p:nvPr/>
            </p:nvSpPr>
            <p:spPr>
              <a:xfrm>
                <a:off x="901953" y="139802"/>
                <a:ext cx="876461" cy="234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8" tIns="35718" rIns="35718" bIns="35718" numCol="1" anchor="ctr">
                <a:noAutofit/>
              </a:bodyPr>
              <a:lstStyle>
                <a:lvl1pPr defTabSz="410765">
                  <a:defRPr sz="1000">
                    <a:solidFill>
                      <a:srgbClr val="017100"/>
                    </a:solidFill>
                    <a:latin typeface="Gill Sans"/>
                    <a:ea typeface="Gill Sans"/>
                    <a:cs typeface="Gill Sans"/>
                    <a:sym typeface="Gill Sans"/>
                  </a:defRPr>
                </a:lvl1pPr>
              </a:lstStyle>
              <a:p>
                <a:pPr/>
                <a:r>
                  <a:t>data collection</a:t>
                </a:r>
              </a:p>
            </p:txBody>
          </p:sp>
          <p:grpSp>
            <p:nvGrpSpPr>
              <p:cNvPr id="700" name="Group"/>
              <p:cNvGrpSpPr/>
              <p:nvPr/>
            </p:nvGrpSpPr>
            <p:grpSpPr>
              <a:xfrm>
                <a:off x="976966" y="426600"/>
                <a:ext cx="701378" cy="562148"/>
                <a:chOff x="0" y="0"/>
                <a:chExt cx="701376" cy="562147"/>
              </a:xfrm>
            </p:grpSpPr>
            <p:sp>
              <p:nvSpPr>
                <p:cNvPr id="695" name="Shape"/>
                <p:cNvSpPr/>
                <p:nvPr/>
              </p:nvSpPr>
              <p:spPr>
                <a:xfrm>
                  <a:off x="453812" y="42702"/>
                  <a:ext cx="150144" cy="216212"/>
                </a:xfrm>
                <a:custGeom>
                  <a:avLst/>
                  <a:gdLst/>
                  <a:ahLst/>
                  <a:cxnLst>
                    <a:cxn ang="0">
                      <a:pos x="wd2" y="hd2"/>
                    </a:cxn>
                    <a:cxn ang="5400000">
                      <a:pos x="wd2" y="hd2"/>
                    </a:cxn>
                    <a:cxn ang="10800000">
                      <a:pos x="wd2" y="hd2"/>
                    </a:cxn>
                    <a:cxn ang="16200000">
                      <a:pos x="wd2" y="hd2"/>
                    </a:cxn>
                  </a:cxnLst>
                  <a:rect l="0" t="0" r="r" b="b"/>
                  <a:pathLst>
                    <a:path w="21294" h="21600" fill="norm" stroke="1" extrusionOk="0">
                      <a:moveTo>
                        <a:pt x="7609" y="0"/>
                      </a:moveTo>
                      <a:cubicBezTo>
                        <a:pt x="7178" y="0"/>
                        <a:pt x="6826" y="248"/>
                        <a:pt x="6826" y="552"/>
                      </a:cubicBezTo>
                      <a:cubicBezTo>
                        <a:pt x="6826" y="856"/>
                        <a:pt x="7178" y="1104"/>
                        <a:pt x="7609" y="1104"/>
                      </a:cubicBezTo>
                      <a:lnTo>
                        <a:pt x="7978" y="1104"/>
                      </a:lnTo>
                      <a:lnTo>
                        <a:pt x="7978" y="5587"/>
                      </a:lnTo>
                      <a:lnTo>
                        <a:pt x="53" y="20785"/>
                      </a:lnTo>
                      <a:cubicBezTo>
                        <a:pt x="-153" y="21181"/>
                        <a:pt x="264" y="21600"/>
                        <a:pt x="863" y="21600"/>
                      </a:cubicBezTo>
                      <a:lnTo>
                        <a:pt x="20433" y="21600"/>
                      </a:lnTo>
                      <a:cubicBezTo>
                        <a:pt x="21032" y="21600"/>
                        <a:pt x="21447" y="21181"/>
                        <a:pt x="21241" y="20785"/>
                      </a:cubicBezTo>
                      <a:lnTo>
                        <a:pt x="13318" y="5587"/>
                      </a:lnTo>
                      <a:lnTo>
                        <a:pt x="13318" y="1104"/>
                      </a:lnTo>
                      <a:lnTo>
                        <a:pt x="13687" y="1104"/>
                      </a:lnTo>
                      <a:cubicBezTo>
                        <a:pt x="14119" y="1104"/>
                        <a:pt x="14470" y="856"/>
                        <a:pt x="14470" y="552"/>
                      </a:cubicBezTo>
                      <a:cubicBezTo>
                        <a:pt x="14470" y="248"/>
                        <a:pt x="14119" y="0"/>
                        <a:pt x="13687" y="0"/>
                      </a:cubicBezTo>
                      <a:lnTo>
                        <a:pt x="7609" y="0"/>
                      </a:lnTo>
                      <a:close/>
                      <a:moveTo>
                        <a:pt x="9109" y="7347"/>
                      </a:moveTo>
                      <a:lnTo>
                        <a:pt x="12202" y="7347"/>
                      </a:lnTo>
                      <a:lnTo>
                        <a:pt x="12202" y="7725"/>
                      </a:lnTo>
                      <a:lnTo>
                        <a:pt x="9109" y="7725"/>
                      </a:lnTo>
                      <a:lnTo>
                        <a:pt x="9109" y="7347"/>
                      </a:lnTo>
                      <a:close/>
                      <a:moveTo>
                        <a:pt x="10498" y="8383"/>
                      </a:moveTo>
                      <a:lnTo>
                        <a:pt x="12199" y="8383"/>
                      </a:lnTo>
                      <a:lnTo>
                        <a:pt x="12199" y="8761"/>
                      </a:lnTo>
                      <a:lnTo>
                        <a:pt x="10498" y="8761"/>
                      </a:lnTo>
                      <a:lnTo>
                        <a:pt x="10498" y="8383"/>
                      </a:lnTo>
                      <a:close/>
                      <a:moveTo>
                        <a:pt x="10498" y="9420"/>
                      </a:moveTo>
                      <a:lnTo>
                        <a:pt x="12199" y="9420"/>
                      </a:lnTo>
                      <a:lnTo>
                        <a:pt x="12199" y="9798"/>
                      </a:lnTo>
                      <a:lnTo>
                        <a:pt x="10498" y="9798"/>
                      </a:lnTo>
                      <a:lnTo>
                        <a:pt x="10498" y="9420"/>
                      </a:lnTo>
                      <a:close/>
                      <a:moveTo>
                        <a:pt x="10496" y="10457"/>
                      </a:moveTo>
                      <a:lnTo>
                        <a:pt x="12197" y="10457"/>
                      </a:lnTo>
                      <a:lnTo>
                        <a:pt x="12197" y="10834"/>
                      </a:lnTo>
                      <a:lnTo>
                        <a:pt x="10496" y="10834"/>
                      </a:lnTo>
                      <a:lnTo>
                        <a:pt x="10496" y="10457"/>
                      </a:lnTo>
                      <a:close/>
                      <a:moveTo>
                        <a:pt x="9104" y="11494"/>
                      </a:moveTo>
                      <a:lnTo>
                        <a:pt x="12197" y="11494"/>
                      </a:lnTo>
                      <a:lnTo>
                        <a:pt x="12197" y="11870"/>
                      </a:lnTo>
                      <a:lnTo>
                        <a:pt x="9104" y="11870"/>
                      </a:lnTo>
                      <a:lnTo>
                        <a:pt x="9104" y="11494"/>
                      </a:lnTo>
                      <a:close/>
                      <a:moveTo>
                        <a:pt x="10494" y="12530"/>
                      </a:moveTo>
                      <a:lnTo>
                        <a:pt x="12195" y="12530"/>
                      </a:lnTo>
                      <a:lnTo>
                        <a:pt x="12195" y="12906"/>
                      </a:lnTo>
                      <a:lnTo>
                        <a:pt x="10494" y="12906"/>
                      </a:lnTo>
                      <a:lnTo>
                        <a:pt x="10494" y="12530"/>
                      </a:lnTo>
                      <a:close/>
                      <a:moveTo>
                        <a:pt x="10494" y="13566"/>
                      </a:moveTo>
                      <a:lnTo>
                        <a:pt x="12195" y="13566"/>
                      </a:lnTo>
                      <a:lnTo>
                        <a:pt x="12195" y="13944"/>
                      </a:lnTo>
                      <a:lnTo>
                        <a:pt x="10494" y="13944"/>
                      </a:lnTo>
                      <a:lnTo>
                        <a:pt x="10494" y="13566"/>
                      </a:lnTo>
                      <a:close/>
                      <a:moveTo>
                        <a:pt x="10491" y="14602"/>
                      </a:moveTo>
                      <a:lnTo>
                        <a:pt x="12195" y="14602"/>
                      </a:lnTo>
                      <a:lnTo>
                        <a:pt x="12192" y="14980"/>
                      </a:lnTo>
                      <a:lnTo>
                        <a:pt x="10491" y="14980"/>
                      </a:lnTo>
                      <a:lnTo>
                        <a:pt x="10491" y="14602"/>
                      </a:lnTo>
                      <a:close/>
                      <a:moveTo>
                        <a:pt x="9099" y="15638"/>
                      </a:moveTo>
                      <a:lnTo>
                        <a:pt x="12192" y="15638"/>
                      </a:lnTo>
                      <a:lnTo>
                        <a:pt x="12192" y="16016"/>
                      </a:lnTo>
                      <a:lnTo>
                        <a:pt x="9099" y="16016"/>
                      </a:lnTo>
                      <a:lnTo>
                        <a:pt x="9099" y="15638"/>
                      </a:lnTo>
                      <a:close/>
                      <a:moveTo>
                        <a:pt x="10489" y="16674"/>
                      </a:moveTo>
                      <a:lnTo>
                        <a:pt x="12192" y="16674"/>
                      </a:lnTo>
                      <a:lnTo>
                        <a:pt x="12190" y="17052"/>
                      </a:lnTo>
                      <a:lnTo>
                        <a:pt x="10489" y="17052"/>
                      </a:lnTo>
                      <a:lnTo>
                        <a:pt x="10489" y="16674"/>
                      </a:lnTo>
                      <a:close/>
                      <a:moveTo>
                        <a:pt x="10489" y="17710"/>
                      </a:moveTo>
                      <a:lnTo>
                        <a:pt x="12190" y="17710"/>
                      </a:lnTo>
                      <a:lnTo>
                        <a:pt x="12190" y="18088"/>
                      </a:lnTo>
                      <a:lnTo>
                        <a:pt x="10489" y="18088"/>
                      </a:lnTo>
                      <a:lnTo>
                        <a:pt x="10489" y="17710"/>
                      </a:lnTo>
                      <a:close/>
                      <a:moveTo>
                        <a:pt x="10489" y="18746"/>
                      </a:moveTo>
                      <a:lnTo>
                        <a:pt x="12190" y="18746"/>
                      </a:lnTo>
                      <a:lnTo>
                        <a:pt x="12187" y="19124"/>
                      </a:lnTo>
                      <a:lnTo>
                        <a:pt x="10486" y="19124"/>
                      </a:lnTo>
                      <a:lnTo>
                        <a:pt x="10489" y="18746"/>
                      </a:lnTo>
                      <a:close/>
                      <a:moveTo>
                        <a:pt x="9095" y="19783"/>
                      </a:moveTo>
                      <a:lnTo>
                        <a:pt x="12187" y="19783"/>
                      </a:lnTo>
                      <a:lnTo>
                        <a:pt x="12187" y="20161"/>
                      </a:lnTo>
                      <a:lnTo>
                        <a:pt x="9095" y="20161"/>
                      </a:lnTo>
                      <a:lnTo>
                        <a:pt x="9095" y="19783"/>
                      </a:lnTo>
                      <a:close/>
                    </a:path>
                  </a:pathLst>
                </a:custGeom>
                <a:solidFill>
                  <a:srgbClr val="017100"/>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696" name="DNA"/>
                <p:cNvSpPr/>
                <p:nvPr/>
              </p:nvSpPr>
              <p:spPr>
                <a:xfrm>
                  <a:off x="345310" y="42702"/>
                  <a:ext cx="78867" cy="2162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1446"/>
                        <a:pt x="2597" y="2786"/>
                        <a:pt x="6740" y="3591"/>
                      </a:cubicBezTo>
                      <a:cubicBezTo>
                        <a:pt x="2597" y="4395"/>
                        <a:pt x="0" y="5732"/>
                        <a:pt x="0" y="7189"/>
                      </a:cubicBezTo>
                      <a:cubicBezTo>
                        <a:pt x="0" y="8647"/>
                        <a:pt x="2599" y="9985"/>
                        <a:pt x="6750" y="10788"/>
                      </a:cubicBezTo>
                      <a:cubicBezTo>
                        <a:pt x="2599" y="11592"/>
                        <a:pt x="0" y="12931"/>
                        <a:pt x="0" y="14389"/>
                      </a:cubicBezTo>
                      <a:cubicBezTo>
                        <a:pt x="0" y="15850"/>
                        <a:pt x="2611" y="17189"/>
                        <a:pt x="6773" y="17992"/>
                      </a:cubicBezTo>
                      <a:cubicBezTo>
                        <a:pt x="2611" y="18800"/>
                        <a:pt x="0" y="20150"/>
                        <a:pt x="0" y="21600"/>
                      </a:cubicBezTo>
                      <a:lnTo>
                        <a:pt x="2993" y="21600"/>
                      </a:lnTo>
                      <a:cubicBezTo>
                        <a:pt x="2993" y="21321"/>
                        <a:pt x="3129" y="21049"/>
                        <a:pt x="3382" y="20790"/>
                      </a:cubicBezTo>
                      <a:lnTo>
                        <a:pt x="18214" y="20790"/>
                      </a:lnTo>
                      <a:cubicBezTo>
                        <a:pt x="18467" y="21049"/>
                        <a:pt x="18602" y="21321"/>
                        <a:pt x="18602" y="21600"/>
                      </a:cubicBezTo>
                      <a:lnTo>
                        <a:pt x="21600" y="21600"/>
                      </a:lnTo>
                      <a:cubicBezTo>
                        <a:pt x="21600" y="20150"/>
                        <a:pt x="18986" y="18801"/>
                        <a:pt x="14823" y="17994"/>
                      </a:cubicBezTo>
                      <a:cubicBezTo>
                        <a:pt x="18986" y="17191"/>
                        <a:pt x="21600" y="15850"/>
                        <a:pt x="21600" y="14389"/>
                      </a:cubicBezTo>
                      <a:cubicBezTo>
                        <a:pt x="21600" y="12931"/>
                        <a:pt x="18996" y="11592"/>
                        <a:pt x="14846" y="10788"/>
                      </a:cubicBezTo>
                      <a:cubicBezTo>
                        <a:pt x="18997" y="9985"/>
                        <a:pt x="21600" y="8647"/>
                        <a:pt x="21600" y="7189"/>
                      </a:cubicBezTo>
                      <a:cubicBezTo>
                        <a:pt x="21600" y="5732"/>
                        <a:pt x="19003" y="4395"/>
                        <a:pt x="14860" y="3591"/>
                      </a:cubicBezTo>
                      <a:cubicBezTo>
                        <a:pt x="19003" y="2786"/>
                        <a:pt x="21600" y="1446"/>
                        <a:pt x="21600" y="0"/>
                      </a:cubicBezTo>
                      <a:lnTo>
                        <a:pt x="18602" y="0"/>
                      </a:lnTo>
                      <a:cubicBezTo>
                        <a:pt x="18602" y="257"/>
                        <a:pt x="18479" y="510"/>
                        <a:pt x="18246" y="756"/>
                      </a:cubicBezTo>
                      <a:lnTo>
                        <a:pt x="3349" y="756"/>
                      </a:lnTo>
                      <a:cubicBezTo>
                        <a:pt x="3117" y="510"/>
                        <a:pt x="2993" y="257"/>
                        <a:pt x="2993" y="0"/>
                      </a:cubicBezTo>
                      <a:lnTo>
                        <a:pt x="0" y="0"/>
                      </a:lnTo>
                      <a:close/>
                      <a:moveTo>
                        <a:pt x="4252" y="1404"/>
                      </a:moveTo>
                      <a:lnTo>
                        <a:pt x="17348" y="1404"/>
                      </a:lnTo>
                      <a:cubicBezTo>
                        <a:pt x="16021" y="2117"/>
                        <a:pt x="13716" y="2709"/>
                        <a:pt x="10807" y="3027"/>
                      </a:cubicBezTo>
                      <a:lnTo>
                        <a:pt x="10798" y="3026"/>
                      </a:lnTo>
                      <a:lnTo>
                        <a:pt x="10788" y="3027"/>
                      </a:lnTo>
                      <a:cubicBezTo>
                        <a:pt x="7879" y="2709"/>
                        <a:pt x="5579" y="2117"/>
                        <a:pt x="4252" y="1404"/>
                      </a:cubicBezTo>
                      <a:close/>
                      <a:moveTo>
                        <a:pt x="10798" y="4161"/>
                      </a:moveTo>
                      <a:cubicBezTo>
                        <a:pt x="13712" y="4479"/>
                        <a:pt x="16020" y="5064"/>
                        <a:pt x="17348" y="5778"/>
                      </a:cubicBezTo>
                      <a:lnTo>
                        <a:pt x="4247" y="5778"/>
                      </a:lnTo>
                      <a:cubicBezTo>
                        <a:pt x="5576" y="5064"/>
                        <a:pt x="7883" y="4479"/>
                        <a:pt x="10798" y="4161"/>
                      </a:cubicBezTo>
                      <a:close/>
                      <a:moveTo>
                        <a:pt x="3349" y="6426"/>
                      </a:moveTo>
                      <a:lnTo>
                        <a:pt x="18246" y="6426"/>
                      </a:lnTo>
                      <a:cubicBezTo>
                        <a:pt x="18479" y="6673"/>
                        <a:pt x="18602" y="6929"/>
                        <a:pt x="18602" y="7189"/>
                      </a:cubicBezTo>
                      <a:cubicBezTo>
                        <a:pt x="18602" y="7444"/>
                        <a:pt x="18484" y="7695"/>
                        <a:pt x="18260" y="7938"/>
                      </a:cubicBezTo>
                      <a:lnTo>
                        <a:pt x="3340" y="7938"/>
                      </a:lnTo>
                      <a:cubicBezTo>
                        <a:pt x="3116" y="7695"/>
                        <a:pt x="2993" y="7444"/>
                        <a:pt x="2993" y="7189"/>
                      </a:cubicBezTo>
                      <a:cubicBezTo>
                        <a:pt x="2993" y="6929"/>
                        <a:pt x="3117" y="6673"/>
                        <a:pt x="3349" y="6426"/>
                      </a:cubicBezTo>
                      <a:close/>
                      <a:moveTo>
                        <a:pt x="4224" y="8586"/>
                      </a:moveTo>
                      <a:lnTo>
                        <a:pt x="17376" y="8586"/>
                      </a:lnTo>
                      <a:cubicBezTo>
                        <a:pt x="16052" y="9306"/>
                        <a:pt x="13731" y="9898"/>
                        <a:pt x="10798" y="10218"/>
                      </a:cubicBezTo>
                      <a:cubicBezTo>
                        <a:pt x="7864" y="9898"/>
                        <a:pt x="5548" y="9306"/>
                        <a:pt x="4224" y="8586"/>
                      </a:cubicBezTo>
                      <a:close/>
                      <a:moveTo>
                        <a:pt x="10798" y="11360"/>
                      </a:moveTo>
                      <a:cubicBezTo>
                        <a:pt x="13688" y="11676"/>
                        <a:pt x="15982" y="12255"/>
                        <a:pt x="17316" y="12960"/>
                      </a:cubicBezTo>
                      <a:lnTo>
                        <a:pt x="4284" y="12960"/>
                      </a:lnTo>
                      <a:cubicBezTo>
                        <a:pt x="5618" y="12255"/>
                        <a:pt x="7908" y="11676"/>
                        <a:pt x="10798" y="11360"/>
                      </a:cubicBezTo>
                      <a:close/>
                      <a:moveTo>
                        <a:pt x="3368" y="13608"/>
                      </a:moveTo>
                      <a:lnTo>
                        <a:pt x="18232" y="13608"/>
                      </a:lnTo>
                      <a:cubicBezTo>
                        <a:pt x="18476" y="13861"/>
                        <a:pt x="18602" y="14123"/>
                        <a:pt x="18602" y="14389"/>
                      </a:cubicBezTo>
                      <a:cubicBezTo>
                        <a:pt x="18602" y="14638"/>
                        <a:pt x="18492" y="14883"/>
                        <a:pt x="18278" y="15120"/>
                      </a:cubicBezTo>
                      <a:lnTo>
                        <a:pt x="3322" y="15120"/>
                      </a:lnTo>
                      <a:cubicBezTo>
                        <a:pt x="3108" y="14883"/>
                        <a:pt x="2993" y="14638"/>
                        <a:pt x="2993" y="14389"/>
                      </a:cubicBezTo>
                      <a:cubicBezTo>
                        <a:pt x="2993" y="14123"/>
                        <a:pt x="3124" y="13861"/>
                        <a:pt x="3368" y="13608"/>
                      </a:cubicBezTo>
                      <a:close/>
                      <a:moveTo>
                        <a:pt x="4191" y="15768"/>
                      </a:moveTo>
                      <a:lnTo>
                        <a:pt x="17409" y="15768"/>
                      </a:lnTo>
                      <a:cubicBezTo>
                        <a:pt x="16090" y="16496"/>
                        <a:pt x="13756" y="17094"/>
                        <a:pt x="10798" y="17417"/>
                      </a:cubicBezTo>
                      <a:cubicBezTo>
                        <a:pt x="7840" y="17094"/>
                        <a:pt x="5510" y="16496"/>
                        <a:pt x="4191" y="15768"/>
                      </a:cubicBezTo>
                      <a:close/>
                      <a:moveTo>
                        <a:pt x="10798" y="18571"/>
                      </a:moveTo>
                      <a:cubicBezTo>
                        <a:pt x="13669" y="18884"/>
                        <a:pt x="15951" y="19445"/>
                        <a:pt x="17288" y="20142"/>
                      </a:cubicBezTo>
                      <a:lnTo>
                        <a:pt x="4307" y="20142"/>
                      </a:lnTo>
                      <a:cubicBezTo>
                        <a:pt x="5645" y="19445"/>
                        <a:pt x="7926" y="18884"/>
                        <a:pt x="10798" y="18571"/>
                      </a:cubicBezTo>
                      <a:close/>
                    </a:path>
                  </a:pathLst>
                </a:custGeom>
                <a:solidFill>
                  <a:srgbClr val="017100"/>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697" name="Ballot"/>
                <p:cNvSpPr/>
                <p:nvPr/>
              </p:nvSpPr>
              <p:spPr>
                <a:xfrm>
                  <a:off x="122586" y="42702"/>
                  <a:ext cx="162327" cy="2162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2342"/>
                      </a:lnTo>
                      <a:lnTo>
                        <a:pt x="18478" y="0"/>
                      </a:lnTo>
                      <a:lnTo>
                        <a:pt x="0" y="0"/>
                      </a:lnTo>
                      <a:close/>
                      <a:moveTo>
                        <a:pt x="2780" y="2106"/>
                      </a:moveTo>
                      <a:lnTo>
                        <a:pt x="15405" y="2106"/>
                      </a:lnTo>
                      <a:lnTo>
                        <a:pt x="15405" y="4225"/>
                      </a:lnTo>
                      <a:lnTo>
                        <a:pt x="2780" y="4225"/>
                      </a:lnTo>
                      <a:lnTo>
                        <a:pt x="2780" y="2106"/>
                      </a:lnTo>
                      <a:close/>
                      <a:moveTo>
                        <a:pt x="17628" y="2106"/>
                      </a:moveTo>
                      <a:cubicBezTo>
                        <a:pt x="18408" y="2106"/>
                        <a:pt x="19040" y="2581"/>
                        <a:pt x="19040" y="3166"/>
                      </a:cubicBezTo>
                      <a:cubicBezTo>
                        <a:pt x="19040" y="3751"/>
                        <a:pt x="18408" y="4225"/>
                        <a:pt x="17628" y="4225"/>
                      </a:cubicBezTo>
                      <a:cubicBezTo>
                        <a:pt x="16849" y="4225"/>
                        <a:pt x="16217" y="3751"/>
                        <a:pt x="16217" y="3166"/>
                      </a:cubicBezTo>
                      <a:cubicBezTo>
                        <a:pt x="16217" y="2581"/>
                        <a:pt x="16849" y="2106"/>
                        <a:pt x="17628" y="2106"/>
                      </a:cubicBezTo>
                      <a:close/>
                      <a:moveTo>
                        <a:pt x="2780" y="5160"/>
                      </a:moveTo>
                      <a:lnTo>
                        <a:pt x="15405" y="5160"/>
                      </a:lnTo>
                      <a:lnTo>
                        <a:pt x="15405" y="7278"/>
                      </a:lnTo>
                      <a:lnTo>
                        <a:pt x="2780" y="7278"/>
                      </a:lnTo>
                      <a:lnTo>
                        <a:pt x="2780" y="5160"/>
                      </a:lnTo>
                      <a:close/>
                      <a:moveTo>
                        <a:pt x="17628" y="5160"/>
                      </a:moveTo>
                      <a:cubicBezTo>
                        <a:pt x="18408" y="5160"/>
                        <a:pt x="19040" y="5635"/>
                        <a:pt x="19040" y="6220"/>
                      </a:cubicBezTo>
                      <a:cubicBezTo>
                        <a:pt x="19040" y="6805"/>
                        <a:pt x="18408" y="7278"/>
                        <a:pt x="17628" y="7278"/>
                      </a:cubicBezTo>
                      <a:cubicBezTo>
                        <a:pt x="16849" y="7278"/>
                        <a:pt x="16217" y="6805"/>
                        <a:pt x="16217" y="6220"/>
                      </a:cubicBezTo>
                      <a:cubicBezTo>
                        <a:pt x="16217" y="5635"/>
                        <a:pt x="16849" y="5160"/>
                        <a:pt x="17628" y="5160"/>
                      </a:cubicBezTo>
                      <a:close/>
                      <a:moveTo>
                        <a:pt x="2780" y="8213"/>
                      </a:moveTo>
                      <a:lnTo>
                        <a:pt x="15405" y="8213"/>
                      </a:lnTo>
                      <a:lnTo>
                        <a:pt x="15405" y="10333"/>
                      </a:lnTo>
                      <a:lnTo>
                        <a:pt x="2780" y="10333"/>
                      </a:lnTo>
                      <a:lnTo>
                        <a:pt x="2780" y="8213"/>
                      </a:lnTo>
                      <a:close/>
                      <a:moveTo>
                        <a:pt x="17628" y="8213"/>
                      </a:moveTo>
                      <a:cubicBezTo>
                        <a:pt x="18408" y="8213"/>
                        <a:pt x="19040" y="8688"/>
                        <a:pt x="19040" y="9273"/>
                      </a:cubicBezTo>
                      <a:cubicBezTo>
                        <a:pt x="19040" y="9858"/>
                        <a:pt x="18408" y="10333"/>
                        <a:pt x="17628" y="10333"/>
                      </a:cubicBezTo>
                      <a:cubicBezTo>
                        <a:pt x="16849" y="10333"/>
                        <a:pt x="16217" y="9858"/>
                        <a:pt x="16217" y="9273"/>
                      </a:cubicBezTo>
                      <a:cubicBezTo>
                        <a:pt x="16217" y="8688"/>
                        <a:pt x="16849" y="8213"/>
                        <a:pt x="17628" y="8213"/>
                      </a:cubicBezTo>
                      <a:close/>
                      <a:moveTo>
                        <a:pt x="18404" y="8667"/>
                      </a:moveTo>
                      <a:cubicBezTo>
                        <a:pt x="18338" y="8670"/>
                        <a:pt x="18273" y="8694"/>
                        <a:pt x="18226" y="8734"/>
                      </a:cubicBezTo>
                      <a:lnTo>
                        <a:pt x="17325" y="9511"/>
                      </a:lnTo>
                      <a:lnTo>
                        <a:pt x="17026" y="9271"/>
                      </a:lnTo>
                      <a:cubicBezTo>
                        <a:pt x="16928" y="9193"/>
                        <a:pt x="16764" y="9189"/>
                        <a:pt x="16660" y="9263"/>
                      </a:cubicBezTo>
                      <a:cubicBezTo>
                        <a:pt x="16555" y="9336"/>
                        <a:pt x="16548" y="9459"/>
                        <a:pt x="16646" y="9538"/>
                      </a:cubicBezTo>
                      <a:lnTo>
                        <a:pt x="17143" y="9934"/>
                      </a:lnTo>
                      <a:cubicBezTo>
                        <a:pt x="17192" y="9974"/>
                        <a:pt x="17260" y="9997"/>
                        <a:pt x="17332" y="9997"/>
                      </a:cubicBezTo>
                      <a:cubicBezTo>
                        <a:pt x="17333" y="9997"/>
                        <a:pt x="17337" y="9997"/>
                        <a:pt x="17338" y="9997"/>
                      </a:cubicBezTo>
                      <a:cubicBezTo>
                        <a:pt x="17412" y="9996"/>
                        <a:pt x="17479" y="9971"/>
                        <a:pt x="17527" y="9929"/>
                      </a:cubicBezTo>
                      <a:lnTo>
                        <a:pt x="18617" y="8989"/>
                      </a:lnTo>
                      <a:cubicBezTo>
                        <a:pt x="18711" y="8908"/>
                        <a:pt x="18701" y="8785"/>
                        <a:pt x="18593" y="8714"/>
                      </a:cubicBezTo>
                      <a:cubicBezTo>
                        <a:pt x="18539" y="8679"/>
                        <a:pt x="18470" y="8664"/>
                        <a:pt x="18404" y="8667"/>
                      </a:cubicBezTo>
                      <a:close/>
                      <a:moveTo>
                        <a:pt x="2780" y="11266"/>
                      </a:moveTo>
                      <a:lnTo>
                        <a:pt x="15405" y="11266"/>
                      </a:lnTo>
                      <a:lnTo>
                        <a:pt x="15405" y="13385"/>
                      </a:lnTo>
                      <a:lnTo>
                        <a:pt x="2780" y="13385"/>
                      </a:lnTo>
                      <a:lnTo>
                        <a:pt x="2780" y="11266"/>
                      </a:lnTo>
                      <a:close/>
                      <a:moveTo>
                        <a:pt x="17628" y="11266"/>
                      </a:moveTo>
                      <a:cubicBezTo>
                        <a:pt x="18408" y="11266"/>
                        <a:pt x="19040" y="11740"/>
                        <a:pt x="19040" y="12326"/>
                      </a:cubicBezTo>
                      <a:cubicBezTo>
                        <a:pt x="19040" y="12911"/>
                        <a:pt x="18408" y="13385"/>
                        <a:pt x="17628" y="13385"/>
                      </a:cubicBezTo>
                      <a:cubicBezTo>
                        <a:pt x="16849" y="13385"/>
                        <a:pt x="16217" y="12911"/>
                        <a:pt x="16217" y="12326"/>
                      </a:cubicBezTo>
                      <a:cubicBezTo>
                        <a:pt x="16217" y="11740"/>
                        <a:pt x="16849" y="11266"/>
                        <a:pt x="17628" y="11266"/>
                      </a:cubicBezTo>
                      <a:close/>
                      <a:moveTo>
                        <a:pt x="2780" y="14320"/>
                      </a:moveTo>
                      <a:lnTo>
                        <a:pt x="15405" y="14320"/>
                      </a:lnTo>
                      <a:lnTo>
                        <a:pt x="15405" y="16440"/>
                      </a:lnTo>
                      <a:lnTo>
                        <a:pt x="2780" y="16440"/>
                      </a:lnTo>
                      <a:lnTo>
                        <a:pt x="2780" y="14320"/>
                      </a:lnTo>
                      <a:close/>
                      <a:moveTo>
                        <a:pt x="17628" y="14320"/>
                      </a:moveTo>
                      <a:cubicBezTo>
                        <a:pt x="18408" y="14320"/>
                        <a:pt x="19040" y="14795"/>
                        <a:pt x="19040" y="15380"/>
                      </a:cubicBezTo>
                      <a:cubicBezTo>
                        <a:pt x="19040" y="15965"/>
                        <a:pt x="18408" y="16440"/>
                        <a:pt x="17628" y="16440"/>
                      </a:cubicBezTo>
                      <a:cubicBezTo>
                        <a:pt x="16849" y="16440"/>
                        <a:pt x="16217" y="15965"/>
                        <a:pt x="16217" y="15380"/>
                      </a:cubicBezTo>
                      <a:cubicBezTo>
                        <a:pt x="16217" y="14795"/>
                        <a:pt x="16849" y="14320"/>
                        <a:pt x="17628" y="14320"/>
                      </a:cubicBezTo>
                      <a:close/>
                      <a:moveTo>
                        <a:pt x="2780" y="17373"/>
                      </a:moveTo>
                      <a:lnTo>
                        <a:pt x="15405" y="17373"/>
                      </a:lnTo>
                      <a:lnTo>
                        <a:pt x="15405" y="19492"/>
                      </a:lnTo>
                      <a:lnTo>
                        <a:pt x="2780" y="19492"/>
                      </a:lnTo>
                      <a:lnTo>
                        <a:pt x="2780" y="17373"/>
                      </a:lnTo>
                      <a:close/>
                      <a:moveTo>
                        <a:pt x="17628" y="17373"/>
                      </a:moveTo>
                      <a:cubicBezTo>
                        <a:pt x="18408" y="17373"/>
                        <a:pt x="19040" y="17847"/>
                        <a:pt x="19040" y="18433"/>
                      </a:cubicBezTo>
                      <a:cubicBezTo>
                        <a:pt x="19040" y="19018"/>
                        <a:pt x="18408" y="19492"/>
                        <a:pt x="17628" y="19492"/>
                      </a:cubicBezTo>
                      <a:cubicBezTo>
                        <a:pt x="16849" y="19492"/>
                        <a:pt x="16217" y="19018"/>
                        <a:pt x="16217" y="18433"/>
                      </a:cubicBezTo>
                      <a:cubicBezTo>
                        <a:pt x="16217" y="17847"/>
                        <a:pt x="16849" y="17373"/>
                        <a:pt x="17628" y="17373"/>
                      </a:cubicBezTo>
                      <a:close/>
                    </a:path>
                  </a:pathLst>
                </a:custGeom>
                <a:solidFill>
                  <a:srgbClr val="017100"/>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698" name="Camera"/>
                <p:cNvSpPr/>
                <p:nvPr/>
              </p:nvSpPr>
              <p:spPr>
                <a:xfrm>
                  <a:off x="188043" y="311803"/>
                  <a:ext cx="304389" cy="2162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898" y="0"/>
                      </a:moveTo>
                      <a:cubicBezTo>
                        <a:pt x="7580" y="0"/>
                        <a:pt x="7176" y="305"/>
                        <a:pt x="7000" y="677"/>
                      </a:cubicBezTo>
                      <a:lnTo>
                        <a:pt x="6586" y="1551"/>
                      </a:lnTo>
                      <a:cubicBezTo>
                        <a:pt x="6410" y="1924"/>
                        <a:pt x="6006" y="2228"/>
                        <a:pt x="5689" y="2228"/>
                      </a:cubicBezTo>
                      <a:lnTo>
                        <a:pt x="3765" y="2228"/>
                      </a:lnTo>
                      <a:lnTo>
                        <a:pt x="3765" y="1931"/>
                      </a:lnTo>
                      <a:cubicBezTo>
                        <a:pt x="3765" y="1633"/>
                        <a:pt x="3592" y="1390"/>
                        <a:pt x="3380" y="1390"/>
                      </a:cubicBezTo>
                      <a:lnTo>
                        <a:pt x="1841" y="1390"/>
                      </a:lnTo>
                      <a:cubicBezTo>
                        <a:pt x="1629" y="1390"/>
                        <a:pt x="1456" y="1633"/>
                        <a:pt x="1456" y="1931"/>
                      </a:cubicBezTo>
                      <a:lnTo>
                        <a:pt x="1456" y="2228"/>
                      </a:lnTo>
                      <a:lnTo>
                        <a:pt x="1136" y="2228"/>
                      </a:lnTo>
                      <a:cubicBezTo>
                        <a:pt x="818" y="2228"/>
                        <a:pt x="434" y="2307"/>
                        <a:pt x="280" y="2404"/>
                      </a:cubicBezTo>
                      <a:cubicBezTo>
                        <a:pt x="127" y="2502"/>
                        <a:pt x="0" y="3380"/>
                        <a:pt x="0" y="3827"/>
                      </a:cubicBezTo>
                      <a:lnTo>
                        <a:pt x="0" y="20001"/>
                      </a:lnTo>
                      <a:cubicBezTo>
                        <a:pt x="0" y="20448"/>
                        <a:pt x="56" y="20992"/>
                        <a:pt x="125" y="21208"/>
                      </a:cubicBezTo>
                      <a:cubicBezTo>
                        <a:pt x="194" y="21424"/>
                        <a:pt x="818" y="21600"/>
                        <a:pt x="1136" y="21600"/>
                      </a:cubicBezTo>
                      <a:lnTo>
                        <a:pt x="20464" y="21600"/>
                      </a:lnTo>
                      <a:cubicBezTo>
                        <a:pt x="20782" y="21600"/>
                        <a:pt x="21166" y="21522"/>
                        <a:pt x="21320" y="21424"/>
                      </a:cubicBezTo>
                      <a:cubicBezTo>
                        <a:pt x="21473" y="21327"/>
                        <a:pt x="21600" y="20448"/>
                        <a:pt x="21600" y="20001"/>
                      </a:cubicBezTo>
                      <a:lnTo>
                        <a:pt x="21600" y="3827"/>
                      </a:lnTo>
                      <a:cubicBezTo>
                        <a:pt x="21600" y="3380"/>
                        <a:pt x="21475" y="2501"/>
                        <a:pt x="21322" y="2404"/>
                      </a:cubicBezTo>
                      <a:cubicBezTo>
                        <a:pt x="21168" y="2307"/>
                        <a:pt x="20782" y="2228"/>
                        <a:pt x="20464" y="2228"/>
                      </a:cubicBezTo>
                      <a:lnTo>
                        <a:pt x="15658" y="2228"/>
                      </a:lnTo>
                      <a:cubicBezTo>
                        <a:pt x="15341" y="2228"/>
                        <a:pt x="14935" y="1924"/>
                        <a:pt x="14759" y="1551"/>
                      </a:cubicBezTo>
                      <a:lnTo>
                        <a:pt x="14345" y="677"/>
                      </a:lnTo>
                      <a:cubicBezTo>
                        <a:pt x="14169" y="305"/>
                        <a:pt x="13765" y="0"/>
                        <a:pt x="13448" y="0"/>
                      </a:cubicBezTo>
                      <a:lnTo>
                        <a:pt x="11303" y="0"/>
                      </a:lnTo>
                      <a:cubicBezTo>
                        <a:pt x="10985" y="0"/>
                        <a:pt x="10702" y="0"/>
                        <a:pt x="10673" y="0"/>
                      </a:cubicBezTo>
                      <a:cubicBezTo>
                        <a:pt x="10645" y="0"/>
                        <a:pt x="10362" y="0"/>
                        <a:pt x="10044" y="0"/>
                      </a:cubicBezTo>
                      <a:lnTo>
                        <a:pt x="7898" y="0"/>
                      </a:lnTo>
                      <a:close/>
                      <a:moveTo>
                        <a:pt x="18530" y="5400"/>
                      </a:moveTo>
                      <a:cubicBezTo>
                        <a:pt x="18961" y="5400"/>
                        <a:pt x="19310" y="5891"/>
                        <a:pt x="19310" y="6498"/>
                      </a:cubicBezTo>
                      <a:cubicBezTo>
                        <a:pt x="19310" y="7104"/>
                        <a:pt x="18961" y="7595"/>
                        <a:pt x="18530" y="7595"/>
                      </a:cubicBezTo>
                      <a:cubicBezTo>
                        <a:pt x="18099" y="7595"/>
                        <a:pt x="17751" y="7104"/>
                        <a:pt x="17751" y="6498"/>
                      </a:cubicBezTo>
                      <a:cubicBezTo>
                        <a:pt x="17751" y="5891"/>
                        <a:pt x="18099" y="5400"/>
                        <a:pt x="18530" y="5400"/>
                      </a:cubicBezTo>
                      <a:close/>
                      <a:moveTo>
                        <a:pt x="10800" y="5887"/>
                      </a:moveTo>
                      <a:cubicBezTo>
                        <a:pt x="13210" y="5887"/>
                        <a:pt x="15171" y="8647"/>
                        <a:pt x="15171" y="12040"/>
                      </a:cubicBezTo>
                      <a:cubicBezTo>
                        <a:pt x="15171" y="15433"/>
                        <a:pt x="13210" y="18193"/>
                        <a:pt x="10800" y="18193"/>
                      </a:cubicBezTo>
                      <a:cubicBezTo>
                        <a:pt x="8390" y="18193"/>
                        <a:pt x="6429" y="15433"/>
                        <a:pt x="6429" y="12040"/>
                      </a:cubicBezTo>
                      <a:cubicBezTo>
                        <a:pt x="6429" y="8647"/>
                        <a:pt x="8390" y="5887"/>
                        <a:pt x="10800" y="5887"/>
                      </a:cubicBezTo>
                      <a:close/>
                      <a:moveTo>
                        <a:pt x="10800" y="7514"/>
                      </a:moveTo>
                      <a:cubicBezTo>
                        <a:pt x="9027" y="7514"/>
                        <a:pt x="7585" y="9544"/>
                        <a:pt x="7585" y="12040"/>
                      </a:cubicBezTo>
                      <a:cubicBezTo>
                        <a:pt x="7585" y="14536"/>
                        <a:pt x="9027" y="16568"/>
                        <a:pt x="10800" y="16568"/>
                      </a:cubicBezTo>
                      <a:cubicBezTo>
                        <a:pt x="12573" y="16568"/>
                        <a:pt x="14015" y="14536"/>
                        <a:pt x="14015" y="12040"/>
                      </a:cubicBezTo>
                      <a:cubicBezTo>
                        <a:pt x="14015" y="9544"/>
                        <a:pt x="12573" y="7514"/>
                        <a:pt x="10800" y="7514"/>
                      </a:cubicBezTo>
                      <a:close/>
                    </a:path>
                  </a:pathLst>
                </a:custGeom>
                <a:solidFill>
                  <a:srgbClr val="017100"/>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699" name="Rectangle"/>
                <p:cNvSpPr/>
                <p:nvPr/>
              </p:nvSpPr>
              <p:spPr>
                <a:xfrm>
                  <a:off x="0" y="0"/>
                  <a:ext cx="701377" cy="562148"/>
                </a:xfrm>
                <a:prstGeom prst="rect">
                  <a:avLst/>
                </a:prstGeom>
                <a:noFill/>
                <a:ln w="12700" cap="flat">
                  <a:solidFill>
                    <a:srgbClr val="017100"/>
                  </a:solidFill>
                  <a:prstDash val="solid"/>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grpSp>
          <p:sp>
            <p:nvSpPr>
              <p:cNvPr id="701" name="publication"/>
              <p:cNvSpPr txBox="1"/>
              <p:nvPr/>
            </p:nvSpPr>
            <p:spPr>
              <a:xfrm>
                <a:off x="6796734" y="145136"/>
                <a:ext cx="981138" cy="2502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8" tIns="35718" rIns="35718" bIns="35718" numCol="1" anchor="t">
                <a:noAutofit/>
              </a:bodyPr>
              <a:lstStyle>
                <a:lvl1pPr algn="ctr" defTabSz="410765">
                  <a:defRPr sz="1000">
                    <a:solidFill>
                      <a:srgbClr val="017100"/>
                    </a:solidFill>
                    <a:latin typeface="Gill Sans"/>
                    <a:ea typeface="Gill Sans"/>
                    <a:cs typeface="Gill Sans"/>
                    <a:sym typeface="Gill Sans"/>
                  </a:defRPr>
                </a:lvl1pPr>
              </a:lstStyle>
              <a:p>
                <a:pPr/>
                <a:r>
                  <a:t>publication</a:t>
                </a:r>
              </a:p>
            </p:txBody>
          </p:sp>
          <p:grpSp>
            <p:nvGrpSpPr>
              <p:cNvPr id="711" name="Group"/>
              <p:cNvGrpSpPr/>
              <p:nvPr/>
            </p:nvGrpSpPr>
            <p:grpSpPr>
              <a:xfrm>
                <a:off x="7006028" y="337816"/>
                <a:ext cx="651846" cy="782362"/>
                <a:chOff x="0" y="0"/>
                <a:chExt cx="651844" cy="782361"/>
              </a:xfrm>
            </p:grpSpPr>
            <p:sp>
              <p:nvSpPr>
                <p:cNvPr id="702" name="Coins"/>
                <p:cNvSpPr/>
                <p:nvPr/>
              </p:nvSpPr>
              <p:spPr>
                <a:xfrm>
                  <a:off x="65985" y="307456"/>
                  <a:ext cx="266888" cy="2676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1" y="0"/>
                      </a:moveTo>
                      <a:cubicBezTo>
                        <a:pt x="7949" y="0"/>
                        <a:pt x="5266" y="392"/>
                        <a:pt x="3255" y="1111"/>
                      </a:cubicBezTo>
                      <a:cubicBezTo>
                        <a:pt x="1360" y="1787"/>
                        <a:pt x="273" y="2685"/>
                        <a:pt x="273" y="3572"/>
                      </a:cubicBezTo>
                      <a:cubicBezTo>
                        <a:pt x="273" y="4460"/>
                        <a:pt x="1360" y="5360"/>
                        <a:pt x="3255" y="6035"/>
                      </a:cubicBezTo>
                      <a:cubicBezTo>
                        <a:pt x="5266" y="6749"/>
                        <a:pt x="7949" y="7147"/>
                        <a:pt x="10801" y="7147"/>
                      </a:cubicBezTo>
                      <a:cubicBezTo>
                        <a:pt x="13652" y="7147"/>
                        <a:pt x="16334" y="6754"/>
                        <a:pt x="18345" y="6035"/>
                      </a:cubicBezTo>
                      <a:cubicBezTo>
                        <a:pt x="20240" y="5360"/>
                        <a:pt x="21327" y="4460"/>
                        <a:pt x="21327" y="3572"/>
                      </a:cubicBezTo>
                      <a:cubicBezTo>
                        <a:pt x="21327" y="2685"/>
                        <a:pt x="20240" y="1787"/>
                        <a:pt x="18345" y="1111"/>
                      </a:cubicBezTo>
                      <a:cubicBezTo>
                        <a:pt x="16334" y="398"/>
                        <a:pt x="13652" y="0"/>
                        <a:pt x="10801" y="0"/>
                      </a:cubicBezTo>
                      <a:close/>
                      <a:moveTo>
                        <a:pt x="12" y="4505"/>
                      </a:moveTo>
                      <a:lnTo>
                        <a:pt x="12" y="5914"/>
                      </a:lnTo>
                      <a:cubicBezTo>
                        <a:pt x="12" y="8033"/>
                        <a:pt x="4846" y="9754"/>
                        <a:pt x="10811" y="9754"/>
                      </a:cubicBezTo>
                      <a:cubicBezTo>
                        <a:pt x="16776" y="9754"/>
                        <a:pt x="21600" y="8039"/>
                        <a:pt x="21600" y="5914"/>
                      </a:cubicBezTo>
                      <a:lnTo>
                        <a:pt x="21600" y="4505"/>
                      </a:lnTo>
                      <a:cubicBezTo>
                        <a:pt x="21136" y="5284"/>
                        <a:pt x="20088" y="5991"/>
                        <a:pt x="18531" y="6541"/>
                      </a:cubicBezTo>
                      <a:cubicBezTo>
                        <a:pt x="16460" y="7276"/>
                        <a:pt x="13718" y="7679"/>
                        <a:pt x="10806" y="7679"/>
                      </a:cubicBezTo>
                      <a:cubicBezTo>
                        <a:pt x="7894" y="7679"/>
                        <a:pt x="5146" y="7276"/>
                        <a:pt x="3081" y="6541"/>
                      </a:cubicBezTo>
                      <a:cubicBezTo>
                        <a:pt x="1524" y="5985"/>
                        <a:pt x="476" y="5284"/>
                        <a:pt x="12" y="4505"/>
                      </a:cubicBezTo>
                      <a:close/>
                      <a:moveTo>
                        <a:pt x="0" y="7320"/>
                      </a:moveTo>
                      <a:lnTo>
                        <a:pt x="0" y="8284"/>
                      </a:lnTo>
                      <a:cubicBezTo>
                        <a:pt x="0" y="10402"/>
                        <a:pt x="4836" y="12123"/>
                        <a:pt x="10801" y="12123"/>
                      </a:cubicBezTo>
                      <a:cubicBezTo>
                        <a:pt x="16766" y="12123"/>
                        <a:pt x="21600" y="10408"/>
                        <a:pt x="21600" y="8284"/>
                      </a:cubicBezTo>
                      <a:lnTo>
                        <a:pt x="21600" y="7320"/>
                      </a:lnTo>
                      <a:cubicBezTo>
                        <a:pt x="21458" y="7495"/>
                        <a:pt x="21295" y="7664"/>
                        <a:pt x="21098" y="7827"/>
                      </a:cubicBezTo>
                      <a:cubicBezTo>
                        <a:pt x="20508" y="8329"/>
                        <a:pt x="19672" y="8769"/>
                        <a:pt x="18618" y="9145"/>
                      </a:cubicBezTo>
                      <a:cubicBezTo>
                        <a:pt x="16520" y="9891"/>
                        <a:pt x="13745" y="10299"/>
                        <a:pt x="10801" y="10299"/>
                      </a:cubicBezTo>
                      <a:cubicBezTo>
                        <a:pt x="7856" y="10299"/>
                        <a:pt x="5080" y="9891"/>
                        <a:pt x="2982" y="9145"/>
                      </a:cubicBezTo>
                      <a:cubicBezTo>
                        <a:pt x="1928" y="8769"/>
                        <a:pt x="1099" y="8329"/>
                        <a:pt x="504" y="7827"/>
                      </a:cubicBezTo>
                      <a:cubicBezTo>
                        <a:pt x="307" y="7664"/>
                        <a:pt x="142" y="7495"/>
                        <a:pt x="0" y="7320"/>
                      </a:cubicBezTo>
                      <a:close/>
                      <a:moveTo>
                        <a:pt x="0" y="9689"/>
                      </a:moveTo>
                      <a:lnTo>
                        <a:pt x="0" y="10653"/>
                      </a:lnTo>
                      <a:cubicBezTo>
                        <a:pt x="0" y="12771"/>
                        <a:pt x="4836" y="14492"/>
                        <a:pt x="10801" y="14492"/>
                      </a:cubicBezTo>
                      <a:cubicBezTo>
                        <a:pt x="16766" y="14492"/>
                        <a:pt x="21600" y="12777"/>
                        <a:pt x="21600" y="10653"/>
                      </a:cubicBezTo>
                      <a:lnTo>
                        <a:pt x="21600" y="9689"/>
                      </a:lnTo>
                      <a:cubicBezTo>
                        <a:pt x="21458" y="9864"/>
                        <a:pt x="21295" y="10033"/>
                        <a:pt x="21098" y="10197"/>
                      </a:cubicBezTo>
                      <a:cubicBezTo>
                        <a:pt x="20508" y="10698"/>
                        <a:pt x="19672" y="11138"/>
                        <a:pt x="18618" y="11514"/>
                      </a:cubicBezTo>
                      <a:cubicBezTo>
                        <a:pt x="16520" y="12260"/>
                        <a:pt x="13745" y="12668"/>
                        <a:pt x="10801" y="12668"/>
                      </a:cubicBezTo>
                      <a:cubicBezTo>
                        <a:pt x="7856" y="12668"/>
                        <a:pt x="5080" y="12260"/>
                        <a:pt x="2982" y="11514"/>
                      </a:cubicBezTo>
                      <a:cubicBezTo>
                        <a:pt x="1928" y="11138"/>
                        <a:pt x="1099" y="10698"/>
                        <a:pt x="504" y="10197"/>
                      </a:cubicBezTo>
                      <a:cubicBezTo>
                        <a:pt x="307" y="10033"/>
                        <a:pt x="142" y="9864"/>
                        <a:pt x="0" y="9689"/>
                      </a:cubicBezTo>
                      <a:close/>
                      <a:moveTo>
                        <a:pt x="0" y="12059"/>
                      </a:moveTo>
                      <a:lnTo>
                        <a:pt x="0" y="13022"/>
                      </a:lnTo>
                      <a:cubicBezTo>
                        <a:pt x="0" y="15141"/>
                        <a:pt x="4836" y="16862"/>
                        <a:pt x="10801" y="16862"/>
                      </a:cubicBezTo>
                      <a:cubicBezTo>
                        <a:pt x="16766" y="16862"/>
                        <a:pt x="21600" y="15146"/>
                        <a:pt x="21600" y="13022"/>
                      </a:cubicBezTo>
                      <a:lnTo>
                        <a:pt x="21600" y="12059"/>
                      </a:lnTo>
                      <a:cubicBezTo>
                        <a:pt x="21458" y="12233"/>
                        <a:pt x="21295" y="12402"/>
                        <a:pt x="21098" y="12566"/>
                      </a:cubicBezTo>
                      <a:cubicBezTo>
                        <a:pt x="20508" y="13067"/>
                        <a:pt x="19672" y="13507"/>
                        <a:pt x="18618" y="13883"/>
                      </a:cubicBezTo>
                      <a:cubicBezTo>
                        <a:pt x="16520" y="14629"/>
                        <a:pt x="13745" y="15037"/>
                        <a:pt x="10801" y="15037"/>
                      </a:cubicBezTo>
                      <a:cubicBezTo>
                        <a:pt x="7856" y="15037"/>
                        <a:pt x="5080" y="14629"/>
                        <a:pt x="2982" y="13883"/>
                      </a:cubicBezTo>
                      <a:cubicBezTo>
                        <a:pt x="1928" y="13507"/>
                        <a:pt x="1099" y="13067"/>
                        <a:pt x="504" y="12566"/>
                      </a:cubicBezTo>
                      <a:cubicBezTo>
                        <a:pt x="307" y="12402"/>
                        <a:pt x="142" y="12233"/>
                        <a:pt x="0" y="12059"/>
                      </a:cubicBezTo>
                      <a:close/>
                      <a:moveTo>
                        <a:pt x="0" y="14428"/>
                      </a:moveTo>
                      <a:lnTo>
                        <a:pt x="0" y="15391"/>
                      </a:lnTo>
                      <a:cubicBezTo>
                        <a:pt x="0" y="17510"/>
                        <a:pt x="4836" y="19231"/>
                        <a:pt x="10801" y="19231"/>
                      </a:cubicBezTo>
                      <a:cubicBezTo>
                        <a:pt x="16766" y="19231"/>
                        <a:pt x="21600" y="17515"/>
                        <a:pt x="21600" y="15391"/>
                      </a:cubicBezTo>
                      <a:lnTo>
                        <a:pt x="21600" y="14428"/>
                      </a:lnTo>
                      <a:cubicBezTo>
                        <a:pt x="21458" y="14602"/>
                        <a:pt x="21295" y="14772"/>
                        <a:pt x="21098" y="14935"/>
                      </a:cubicBezTo>
                      <a:cubicBezTo>
                        <a:pt x="20508" y="15436"/>
                        <a:pt x="19672" y="15877"/>
                        <a:pt x="18618" y="16252"/>
                      </a:cubicBezTo>
                      <a:cubicBezTo>
                        <a:pt x="16520" y="16998"/>
                        <a:pt x="13745" y="17406"/>
                        <a:pt x="10801" y="17406"/>
                      </a:cubicBezTo>
                      <a:cubicBezTo>
                        <a:pt x="7856" y="17406"/>
                        <a:pt x="5080" y="16998"/>
                        <a:pt x="2982" y="16252"/>
                      </a:cubicBezTo>
                      <a:cubicBezTo>
                        <a:pt x="1928" y="15877"/>
                        <a:pt x="1099" y="15436"/>
                        <a:pt x="504" y="14935"/>
                      </a:cubicBezTo>
                      <a:cubicBezTo>
                        <a:pt x="307" y="14772"/>
                        <a:pt x="142" y="14602"/>
                        <a:pt x="0" y="14428"/>
                      </a:cubicBezTo>
                      <a:close/>
                      <a:moveTo>
                        <a:pt x="0" y="16797"/>
                      </a:moveTo>
                      <a:lnTo>
                        <a:pt x="0" y="17760"/>
                      </a:lnTo>
                      <a:cubicBezTo>
                        <a:pt x="0" y="19879"/>
                        <a:pt x="4836" y="21600"/>
                        <a:pt x="10801" y="21600"/>
                      </a:cubicBezTo>
                      <a:cubicBezTo>
                        <a:pt x="16766" y="21600"/>
                        <a:pt x="21600" y="19879"/>
                        <a:pt x="21600" y="17760"/>
                      </a:cubicBezTo>
                      <a:lnTo>
                        <a:pt x="21600" y="16797"/>
                      </a:lnTo>
                      <a:cubicBezTo>
                        <a:pt x="21458" y="16971"/>
                        <a:pt x="21295" y="17141"/>
                        <a:pt x="21098" y="17304"/>
                      </a:cubicBezTo>
                      <a:cubicBezTo>
                        <a:pt x="20508" y="17805"/>
                        <a:pt x="19672" y="18246"/>
                        <a:pt x="18618" y="18622"/>
                      </a:cubicBezTo>
                      <a:cubicBezTo>
                        <a:pt x="16520" y="19368"/>
                        <a:pt x="13745" y="19775"/>
                        <a:pt x="10801" y="19775"/>
                      </a:cubicBezTo>
                      <a:cubicBezTo>
                        <a:pt x="7856" y="19775"/>
                        <a:pt x="5080" y="19368"/>
                        <a:pt x="2982" y="18622"/>
                      </a:cubicBezTo>
                      <a:cubicBezTo>
                        <a:pt x="1928" y="18246"/>
                        <a:pt x="1099" y="17805"/>
                        <a:pt x="504" y="17304"/>
                      </a:cubicBezTo>
                      <a:cubicBezTo>
                        <a:pt x="307" y="17141"/>
                        <a:pt x="142" y="16971"/>
                        <a:pt x="0" y="16797"/>
                      </a:cubicBezTo>
                      <a:close/>
                    </a:path>
                  </a:pathLst>
                </a:custGeom>
                <a:solidFill>
                  <a:srgbClr val="017100"/>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grpSp>
              <p:nvGrpSpPr>
                <p:cNvPr id="707" name="Group"/>
                <p:cNvGrpSpPr/>
                <p:nvPr/>
              </p:nvGrpSpPr>
              <p:grpSpPr>
                <a:xfrm>
                  <a:off x="-1" y="0"/>
                  <a:ext cx="604381" cy="645146"/>
                  <a:chOff x="0" y="0"/>
                  <a:chExt cx="604379" cy="645145"/>
                </a:xfrm>
              </p:grpSpPr>
              <p:grpSp>
                <p:nvGrpSpPr>
                  <p:cNvPr id="705" name="Group"/>
                  <p:cNvGrpSpPr/>
                  <p:nvPr/>
                </p:nvGrpSpPr>
                <p:grpSpPr>
                  <a:xfrm>
                    <a:off x="-1" y="0"/>
                    <a:ext cx="604381" cy="645146"/>
                    <a:chOff x="0" y="0"/>
                    <a:chExt cx="604379" cy="645145"/>
                  </a:xfrm>
                </p:grpSpPr>
                <p:sp>
                  <p:nvSpPr>
                    <p:cNvPr id="703" name="Rectangle"/>
                    <p:cNvSpPr/>
                    <p:nvPr/>
                  </p:nvSpPr>
                  <p:spPr>
                    <a:xfrm>
                      <a:off x="0" y="95056"/>
                      <a:ext cx="535379" cy="550090"/>
                    </a:xfrm>
                    <a:prstGeom prst="rect">
                      <a:avLst/>
                    </a:prstGeom>
                    <a:noFill/>
                    <a:ln w="12700" cap="flat">
                      <a:solidFill>
                        <a:srgbClr val="017100"/>
                      </a:solidFill>
                      <a:prstDash val="solid"/>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704" name="Rectangle"/>
                    <p:cNvSpPr/>
                    <p:nvPr/>
                  </p:nvSpPr>
                  <p:spPr>
                    <a:xfrm>
                      <a:off x="351254" y="0"/>
                      <a:ext cx="253126" cy="278365"/>
                    </a:xfrm>
                    <a:prstGeom prst="rect">
                      <a:avLst/>
                    </a:prstGeom>
                    <a:solidFill>
                      <a:srgbClr val="FFFFFF"/>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grpSp>
              <p:pic>
                <p:nvPicPr>
                  <p:cNvPr id="706" name="image20.png" descr="image20.png"/>
                  <p:cNvPicPr>
                    <a:picLocks noChangeAspect="1"/>
                  </p:cNvPicPr>
                  <p:nvPr/>
                </p:nvPicPr>
                <p:blipFill>
                  <a:blip r:embed="rId5">
                    <a:extLst/>
                  </a:blip>
                  <a:stretch>
                    <a:fillRect/>
                  </a:stretch>
                </p:blipFill>
                <p:spPr>
                  <a:xfrm>
                    <a:off x="379176" y="44648"/>
                    <a:ext cx="179268" cy="281075"/>
                  </a:xfrm>
                  <a:prstGeom prst="rect">
                    <a:avLst/>
                  </a:prstGeom>
                  <a:ln w="12700" cap="flat">
                    <a:noFill/>
                    <a:miter lim="400000"/>
                  </a:ln>
                  <a:effectLst/>
                </p:spPr>
              </p:pic>
            </p:grpSp>
            <p:grpSp>
              <p:nvGrpSpPr>
                <p:cNvPr id="710" name="Group"/>
                <p:cNvGrpSpPr/>
                <p:nvPr/>
              </p:nvGrpSpPr>
              <p:grpSpPr>
                <a:xfrm>
                  <a:off x="348012" y="473180"/>
                  <a:ext cx="303833" cy="309182"/>
                  <a:chOff x="0" y="0"/>
                  <a:chExt cx="303832" cy="309180"/>
                </a:xfrm>
              </p:grpSpPr>
              <p:sp>
                <p:nvSpPr>
                  <p:cNvPr id="708" name="Square"/>
                  <p:cNvSpPr/>
                  <p:nvPr/>
                </p:nvSpPr>
                <p:spPr>
                  <a:xfrm>
                    <a:off x="0" y="0"/>
                    <a:ext cx="285095" cy="281074"/>
                  </a:xfrm>
                  <a:prstGeom prst="rect">
                    <a:avLst/>
                  </a:prstGeom>
                  <a:solidFill>
                    <a:srgbClr val="FFFFFF"/>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709" name="Recycle"/>
                  <p:cNvSpPr/>
                  <p:nvPr/>
                </p:nvSpPr>
                <p:spPr>
                  <a:xfrm>
                    <a:off x="18738" y="28107"/>
                    <a:ext cx="285095" cy="281074"/>
                  </a:xfrm>
                  <a:custGeom>
                    <a:avLst/>
                    <a:gdLst/>
                    <a:ahLst/>
                    <a:cxnLst>
                      <a:cxn ang="0">
                        <a:pos x="wd2" y="hd2"/>
                      </a:cxn>
                      <a:cxn ang="5400000">
                        <a:pos x="wd2" y="hd2"/>
                      </a:cxn>
                      <a:cxn ang="10800000">
                        <a:pos x="wd2" y="hd2"/>
                      </a:cxn>
                      <a:cxn ang="16200000">
                        <a:pos x="wd2" y="hd2"/>
                      </a:cxn>
                    </a:cxnLst>
                    <a:rect l="0" t="0" r="r" b="b"/>
                    <a:pathLst>
                      <a:path w="21048" h="21549" fill="norm" stroke="1" extrusionOk="0">
                        <a:moveTo>
                          <a:pt x="13549" y="0"/>
                        </a:moveTo>
                        <a:lnTo>
                          <a:pt x="8485" y="132"/>
                        </a:lnTo>
                        <a:cubicBezTo>
                          <a:pt x="8486" y="132"/>
                          <a:pt x="9737" y="309"/>
                          <a:pt x="10848" y="2309"/>
                        </a:cubicBezTo>
                        <a:cubicBezTo>
                          <a:pt x="11978" y="4341"/>
                          <a:pt x="12984" y="6152"/>
                          <a:pt x="13455" y="6998"/>
                        </a:cubicBezTo>
                        <a:lnTo>
                          <a:pt x="12189" y="7756"/>
                        </a:lnTo>
                        <a:lnTo>
                          <a:pt x="16852" y="8291"/>
                        </a:lnTo>
                        <a:lnTo>
                          <a:pt x="18733" y="3832"/>
                        </a:lnTo>
                        <a:lnTo>
                          <a:pt x="17459" y="4597"/>
                        </a:lnTo>
                        <a:lnTo>
                          <a:pt x="15473" y="1025"/>
                        </a:lnTo>
                        <a:cubicBezTo>
                          <a:pt x="14873" y="-51"/>
                          <a:pt x="13549" y="0"/>
                          <a:pt x="13549" y="0"/>
                        </a:cubicBezTo>
                        <a:close/>
                        <a:moveTo>
                          <a:pt x="7671" y="687"/>
                        </a:moveTo>
                        <a:cubicBezTo>
                          <a:pt x="6727" y="742"/>
                          <a:pt x="5937" y="1348"/>
                          <a:pt x="5499" y="2133"/>
                        </a:cubicBezTo>
                        <a:lnTo>
                          <a:pt x="3975" y="4872"/>
                        </a:lnTo>
                        <a:lnTo>
                          <a:pt x="7977" y="7271"/>
                        </a:lnTo>
                        <a:lnTo>
                          <a:pt x="10488" y="2756"/>
                        </a:lnTo>
                        <a:cubicBezTo>
                          <a:pt x="10488" y="2756"/>
                          <a:pt x="9649" y="1169"/>
                          <a:pt x="8660" y="829"/>
                        </a:cubicBezTo>
                        <a:cubicBezTo>
                          <a:pt x="8318" y="711"/>
                          <a:pt x="7986" y="668"/>
                          <a:pt x="7671" y="687"/>
                        </a:cubicBezTo>
                        <a:close/>
                        <a:moveTo>
                          <a:pt x="5609" y="6730"/>
                        </a:moveTo>
                        <a:lnTo>
                          <a:pt x="951" y="7268"/>
                        </a:lnTo>
                        <a:lnTo>
                          <a:pt x="2227" y="8033"/>
                        </a:lnTo>
                        <a:lnTo>
                          <a:pt x="240" y="11604"/>
                        </a:lnTo>
                        <a:cubicBezTo>
                          <a:pt x="-357" y="12681"/>
                          <a:pt x="347" y="13848"/>
                          <a:pt x="347" y="13848"/>
                        </a:cubicBezTo>
                        <a:lnTo>
                          <a:pt x="2990" y="18335"/>
                        </a:lnTo>
                        <a:cubicBezTo>
                          <a:pt x="2990" y="18335"/>
                          <a:pt x="2513" y="17121"/>
                          <a:pt x="3625" y="15121"/>
                        </a:cubicBezTo>
                        <a:cubicBezTo>
                          <a:pt x="4755" y="13089"/>
                          <a:pt x="5760" y="11279"/>
                          <a:pt x="6231" y="10432"/>
                        </a:cubicBezTo>
                        <a:lnTo>
                          <a:pt x="7497" y="11192"/>
                        </a:lnTo>
                        <a:lnTo>
                          <a:pt x="5609" y="6730"/>
                        </a:lnTo>
                        <a:close/>
                        <a:moveTo>
                          <a:pt x="19136" y="7756"/>
                        </a:moveTo>
                        <a:lnTo>
                          <a:pt x="15135" y="10156"/>
                        </a:lnTo>
                        <a:lnTo>
                          <a:pt x="17645" y="14671"/>
                        </a:lnTo>
                        <a:cubicBezTo>
                          <a:pt x="17645" y="14671"/>
                          <a:pt x="19388" y="14710"/>
                          <a:pt x="20166" y="13991"/>
                        </a:cubicBezTo>
                        <a:cubicBezTo>
                          <a:pt x="21243" y="12995"/>
                          <a:pt x="21240" y="11545"/>
                          <a:pt x="20659" y="10497"/>
                        </a:cubicBezTo>
                        <a:lnTo>
                          <a:pt x="19136" y="7756"/>
                        </a:lnTo>
                        <a:close/>
                        <a:moveTo>
                          <a:pt x="12624" y="13701"/>
                        </a:moveTo>
                        <a:lnTo>
                          <a:pt x="9847" y="17628"/>
                        </a:lnTo>
                        <a:lnTo>
                          <a:pt x="12624" y="21549"/>
                        </a:lnTo>
                        <a:lnTo>
                          <a:pt x="12624" y="20021"/>
                        </a:lnTo>
                        <a:lnTo>
                          <a:pt x="16596" y="20021"/>
                        </a:lnTo>
                        <a:cubicBezTo>
                          <a:pt x="17793" y="20019"/>
                          <a:pt x="18413" y="18803"/>
                          <a:pt x="18413" y="18803"/>
                        </a:cubicBezTo>
                        <a:lnTo>
                          <a:pt x="20835" y="14184"/>
                        </a:lnTo>
                        <a:cubicBezTo>
                          <a:pt x="20835" y="14184"/>
                          <a:pt x="20061" y="15219"/>
                          <a:pt x="17837" y="15219"/>
                        </a:cubicBezTo>
                        <a:cubicBezTo>
                          <a:pt x="15577" y="15219"/>
                          <a:pt x="13566" y="15219"/>
                          <a:pt x="12624" y="15219"/>
                        </a:cubicBezTo>
                        <a:lnTo>
                          <a:pt x="12624" y="13701"/>
                        </a:lnTo>
                        <a:close/>
                        <a:moveTo>
                          <a:pt x="4177" y="15222"/>
                        </a:moveTo>
                        <a:cubicBezTo>
                          <a:pt x="4177" y="15222"/>
                          <a:pt x="3272" y="16770"/>
                          <a:pt x="3483" y="17830"/>
                        </a:cubicBezTo>
                        <a:cubicBezTo>
                          <a:pt x="3775" y="19296"/>
                          <a:pt x="4988" y="20019"/>
                          <a:pt x="6152" y="20021"/>
                        </a:cubicBezTo>
                        <a:lnTo>
                          <a:pt x="9197" y="20021"/>
                        </a:lnTo>
                        <a:lnTo>
                          <a:pt x="9197" y="15222"/>
                        </a:lnTo>
                        <a:lnTo>
                          <a:pt x="4177" y="15222"/>
                        </a:lnTo>
                        <a:close/>
                      </a:path>
                    </a:pathLst>
                  </a:custGeom>
                  <a:solidFill>
                    <a:srgbClr val="017100"/>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grpSp>
          </p:grpSp>
          <p:sp>
            <p:nvSpPr>
              <p:cNvPr id="712" name="deletion"/>
              <p:cNvSpPr txBox="1"/>
              <p:nvPr/>
            </p:nvSpPr>
            <p:spPr>
              <a:xfrm>
                <a:off x="5330413" y="139802"/>
                <a:ext cx="824268" cy="234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8" tIns="35718" rIns="35718" bIns="35718" numCol="1" anchor="ctr">
                <a:noAutofit/>
              </a:bodyPr>
              <a:lstStyle>
                <a:lvl1pPr algn="ctr" defTabSz="410765">
                  <a:defRPr sz="1000">
                    <a:solidFill>
                      <a:srgbClr val="017100"/>
                    </a:solidFill>
                    <a:latin typeface="Gill Sans"/>
                    <a:ea typeface="Gill Sans"/>
                    <a:cs typeface="Gill Sans"/>
                    <a:sym typeface="Gill Sans"/>
                  </a:defRPr>
                </a:lvl1pPr>
              </a:lstStyle>
              <a:p>
                <a:pPr/>
                <a:r>
                  <a:t>deletion</a:t>
                </a:r>
              </a:p>
            </p:txBody>
          </p:sp>
          <p:grpSp>
            <p:nvGrpSpPr>
              <p:cNvPr id="723" name="Group"/>
              <p:cNvGrpSpPr/>
              <p:nvPr/>
            </p:nvGrpSpPr>
            <p:grpSpPr>
              <a:xfrm>
                <a:off x="5468545" y="429724"/>
                <a:ext cx="643945" cy="644487"/>
                <a:chOff x="0" y="0"/>
                <a:chExt cx="643943" cy="644486"/>
              </a:xfrm>
            </p:grpSpPr>
            <p:sp>
              <p:nvSpPr>
                <p:cNvPr id="713" name="Rectangle"/>
                <p:cNvSpPr/>
                <p:nvPr/>
              </p:nvSpPr>
              <p:spPr>
                <a:xfrm>
                  <a:off x="0" y="0"/>
                  <a:ext cx="548003" cy="558057"/>
                </a:xfrm>
                <a:prstGeom prst="rect">
                  <a:avLst/>
                </a:prstGeom>
                <a:noFill/>
                <a:ln w="12700" cap="flat">
                  <a:solidFill>
                    <a:srgbClr val="017100"/>
                  </a:solidFill>
                  <a:prstDash val="solid"/>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grpSp>
              <p:nvGrpSpPr>
                <p:cNvPr id="716" name="Group"/>
                <p:cNvGrpSpPr/>
                <p:nvPr/>
              </p:nvGrpSpPr>
              <p:grpSpPr>
                <a:xfrm>
                  <a:off x="41788" y="66907"/>
                  <a:ext cx="226711" cy="293121"/>
                  <a:chOff x="0" y="0"/>
                  <a:chExt cx="226710" cy="293119"/>
                </a:xfrm>
              </p:grpSpPr>
              <p:sp>
                <p:nvSpPr>
                  <p:cNvPr id="714" name="Coins"/>
                  <p:cNvSpPr/>
                  <p:nvPr/>
                </p:nvSpPr>
                <p:spPr>
                  <a:xfrm>
                    <a:off x="0" y="0"/>
                    <a:ext cx="214845" cy="2154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1" y="0"/>
                        </a:moveTo>
                        <a:cubicBezTo>
                          <a:pt x="7949" y="0"/>
                          <a:pt x="5266" y="392"/>
                          <a:pt x="3255" y="1111"/>
                        </a:cubicBezTo>
                        <a:cubicBezTo>
                          <a:pt x="1360" y="1787"/>
                          <a:pt x="273" y="2685"/>
                          <a:pt x="273" y="3572"/>
                        </a:cubicBezTo>
                        <a:cubicBezTo>
                          <a:pt x="273" y="4460"/>
                          <a:pt x="1360" y="5360"/>
                          <a:pt x="3255" y="6035"/>
                        </a:cubicBezTo>
                        <a:cubicBezTo>
                          <a:pt x="5266" y="6749"/>
                          <a:pt x="7949" y="7147"/>
                          <a:pt x="10801" y="7147"/>
                        </a:cubicBezTo>
                        <a:cubicBezTo>
                          <a:pt x="13652" y="7147"/>
                          <a:pt x="16334" y="6754"/>
                          <a:pt x="18345" y="6035"/>
                        </a:cubicBezTo>
                        <a:cubicBezTo>
                          <a:pt x="20240" y="5360"/>
                          <a:pt x="21327" y="4460"/>
                          <a:pt x="21327" y="3572"/>
                        </a:cubicBezTo>
                        <a:cubicBezTo>
                          <a:pt x="21327" y="2685"/>
                          <a:pt x="20240" y="1787"/>
                          <a:pt x="18345" y="1111"/>
                        </a:cubicBezTo>
                        <a:cubicBezTo>
                          <a:pt x="16334" y="398"/>
                          <a:pt x="13652" y="0"/>
                          <a:pt x="10801" y="0"/>
                        </a:cubicBezTo>
                        <a:close/>
                        <a:moveTo>
                          <a:pt x="12" y="4505"/>
                        </a:moveTo>
                        <a:lnTo>
                          <a:pt x="12" y="5914"/>
                        </a:lnTo>
                        <a:cubicBezTo>
                          <a:pt x="12" y="8033"/>
                          <a:pt x="4846" y="9754"/>
                          <a:pt x="10811" y="9754"/>
                        </a:cubicBezTo>
                        <a:cubicBezTo>
                          <a:pt x="16776" y="9754"/>
                          <a:pt x="21600" y="8039"/>
                          <a:pt x="21600" y="5914"/>
                        </a:cubicBezTo>
                        <a:lnTo>
                          <a:pt x="21600" y="4505"/>
                        </a:lnTo>
                        <a:cubicBezTo>
                          <a:pt x="21136" y="5284"/>
                          <a:pt x="20088" y="5991"/>
                          <a:pt x="18531" y="6541"/>
                        </a:cubicBezTo>
                        <a:cubicBezTo>
                          <a:pt x="16460" y="7276"/>
                          <a:pt x="13718" y="7679"/>
                          <a:pt x="10806" y="7679"/>
                        </a:cubicBezTo>
                        <a:cubicBezTo>
                          <a:pt x="7894" y="7679"/>
                          <a:pt x="5146" y="7276"/>
                          <a:pt x="3081" y="6541"/>
                        </a:cubicBezTo>
                        <a:cubicBezTo>
                          <a:pt x="1524" y="5985"/>
                          <a:pt x="476" y="5284"/>
                          <a:pt x="12" y="4505"/>
                        </a:cubicBezTo>
                        <a:close/>
                        <a:moveTo>
                          <a:pt x="0" y="7320"/>
                        </a:moveTo>
                        <a:lnTo>
                          <a:pt x="0" y="8284"/>
                        </a:lnTo>
                        <a:cubicBezTo>
                          <a:pt x="0" y="10402"/>
                          <a:pt x="4836" y="12123"/>
                          <a:pt x="10801" y="12123"/>
                        </a:cubicBezTo>
                        <a:cubicBezTo>
                          <a:pt x="16766" y="12123"/>
                          <a:pt x="21600" y="10408"/>
                          <a:pt x="21600" y="8284"/>
                        </a:cubicBezTo>
                        <a:lnTo>
                          <a:pt x="21600" y="7320"/>
                        </a:lnTo>
                        <a:cubicBezTo>
                          <a:pt x="21458" y="7495"/>
                          <a:pt x="21295" y="7664"/>
                          <a:pt x="21098" y="7827"/>
                        </a:cubicBezTo>
                        <a:cubicBezTo>
                          <a:pt x="20508" y="8329"/>
                          <a:pt x="19672" y="8769"/>
                          <a:pt x="18618" y="9145"/>
                        </a:cubicBezTo>
                        <a:cubicBezTo>
                          <a:pt x="16520" y="9891"/>
                          <a:pt x="13745" y="10299"/>
                          <a:pt x="10801" y="10299"/>
                        </a:cubicBezTo>
                        <a:cubicBezTo>
                          <a:pt x="7856" y="10299"/>
                          <a:pt x="5080" y="9891"/>
                          <a:pt x="2982" y="9145"/>
                        </a:cubicBezTo>
                        <a:cubicBezTo>
                          <a:pt x="1928" y="8769"/>
                          <a:pt x="1099" y="8329"/>
                          <a:pt x="504" y="7827"/>
                        </a:cubicBezTo>
                        <a:cubicBezTo>
                          <a:pt x="307" y="7664"/>
                          <a:pt x="142" y="7495"/>
                          <a:pt x="0" y="7320"/>
                        </a:cubicBezTo>
                        <a:close/>
                        <a:moveTo>
                          <a:pt x="0" y="9689"/>
                        </a:moveTo>
                        <a:lnTo>
                          <a:pt x="0" y="10653"/>
                        </a:lnTo>
                        <a:cubicBezTo>
                          <a:pt x="0" y="12771"/>
                          <a:pt x="4836" y="14492"/>
                          <a:pt x="10801" y="14492"/>
                        </a:cubicBezTo>
                        <a:cubicBezTo>
                          <a:pt x="16766" y="14492"/>
                          <a:pt x="21600" y="12777"/>
                          <a:pt x="21600" y="10653"/>
                        </a:cubicBezTo>
                        <a:lnTo>
                          <a:pt x="21600" y="9689"/>
                        </a:lnTo>
                        <a:cubicBezTo>
                          <a:pt x="21458" y="9864"/>
                          <a:pt x="21295" y="10033"/>
                          <a:pt x="21098" y="10197"/>
                        </a:cubicBezTo>
                        <a:cubicBezTo>
                          <a:pt x="20508" y="10698"/>
                          <a:pt x="19672" y="11138"/>
                          <a:pt x="18618" y="11514"/>
                        </a:cubicBezTo>
                        <a:cubicBezTo>
                          <a:pt x="16520" y="12260"/>
                          <a:pt x="13745" y="12668"/>
                          <a:pt x="10801" y="12668"/>
                        </a:cubicBezTo>
                        <a:cubicBezTo>
                          <a:pt x="7856" y="12668"/>
                          <a:pt x="5080" y="12260"/>
                          <a:pt x="2982" y="11514"/>
                        </a:cubicBezTo>
                        <a:cubicBezTo>
                          <a:pt x="1928" y="11138"/>
                          <a:pt x="1099" y="10698"/>
                          <a:pt x="504" y="10197"/>
                        </a:cubicBezTo>
                        <a:cubicBezTo>
                          <a:pt x="307" y="10033"/>
                          <a:pt x="142" y="9864"/>
                          <a:pt x="0" y="9689"/>
                        </a:cubicBezTo>
                        <a:close/>
                        <a:moveTo>
                          <a:pt x="0" y="12059"/>
                        </a:moveTo>
                        <a:lnTo>
                          <a:pt x="0" y="13022"/>
                        </a:lnTo>
                        <a:cubicBezTo>
                          <a:pt x="0" y="15141"/>
                          <a:pt x="4836" y="16862"/>
                          <a:pt x="10801" y="16862"/>
                        </a:cubicBezTo>
                        <a:cubicBezTo>
                          <a:pt x="16766" y="16862"/>
                          <a:pt x="21600" y="15146"/>
                          <a:pt x="21600" y="13022"/>
                        </a:cubicBezTo>
                        <a:lnTo>
                          <a:pt x="21600" y="12059"/>
                        </a:lnTo>
                        <a:cubicBezTo>
                          <a:pt x="21458" y="12233"/>
                          <a:pt x="21295" y="12402"/>
                          <a:pt x="21098" y="12566"/>
                        </a:cubicBezTo>
                        <a:cubicBezTo>
                          <a:pt x="20508" y="13067"/>
                          <a:pt x="19672" y="13507"/>
                          <a:pt x="18618" y="13883"/>
                        </a:cubicBezTo>
                        <a:cubicBezTo>
                          <a:pt x="16520" y="14629"/>
                          <a:pt x="13745" y="15037"/>
                          <a:pt x="10801" y="15037"/>
                        </a:cubicBezTo>
                        <a:cubicBezTo>
                          <a:pt x="7856" y="15037"/>
                          <a:pt x="5080" y="14629"/>
                          <a:pt x="2982" y="13883"/>
                        </a:cubicBezTo>
                        <a:cubicBezTo>
                          <a:pt x="1928" y="13507"/>
                          <a:pt x="1099" y="13067"/>
                          <a:pt x="504" y="12566"/>
                        </a:cubicBezTo>
                        <a:cubicBezTo>
                          <a:pt x="307" y="12402"/>
                          <a:pt x="142" y="12233"/>
                          <a:pt x="0" y="12059"/>
                        </a:cubicBezTo>
                        <a:close/>
                        <a:moveTo>
                          <a:pt x="0" y="14428"/>
                        </a:moveTo>
                        <a:lnTo>
                          <a:pt x="0" y="15391"/>
                        </a:lnTo>
                        <a:cubicBezTo>
                          <a:pt x="0" y="17510"/>
                          <a:pt x="4836" y="19231"/>
                          <a:pt x="10801" y="19231"/>
                        </a:cubicBezTo>
                        <a:cubicBezTo>
                          <a:pt x="16766" y="19231"/>
                          <a:pt x="21600" y="17515"/>
                          <a:pt x="21600" y="15391"/>
                        </a:cubicBezTo>
                        <a:lnTo>
                          <a:pt x="21600" y="14428"/>
                        </a:lnTo>
                        <a:cubicBezTo>
                          <a:pt x="21458" y="14602"/>
                          <a:pt x="21295" y="14772"/>
                          <a:pt x="21098" y="14935"/>
                        </a:cubicBezTo>
                        <a:cubicBezTo>
                          <a:pt x="20508" y="15436"/>
                          <a:pt x="19672" y="15877"/>
                          <a:pt x="18618" y="16252"/>
                        </a:cubicBezTo>
                        <a:cubicBezTo>
                          <a:pt x="16520" y="16998"/>
                          <a:pt x="13745" y="17406"/>
                          <a:pt x="10801" y="17406"/>
                        </a:cubicBezTo>
                        <a:cubicBezTo>
                          <a:pt x="7856" y="17406"/>
                          <a:pt x="5080" y="16998"/>
                          <a:pt x="2982" y="16252"/>
                        </a:cubicBezTo>
                        <a:cubicBezTo>
                          <a:pt x="1928" y="15877"/>
                          <a:pt x="1099" y="15436"/>
                          <a:pt x="504" y="14935"/>
                        </a:cubicBezTo>
                        <a:cubicBezTo>
                          <a:pt x="307" y="14772"/>
                          <a:pt x="142" y="14602"/>
                          <a:pt x="0" y="14428"/>
                        </a:cubicBezTo>
                        <a:close/>
                        <a:moveTo>
                          <a:pt x="0" y="16797"/>
                        </a:moveTo>
                        <a:lnTo>
                          <a:pt x="0" y="17760"/>
                        </a:lnTo>
                        <a:cubicBezTo>
                          <a:pt x="0" y="19879"/>
                          <a:pt x="4836" y="21600"/>
                          <a:pt x="10801" y="21600"/>
                        </a:cubicBezTo>
                        <a:cubicBezTo>
                          <a:pt x="16766" y="21600"/>
                          <a:pt x="21600" y="19879"/>
                          <a:pt x="21600" y="17760"/>
                        </a:cubicBezTo>
                        <a:lnTo>
                          <a:pt x="21600" y="16797"/>
                        </a:lnTo>
                        <a:cubicBezTo>
                          <a:pt x="21458" y="16971"/>
                          <a:pt x="21295" y="17141"/>
                          <a:pt x="21098" y="17304"/>
                        </a:cubicBezTo>
                        <a:cubicBezTo>
                          <a:pt x="20508" y="17805"/>
                          <a:pt x="19672" y="18246"/>
                          <a:pt x="18618" y="18622"/>
                        </a:cubicBezTo>
                        <a:cubicBezTo>
                          <a:pt x="16520" y="19368"/>
                          <a:pt x="13745" y="19775"/>
                          <a:pt x="10801" y="19775"/>
                        </a:cubicBezTo>
                        <a:cubicBezTo>
                          <a:pt x="7856" y="19775"/>
                          <a:pt x="5080" y="19368"/>
                          <a:pt x="2982" y="18622"/>
                        </a:cubicBezTo>
                        <a:cubicBezTo>
                          <a:pt x="1928" y="18246"/>
                          <a:pt x="1099" y="17805"/>
                          <a:pt x="504" y="17304"/>
                        </a:cubicBezTo>
                        <a:cubicBezTo>
                          <a:pt x="307" y="17141"/>
                          <a:pt x="142" y="16971"/>
                          <a:pt x="0" y="16797"/>
                        </a:cubicBezTo>
                        <a:close/>
                      </a:path>
                    </a:pathLst>
                  </a:custGeom>
                  <a:solidFill>
                    <a:srgbClr val="017100"/>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715" name="Dingbat X"/>
                  <p:cNvSpPr/>
                  <p:nvPr/>
                </p:nvSpPr>
                <p:spPr>
                  <a:xfrm>
                    <a:off x="44349" y="77629"/>
                    <a:ext cx="182362" cy="215491"/>
                  </a:xfrm>
                  <a:custGeom>
                    <a:avLst/>
                    <a:gdLst/>
                    <a:ahLst/>
                    <a:cxnLst>
                      <a:cxn ang="0">
                        <a:pos x="wd2" y="hd2"/>
                      </a:cxn>
                      <a:cxn ang="5400000">
                        <a:pos x="wd2" y="hd2"/>
                      </a:cxn>
                      <a:cxn ang="10800000">
                        <a:pos x="wd2" y="hd2"/>
                      </a:cxn>
                      <a:cxn ang="16200000">
                        <a:pos x="wd2" y="hd2"/>
                      </a:cxn>
                    </a:cxnLst>
                    <a:rect l="0" t="0" r="r" b="b"/>
                    <a:pathLst>
                      <a:path w="21484" h="21548" fill="norm" stroke="1"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rgbClr val="EE220C"/>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grpSp>
            <p:grpSp>
              <p:nvGrpSpPr>
                <p:cNvPr id="719" name="Group"/>
                <p:cNvGrpSpPr/>
                <p:nvPr/>
              </p:nvGrpSpPr>
              <p:grpSpPr>
                <a:xfrm>
                  <a:off x="286938" y="82299"/>
                  <a:ext cx="228202" cy="266515"/>
                  <a:chOff x="0" y="0"/>
                  <a:chExt cx="228201" cy="266514"/>
                </a:xfrm>
              </p:grpSpPr>
              <p:sp>
                <p:nvSpPr>
                  <p:cNvPr id="717" name="Dingbat X"/>
                  <p:cNvSpPr/>
                  <p:nvPr/>
                </p:nvSpPr>
                <p:spPr>
                  <a:xfrm>
                    <a:off x="65874" y="74697"/>
                    <a:ext cx="162328" cy="191818"/>
                  </a:xfrm>
                  <a:custGeom>
                    <a:avLst/>
                    <a:gdLst/>
                    <a:ahLst/>
                    <a:cxnLst>
                      <a:cxn ang="0">
                        <a:pos x="wd2" y="hd2"/>
                      </a:cxn>
                      <a:cxn ang="5400000">
                        <a:pos x="wd2" y="hd2"/>
                      </a:cxn>
                      <a:cxn ang="10800000">
                        <a:pos x="wd2" y="hd2"/>
                      </a:cxn>
                      <a:cxn ang="16200000">
                        <a:pos x="wd2" y="hd2"/>
                      </a:cxn>
                    </a:cxnLst>
                    <a:rect l="0" t="0" r="r" b="b"/>
                    <a:pathLst>
                      <a:path w="21484" h="21548" fill="norm" stroke="1"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rgbClr val="EE220C"/>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718" name="Ballot"/>
                  <p:cNvSpPr/>
                  <p:nvPr/>
                </p:nvSpPr>
                <p:spPr>
                  <a:xfrm>
                    <a:off x="0" y="0"/>
                    <a:ext cx="162327" cy="2162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2342"/>
                        </a:lnTo>
                        <a:lnTo>
                          <a:pt x="18478" y="0"/>
                        </a:lnTo>
                        <a:lnTo>
                          <a:pt x="0" y="0"/>
                        </a:lnTo>
                        <a:close/>
                        <a:moveTo>
                          <a:pt x="2780" y="2106"/>
                        </a:moveTo>
                        <a:lnTo>
                          <a:pt x="15405" y="2106"/>
                        </a:lnTo>
                        <a:lnTo>
                          <a:pt x="15405" y="4225"/>
                        </a:lnTo>
                        <a:lnTo>
                          <a:pt x="2780" y="4225"/>
                        </a:lnTo>
                        <a:lnTo>
                          <a:pt x="2780" y="2106"/>
                        </a:lnTo>
                        <a:close/>
                        <a:moveTo>
                          <a:pt x="17628" y="2106"/>
                        </a:moveTo>
                        <a:cubicBezTo>
                          <a:pt x="18408" y="2106"/>
                          <a:pt x="19040" y="2581"/>
                          <a:pt x="19040" y="3166"/>
                        </a:cubicBezTo>
                        <a:cubicBezTo>
                          <a:pt x="19040" y="3751"/>
                          <a:pt x="18408" y="4225"/>
                          <a:pt x="17628" y="4225"/>
                        </a:cubicBezTo>
                        <a:cubicBezTo>
                          <a:pt x="16849" y="4225"/>
                          <a:pt x="16217" y="3751"/>
                          <a:pt x="16217" y="3166"/>
                        </a:cubicBezTo>
                        <a:cubicBezTo>
                          <a:pt x="16217" y="2581"/>
                          <a:pt x="16849" y="2106"/>
                          <a:pt x="17628" y="2106"/>
                        </a:cubicBezTo>
                        <a:close/>
                        <a:moveTo>
                          <a:pt x="2780" y="5160"/>
                        </a:moveTo>
                        <a:lnTo>
                          <a:pt x="15405" y="5160"/>
                        </a:lnTo>
                        <a:lnTo>
                          <a:pt x="15405" y="7278"/>
                        </a:lnTo>
                        <a:lnTo>
                          <a:pt x="2780" y="7278"/>
                        </a:lnTo>
                        <a:lnTo>
                          <a:pt x="2780" y="5160"/>
                        </a:lnTo>
                        <a:close/>
                        <a:moveTo>
                          <a:pt x="17628" y="5160"/>
                        </a:moveTo>
                        <a:cubicBezTo>
                          <a:pt x="18408" y="5160"/>
                          <a:pt x="19040" y="5635"/>
                          <a:pt x="19040" y="6220"/>
                        </a:cubicBezTo>
                        <a:cubicBezTo>
                          <a:pt x="19040" y="6805"/>
                          <a:pt x="18408" y="7278"/>
                          <a:pt x="17628" y="7278"/>
                        </a:cubicBezTo>
                        <a:cubicBezTo>
                          <a:pt x="16849" y="7278"/>
                          <a:pt x="16217" y="6805"/>
                          <a:pt x="16217" y="6220"/>
                        </a:cubicBezTo>
                        <a:cubicBezTo>
                          <a:pt x="16217" y="5635"/>
                          <a:pt x="16849" y="5160"/>
                          <a:pt x="17628" y="5160"/>
                        </a:cubicBezTo>
                        <a:close/>
                        <a:moveTo>
                          <a:pt x="2780" y="8213"/>
                        </a:moveTo>
                        <a:lnTo>
                          <a:pt x="15405" y="8213"/>
                        </a:lnTo>
                        <a:lnTo>
                          <a:pt x="15405" y="10333"/>
                        </a:lnTo>
                        <a:lnTo>
                          <a:pt x="2780" y="10333"/>
                        </a:lnTo>
                        <a:lnTo>
                          <a:pt x="2780" y="8213"/>
                        </a:lnTo>
                        <a:close/>
                        <a:moveTo>
                          <a:pt x="17628" y="8213"/>
                        </a:moveTo>
                        <a:cubicBezTo>
                          <a:pt x="18408" y="8213"/>
                          <a:pt x="19040" y="8688"/>
                          <a:pt x="19040" y="9273"/>
                        </a:cubicBezTo>
                        <a:cubicBezTo>
                          <a:pt x="19040" y="9858"/>
                          <a:pt x="18408" y="10333"/>
                          <a:pt x="17628" y="10333"/>
                        </a:cubicBezTo>
                        <a:cubicBezTo>
                          <a:pt x="16849" y="10333"/>
                          <a:pt x="16217" y="9858"/>
                          <a:pt x="16217" y="9273"/>
                        </a:cubicBezTo>
                        <a:cubicBezTo>
                          <a:pt x="16217" y="8688"/>
                          <a:pt x="16849" y="8213"/>
                          <a:pt x="17628" y="8213"/>
                        </a:cubicBezTo>
                        <a:close/>
                        <a:moveTo>
                          <a:pt x="18404" y="8667"/>
                        </a:moveTo>
                        <a:cubicBezTo>
                          <a:pt x="18338" y="8670"/>
                          <a:pt x="18273" y="8694"/>
                          <a:pt x="18226" y="8734"/>
                        </a:cubicBezTo>
                        <a:lnTo>
                          <a:pt x="17325" y="9511"/>
                        </a:lnTo>
                        <a:lnTo>
                          <a:pt x="17026" y="9271"/>
                        </a:lnTo>
                        <a:cubicBezTo>
                          <a:pt x="16928" y="9193"/>
                          <a:pt x="16764" y="9189"/>
                          <a:pt x="16660" y="9263"/>
                        </a:cubicBezTo>
                        <a:cubicBezTo>
                          <a:pt x="16555" y="9336"/>
                          <a:pt x="16548" y="9459"/>
                          <a:pt x="16646" y="9538"/>
                        </a:cubicBezTo>
                        <a:lnTo>
                          <a:pt x="17143" y="9934"/>
                        </a:lnTo>
                        <a:cubicBezTo>
                          <a:pt x="17192" y="9974"/>
                          <a:pt x="17260" y="9997"/>
                          <a:pt x="17332" y="9997"/>
                        </a:cubicBezTo>
                        <a:cubicBezTo>
                          <a:pt x="17333" y="9997"/>
                          <a:pt x="17337" y="9997"/>
                          <a:pt x="17338" y="9997"/>
                        </a:cubicBezTo>
                        <a:cubicBezTo>
                          <a:pt x="17412" y="9996"/>
                          <a:pt x="17479" y="9971"/>
                          <a:pt x="17527" y="9929"/>
                        </a:cubicBezTo>
                        <a:lnTo>
                          <a:pt x="18617" y="8989"/>
                        </a:lnTo>
                        <a:cubicBezTo>
                          <a:pt x="18711" y="8908"/>
                          <a:pt x="18701" y="8785"/>
                          <a:pt x="18593" y="8714"/>
                        </a:cubicBezTo>
                        <a:cubicBezTo>
                          <a:pt x="18539" y="8679"/>
                          <a:pt x="18470" y="8664"/>
                          <a:pt x="18404" y="8667"/>
                        </a:cubicBezTo>
                        <a:close/>
                        <a:moveTo>
                          <a:pt x="2780" y="11266"/>
                        </a:moveTo>
                        <a:lnTo>
                          <a:pt x="15405" y="11266"/>
                        </a:lnTo>
                        <a:lnTo>
                          <a:pt x="15405" y="13385"/>
                        </a:lnTo>
                        <a:lnTo>
                          <a:pt x="2780" y="13385"/>
                        </a:lnTo>
                        <a:lnTo>
                          <a:pt x="2780" y="11266"/>
                        </a:lnTo>
                        <a:close/>
                        <a:moveTo>
                          <a:pt x="17628" y="11266"/>
                        </a:moveTo>
                        <a:cubicBezTo>
                          <a:pt x="18408" y="11266"/>
                          <a:pt x="19040" y="11740"/>
                          <a:pt x="19040" y="12326"/>
                        </a:cubicBezTo>
                        <a:cubicBezTo>
                          <a:pt x="19040" y="12911"/>
                          <a:pt x="18408" y="13385"/>
                          <a:pt x="17628" y="13385"/>
                        </a:cubicBezTo>
                        <a:cubicBezTo>
                          <a:pt x="16849" y="13385"/>
                          <a:pt x="16217" y="12911"/>
                          <a:pt x="16217" y="12326"/>
                        </a:cubicBezTo>
                        <a:cubicBezTo>
                          <a:pt x="16217" y="11740"/>
                          <a:pt x="16849" y="11266"/>
                          <a:pt x="17628" y="11266"/>
                        </a:cubicBezTo>
                        <a:close/>
                        <a:moveTo>
                          <a:pt x="2780" y="14320"/>
                        </a:moveTo>
                        <a:lnTo>
                          <a:pt x="15405" y="14320"/>
                        </a:lnTo>
                        <a:lnTo>
                          <a:pt x="15405" y="16440"/>
                        </a:lnTo>
                        <a:lnTo>
                          <a:pt x="2780" y="16440"/>
                        </a:lnTo>
                        <a:lnTo>
                          <a:pt x="2780" y="14320"/>
                        </a:lnTo>
                        <a:close/>
                        <a:moveTo>
                          <a:pt x="17628" y="14320"/>
                        </a:moveTo>
                        <a:cubicBezTo>
                          <a:pt x="18408" y="14320"/>
                          <a:pt x="19040" y="14795"/>
                          <a:pt x="19040" y="15380"/>
                        </a:cubicBezTo>
                        <a:cubicBezTo>
                          <a:pt x="19040" y="15965"/>
                          <a:pt x="18408" y="16440"/>
                          <a:pt x="17628" y="16440"/>
                        </a:cubicBezTo>
                        <a:cubicBezTo>
                          <a:pt x="16849" y="16440"/>
                          <a:pt x="16217" y="15965"/>
                          <a:pt x="16217" y="15380"/>
                        </a:cubicBezTo>
                        <a:cubicBezTo>
                          <a:pt x="16217" y="14795"/>
                          <a:pt x="16849" y="14320"/>
                          <a:pt x="17628" y="14320"/>
                        </a:cubicBezTo>
                        <a:close/>
                        <a:moveTo>
                          <a:pt x="2780" y="17373"/>
                        </a:moveTo>
                        <a:lnTo>
                          <a:pt x="15405" y="17373"/>
                        </a:lnTo>
                        <a:lnTo>
                          <a:pt x="15405" y="19492"/>
                        </a:lnTo>
                        <a:lnTo>
                          <a:pt x="2780" y="19492"/>
                        </a:lnTo>
                        <a:lnTo>
                          <a:pt x="2780" y="17373"/>
                        </a:lnTo>
                        <a:close/>
                        <a:moveTo>
                          <a:pt x="17628" y="17373"/>
                        </a:moveTo>
                        <a:cubicBezTo>
                          <a:pt x="18408" y="17373"/>
                          <a:pt x="19040" y="17847"/>
                          <a:pt x="19040" y="18433"/>
                        </a:cubicBezTo>
                        <a:cubicBezTo>
                          <a:pt x="19040" y="19018"/>
                          <a:pt x="18408" y="19492"/>
                          <a:pt x="17628" y="19492"/>
                        </a:cubicBezTo>
                        <a:cubicBezTo>
                          <a:pt x="16849" y="19492"/>
                          <a:pt x="16217" y="19018"/>
                          <a:pt x="16217" y="18433"/>
                        </a:cubicBezTo>
                        <a:cubicBezTo>
                          <a:pt x="16217" y="17847"/>
                          <a:pt x="16849" y="17373"/>
                          <a:pt x="17628" y="17373"/>
                        </a:cubicBezTo>
                        <a:close/>
                      </a:path>
                    </a:pathLst>
                  </a:custGeom>
                  <a:solidFill>
                    <a:srgbClr val="017100"/>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grpSp>
            <p:grpSp>
              <p:nvGrpSpPr>
                <p:cNvPr id="722" name="Group"/>
                <p:cNvGrpSpPr/>
                <p:nvPr/>
              </p:nvGrpSpPr>
              <p:grpSpPr>
                <a:xfrm>
                  <a:off x="358848" y="363412"/>
                  <a:ext cx="285096" cy="281075"/>
                  <a:chOff x="0" y="0"/>
                  <a:chExt cx="285094" cy="281073"/>
                </a:xfrm>
              </p:grpSpPr>
              <p:sp>
                <p:nvSpPr>
                  <p:cNvPr id="720" name="Square"/>
                  <p:cNvSpPr/>
                  <p:nvPr/>
                </p:nvSpPr>
                <p:spPr>
                  <a:xfrm>
                    <a:off x="0" y="0"/>
                    <a:ext cx="285095" cy="281074"/>
                  </a:xfrm>
                  <a:prstGeom prst="rect">
                    <a:avLst/>
                  </a:prstGeom>
                  <a:solidFill>
                    <a:srgbClr val="FFFFFF"/>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721" name="Rubbish Bin"/>
                  <p:cNvSpPr/>
                  <p:nvPr/>
                </p:nvSpPr>
                <p:spPr>
                  <a:xfrm>
                    <a:off x="31476" y="32791"/>
                    <a:ext cx="165928" cy="2154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030" y="0"/>
                        </a:moveTo>
                        <a:cubicBezTo>
                          <a:pt x="7082" y="0"/>
                          <a:pt x="6309" y="594"/>
                          <a:pt x="6309" y="1325"/>
                        </a:cubicBezTo>
                        <a:lnTo>
                          <a:pt x="6309" y="2273"/>
                        </a:lnTo>
                        <a:lnTo>
                          <a:pt x="1622" y="2273"/>
                        </a:lnTo>
                        <a:cubicBezTo>
                          <a:pt x="726" y="2273"/>
                          <a:pt x="0" y="2832"/>
                          <a:pt x="0" y="3522"/>
                        </a:cubicBezTo>
                        <a:lnTo>
                          <a:pt x="0" y="5341"/>
                        </a:lnTo>
                        <a:lnTo>
                          <a:pt x="21600" y="5341"/>
                        </a:lnTo>
                        <a:lnTo>
                          <a:pt x="21600" y="3522"/>
                        </a:lnTo>
                        <a:cubicBezTo>
                          <a:pt x="21600" y="2832"/>
                          <a:pt x="20874" y="2273"/>
                          <a:pt x="19978" y="2273"/>
                        </a:cubicBezTo>
                        <a:lnTo>
                          <a:pt x="15291" y="2273"/>
                        </a:lnTo>
                        <a:lnTo>
                          <a:pt x="15291" y="1325"/>
                        </a:lnTo>
                        <a:cubicBezTo>
                          <a:pt x="15291" y="594"/>
                          <a:pt x="14518" y="0"/>
                          <a:pt x="13570" y="0"/>
                        </a:cubicBezTo>
                        <a:lnTo>
                          <a:pt x="8030" y="0"/>
                        </a:lnTo>
                        <a:close/>
                        <a:moveTo>
                          <a:pt x="8030" y="1299"/>
                        </a:moveTo>
                        <a:lnTo>
                          <a:pt x="13570" y="1299"/>
                        </a:lnTo>
                        <a:cubicBezTo>
                          <a:pt x="13588" y="1299"/>
                          <a:pt x="13603" y="1311"/>
                          <a:pt x="13603" y="1325"/>
                        </a:cubicBezTo>
                        <a:lnTo>
                          <a:pt x="13603" y="2273"/>
                        </a:lnTo>
                        <a:lnTo>
                          <a:pt x="7997" y="2273"/>
                        </a:lnTo>
                        <a:lnTo>
                          <a:pt x="7997" y="1325"/>
                        </a:lnTo>
                        <a:cubicBezTo>
                          <a:pt x="7997" y="1311"/>
                          <a:pt x="8012" y="1299"/>
                          <a:pt x="8030" y="1299"/>
                        </a:cubicBezTo>
                        <a:close/>
                        <a:moveTo>
                          <a:pt x="1295" y="6208"/>
                        </a:moveTo>
                        <a:lnTo>
                          <a:pt x="2345" y="20351"/>
                        </a:lnTo>
                        <a:cubicBezTo>
                          <a:pt x="2345" y="21041"/>
                          <a:pt x="3071" y="21600"/>
                          <a:pt x="3967" y="21600"/>
                        </a:cubicBezTo>
                        <a:lnTo>
                          <a:pt x="17633" y="21600"/>
                        </a:lnTo>
                        <a:cubicBezTo>
                          <a:pt x="18529" y="21600"/>
                          <a:pt x="19255" y="21041"/>
                          <a:pt x="19255" y="20351"/>
                        </a:cubicBezTo>
                        <a:lnTo>
                          <a:pt x="20305" y="6208"/>
                        </a:lnTo>
                        <a:lnTo>
                          <a:pt x="1295" y="6208"/>
                        </a:lnTo>
                        <a:close/>
                        <a:moveTo>
                          <a:pt x="5847" y="7963"/>
                        </a:moveTo>
                        <a:cubicBezTo>
                          <a:pt x="6233" y="7949"/>
                          <a:pt x="6562" y="8183"/>
                          <a:pt x="6579" y="8481"/>
                        </a:cubicBezTo>
                        <a:lnTo>
                          <a:pt x="7160" y="18807"/>
                        </a:lnTo>
                        <a:cubicBezTo>
                          <a:pt x="7177" y="19106"/>
                          <a:pt x="6875" y="19360"/>
                          <a:pt x="6487" y="19373"/>
                        </a:cubicBezTo>
                        <a:cubicBezTo>
                          <a:pt x="6477" y="19373"/>
                          <a:pt x="6467" y="19373"/>
                          <a:pt x="6456" y="19373"/>
                        </a:cubicBezTo>
                        <a:cubicBezTo>
                          <a:pt x="6082" y="19373"/>
                          <a:pt x="5771" y="19145"/>
                          <a:pt x="5755" y="18854"/>
                        </a:cubicBezTo>
                        <a:lnTo>
                          <a:pt x="5174" y="8529"/>
                        </a:lnTo>
                        <a:cubicBezTo>
                          <a:pt x="5157" y="8230"/>
                          <a:pt x="5459" y="7976"/>
                          <a:pt x="5847" y="7963"/>
                        </a:cubicBezTo>
                        <a:close/>
                        <a:moveTo>
                          <a:pt x="10800" y="7963"/>
                        </a:moveTo>
                        <a:cubicBezTo>
                          <a:pt x="11188" y="7963"/>
                          <a:pt x="11503" y="8206"/>
                          <a:pt x="11503" y="8505"/>
                        </a:cubicBezTo>
                        <a:lnTo>
                          <a:pt x="11503" y="18831"/>
                        </a:lnTo>
                        <a:cubicBezTo>
                          <a:pt x="11503" y="19130"/>
                          <a:pt x="11188" y="19372"/>
                          <a:pt x="10800" y="19373"/>
                        </a:cubicBezTo>
                        <a:cubicBezTo>
                          <a:pt x="10412" y="19373"/>
                          <a:pt x="10097" y="19130"/>
                          <a:pt x="10097" y="18831"/>
                        </a:cubicBezTo>
                        <a:lnTo>
                          <a:pt x="10097" y="8505"/>
                        </a:lnTo>
                        <a:cubicBezTo>
                          <a:pt x="10097" y="8206"/>
                          <a:pt x="10412" y="7963"/>
                          <a:pt x="10800" y="7963"/>
                        </a:cubicBezTo>
                        <a:close/>
                        <a:moveTo>
                          <a:pt x="15753" y="7963"/>
                        </a:moveTo>
                        <a:cubicBezTo>
                          <a:pt x="16141" y="7976"/>
                          <a:pt x="16442" y="8230"/>
                          <a:pt x="16426" y="8529"/>
                        </a:cubicBezTo>
                        <a:lnTo>
                          <a:pt x="15845" y="18854"/>
                        </a:lnTo>
                        <a:cubicBezTo>
                          <a:pt x="15829" y="19145"/>
                          <a:pt x="15518" y="19372"/>
                          <a:pt x="15144" y="19373"/>
                        </a:cubicBezTo>
                        <a:cubicBezTo>
                          <a:pt x="15133" y="19373"/>
                          <a:pt x="15123" y="19373"/>
                          <a:pt x="15113" y="19373"/>
                        </a:cubicBezTo>
                        <a:cubicBezTo>
                          <a:pt x="14725" y="19360"/>
                          <a:pt x="14423" y="19106"/>
                          <a:pt x="14440" y="18807"/>
                        </a:cubicBezTo>
                        <a:lnTo>
                          <a:pt x="15021" y="8481"/>
                        </a:lnTo>
                        <a:cubicBezTo>
                          <a:pt x="15038" y="8183"/>
                          <a:pt x="15366" y="7949"/>
                          <a:pt x="15753" y="7963"/>
                        </a:cubicBezTo>
                        <a:close/>
                      </a:path>
                    </a:pathLst>
                  </a:custGeom>
                  <a:solidFill>
                    <a:srgbClr val="EE220C"/>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grpSp>
          </p:grpSp>
          <p:sp>
            <p:nvSpPr>
              <p:cNvPr id="724" name="masking and / or…"/>
              <p:cNvSpPr txBox="1"/>
              <p:nvPr/>
            </p:nvSpPr>
            <p:spPr>
              <a:xfrm>
                <a:off x="2541504" y="0"/>
                <a:ext cx="1343253" cy="3935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8" tIns="35718" rIns="35718" bIns="35718" numCol="1" anchor="t">
                <a:noAutofit/>
              </a:bodyPr>
              <a:lstStyle/>
              <a:p>
                <a:pPr algn="ctr" defTabSz="410765">
                  <a:defRPr sz="1000">
                    <a:solidFill>
                      <a:srgbClr val="017100"/>
                    </a:solidFill>
                    <a:latin typeface="Gill Sans"/>
                    <a:ea typeface="Gill Sans"/>
                    <a:cs typeface="Gill Sans"/>
                    <a:sym typeface="Gill Sans"/>
                  </a:defRPr>
                </a:pPr>
                <a:r>
                  <a:t>masking and / or</a:t>
                </a:r>
              </a:p>
              <a:p>
                <a:pPr algn="ctr" defTabSz="410765">
                  <a:defRPr sz="1000">
                    <a:solidFill>
                      <a:srgbClr val="017100"/>
                    </a:solidFill>
                    <a:latin typeface="Gill Sans"/>
                    <a:ea typeface="Gill Sans"/>
                    <a:cs typeface="Gill Sans"/>
                    <a:sym typeface="Gill Sans"/>
                  </a:defRPr>
                </a:pPr>
                <a:r>
                  <a:t>de-identification</a:t>
                </a:r>
              </a:p>
            </p:txBody>
          </p:sp>
          <p:grpSp>
            <p:nvGrpSpPr>
              <p:cNvPr id="763" name="Group"/>
              <p:cNvGrpSpPr/>
              <p:nvPr/>
            </p:nvGrpSpPr>
            <p:grpSpPr>
              <a:xfrm>
                <a:off x="2650460" y="432608"/>
                <a:ext cx="1124290" cy="555174"/>
                <a:chOff x="0" y="0"/>
                <a:chExt cx="1124289" cy="555172"/>
              </a:xfrm>
            </p:grpSpPr>
            <p:pic>
              <p:nvPicPr>
                <p:cNvPr id="725" name="image21.png" descr="image21.png"/>
                <p:cNvPicPr>
                  <a:picLocks noChangeAspect="1"/>
                </p:cNvPicPr>
                <p:nvPr/>
              </p:nvPicPr>
              <p:blipFill>
                <a:blip r:embed="rId6">
                  <a:extLst/>
                </a:blip>
                <a:srcRect l="11546" t="12329" r="47705" b="12329"/>
                <a:stretch>
                  <a:fillRect/>
                </a:stretch>
              </p:blipFill>
              <p:spPr>
                <a:xfrm>
                  <a:off x="48121" y="40667"/>
                  <a:ext cx="423771" cy="501176"/>
                </a:xfrm>
                <a:prstGeom prst="rect">
                  <a:avLst/>
                </a:prstGeom>
                <a:ln w="12700" cap="flat">
                  <a:noFill/>
                  <a:miter lim="400000"/>
                </a:ln>
                <a:effectLst/>
              </p:spPr>
            </p:pic>
            <p:grpSp>
              <p:nvGrpSpPr>
                <p:cNvPr id="761" name="Group"/>
                <p:cNvGrpSpPr/>
                <p:nvPr/>
              </p:nvGrpSpPr>
              <p:grpSpPr>
                <a:xfrm>
                  <a:off x="546003" y="57063"/>
                  <a:ext cx="512075" cy="468457"/>
                  <a:chOff x="0" y="0"/>
                  <a:chExt cx="512074" cy="468455"/>
                </a:xfrm>
              </p:grpSpPr>
              <p:sp>
                <p:nvSpPr>
                  <p:cNvPr id="726" name="Head"/>
                  <p:cNvSpPr/>
                  <p:nvPr/>
                </p:nvSpPr>
                <p:spPr>
                  <a:xfrm>
                    <a:off x="0" y="0"/>
                    <a:ext cx="391603" cy="468456"/>
                  </a:xfrm>
                  <a:custGeom>
                    <a:avLst/>
                    <a:gdLst/>
                    <a:ahLst/>
                    <a:cxnLst>
                      <a:cxn ang="0">
                        <a:pos x="wd2" y="hd2"/>
                      </a:cxn>
                      <a:cxn ang="5400000">
                        <a:pos x="wd2" y="hd2"/>
                      </a:cxn>
                      <a:cxn ang="10800000">
                        <a:pos x="wd2" y="hd2"/>
                      </a:cxn>
                      <a:cxn ang="16200000">
                        <a:pos x="wd2" y="hd2"/>
                      </a:cxn>
                    </a:cxnLst>
                    <a:rect l="0" t="0" r="r" b="b"/>
                    <a:pathLst>
                      <a:path w="21545" h="21600" fill="norm" stroke="1" extrusionOk="0">
                        <a:moveTo>
                          <a:pt x="9154" y="0"/>
                        </a:moveTo>
                        <a:cubicBezTo>
                          <a:pt x="3064" y="0"/>
                          <a:pt x="0" y="3297"/>
                          <a:pt x="0" y="7252"/>
                        </a:cubicBezTo>
                        <a:cubicBezTo>
                          <a:pt x="0" y="11207"/>
                          <a:pt x="2755" y="14261"/>
                          <a:pt x="3263" y="17024"/>
                        </a:cubicBezTo>
                        <a:cubicBezTo>
                          <a:pt x="3772" y="19786"/>
                          <a:pt x="1428" y="21600"/>
                          <a:pt x="1428" y="21600"/>
                        </a:cubicBezTo>
                        <a:lnTo>
                          <a:pt x="13269" y="21600"/>
                        </a:lnTo>
                        <a:cubicBezTo>
                          <a:pt x="14015" y="18211"/>
                          <a:pt x="15444" y="18832"/>
                          <a:pt x="16687" y="18799"/>
                        </a:cubicBezTo>
                        <a:cubicBezTo>
                          <a:pt x="17929" y="18767"/>
                          <a:pt x="19467" y="18460"/>
                          <a:pt x="19210" y="17068"/>
                        </a:cubicBezTo>
                        <a:cubicBezTo>
                          <a:pt x="19036" y="16134"/>
                          <a:pt x="19250" y="15837"/>
                          <a:pt x="19675" y="15341"/>
                        </a:cubicBezTo>
                        <a:cubicBezTo>
                          <a:pt x="20100" y="14844"/>
                          <a:pt x="19256" y="14402"/>
                          <a:pt x="19256" y="14402"/>
                        </a:cubicBezTo>
                        <a:lnTo>
                          <a:pt x="19745" y="14169"/>
                        </a:lnTo>
                        <a:cubicBezTo>
                          <a:pt x="19977" y="14061"/>
                          <a:pt x="20093" y="13835"/>
                          <a:pt x="20035" y="13619"/>
                        </a:cubicBezTo>
                        <a:cubicBezTo>
                          <a:pt x="20009" y="13533"/>
                          <a:pt x="19982" y="13430"/>
                          <a:pt x="19950" y="13301"/>
                        </a:cubicBezTo>
                        <a:cubicBezTo>
                          <a:pt x="19847" y="12874"/>
                          <a:pt x="20073" y="12503"/>
                          <a:pt x="20497" y="12373"/>
                        </a:cubicBezTo>
                        <a:cubicBezTo>
                          <a:pt x="20877" y="12260"/>
                          <a:pt x="21149" y="12098"/>
                          <a:pt x="21342" y="11942"/>
                        </a:cubicBezTo>
                        <a:cubicBezTo>
                          <a:pt x="21600" y="11737"/>
                          <a:pt x="21600" y="11374"/>
                          <a:pt x="21407" y="11120"/>
                        </a:cubicBezTo>
                        <a:cubicBezTo>
                          <a:pt x="20705" y="10192"/>
                          <a:pt x="19983" y="9173"/>
                          <a:pt x="19487" y="8520"/>
                        </a:cubicBezTo>
                        <a:cubicBezTo>
                          <a:pt x="18754" y="7554"/>
                          <a:pt x="19939" y="7036"/>
                          <a:pt x="19572" y="5994"/>
                        </a:cubicBezTo>
                        <a:cubicBezTo>
                          <a:pt x="18658" y="2406"/>
                          <a:pt x="15959" y="0"/>
                          <a:pt x="9154" y="0"/>
                        </a:cubicBezTo>
                        <a:close/>
                      </a:path>
                    </a:pathLst>
                  </a:custGeom>
                  <a:solidFill>
                    <a:srgbClr val="1DB100"/>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grpSp>
                <p:nvGrpSpPr>
                  <p:cNvPr id="760" name="Group"/>
                  <p:cNvGrpSpPr/>
                  <p:nvPr/>
                </p:nvGrpSpPr>
                <p:grpSpPr>
                  <a:xfrm>
                    <a:off x="120472" y="0"/>
                    <a:ext cx="391603" cy="468456"/>
                    <a:chOff x="0" y="0"/>
                    <a:chExt cx="391602" cy="468455"/>
                  </a:xfrm>
                </p:grpSpPr>
                <p:sp>
                  <p:nvSpPr>
                    <p:cNvPr id="727" name="Head"/>
                    <p:cNvSpPr/>
                    <p:nvPr/>
                  </p:nvSpPr>
                  <p:spPr>
                    <a:xfrm>
                      <a:off x="0" y="0"/>
                      <a:ext cx="391603" cy="468456"/>
                    </a:xfrm>
                    <a:custGeom>
                      <a:avLst/>
                      <a:gdLst/>
                      <a:ahLst/>
                      <a:cxnLst>
                        <a:cxn ang="0">
                          <a:pos x="wd2" y="hd2"/>
                        </a:cxn>
                        <a:cxn ang="5400000">
                          <a:pos x="wd2" y="hd2"/>
                        </a:cxn>
                        <a:cxn ang="10800000">
                          <a:pos x="wd2" y="hd2"/>
                        </a:cxn>
                        <a:cxn ang="16200000">
                          <a:pos x="wd2" y="hd2"/>
                        </a:cxn>
                      </a:cxnLst>
                      <a:rect l="0" t="0" r="r" b="b"/>
                      <a:pathLst>
                        <a:path w="21545" h="21600" fill="norm" stroke="1" extrusionOk="0">
                          <a:moveTo>
                            <a:pt x="9154" y="0"/>
                          </a:moveTo>
                          <a:cubicBezTo>
                            <a:pt x="3064" y="0"/>
                            <a:pt x="0" y="3297"/>
                            <a:pt x="0" y="7252"/>
                          </a:cubicBezTo>
                          <a:cubicBezTo>
                            <a:pt x="0" y="11207"/>
                            <a:pt x="2755" y="14261"/>
                            <a:pt x="3263" y="17024"/>
                          </a:cubicBezTo>
                          <a:cubicBezTo>
                            <a:pt x="3772" y="19786"/>
                            <a:pt x="1428" y="21600"/>
                            <a:pt x="1428" y="21600"/>
                          </a:cubicBezTo>
                          <a:lnTo>
                            <a:pt x="13269" y="21600"/>
                          </a:lnTo>
                          <a:cubicBezTo>
                            <a:pt x="14015" y="18211"/>
                            <a:pt x="15444" y="18832"/>
                            <a:pt x="16687" y="18799"/>
                          </a:cubicBezTo>
                          <a:cubicBezTo>
                            <a:pt x="17929" y="18767"/>
                            <a:pt x="19467" y="18460"/>
                            <a:pt x="19210" y="17068"/>
                          </a:cubicBezTo>
                          <a:cubicBezTo>
                            <a:pt x="19036" y="16134"/>
                            <a:pt x="19250" y="15837"/>
                            <a:pt x="19675" y="15341"/>
                          </a:cubicBezTo>
                          <a:cubicBezTo>
                            <a:pt x="20100" y="14844"/>
                            <a:pt x="19256" y="14402"/>
                            <a:pt x="19256" y="14402"/>
                          </a:cubicBezTo>
                          <a:lnTo>
                            <a:pt x="19745" y="14169"/>
                          </a:lnTo>
                          <a:cubicBezTo>
                            <a:pt x="19977" y="14061"/>
                            <a:pt x="20093" y="13835"/>
                            <a:pt x="20035" y="13619"/>
                          </a:cubicBezTo>
                          <a:cubicBezTo>
                            <a:pt x="20009" y="13533"/>
                            <a:pt x="19982" y="13430"/>
                            <a:pt x="19950" y="13301"/>
                          </a:cubicBezTo>
                          <a:cubicBezTo>
                            <a:pt x="19847" y="12874"/>
                            <a:pt x="20073" y="12503"/>
                            <a:pt x="20497" y="12373"/>
                          </a:cubicBezTo>
                          <a:cubicBezTo>
                            <a:pt x="20877" y="12260"/>
                            <a:pt x="21149" y="12098"/>
                            <a:pt x="21342" y="11942"/>
                          </a:cubicBezTo>
                          <a:cubicBezTo>
                            <a:pt x="21600" y="11737"/>
                            <a:pt x="21600" y="11374"/>
                            <a:pt x="21407" y="11120"/>
                          </a:cubicBezTo>
                          <a:cubicBezTo>
                            <a:pt x="20705" y="10192"/>
                            <a:pt x="19983" y="9173"/>
                            <a:pt x="19487" y="8520"/>
                          </a:cubicBezTo>
                          <a:cubicBezTo>
                            <a:pt x="18754" y="7554"/>
                            <a:pt x="19939" y="7036"/>
                            <a:pt x="19572" y="5994"/>
                          </a:cubicBezTo>
                          <a:cubicBezTo>
                            <a:pt x="18658" y="2406"/>
                            <a:pt x="15959" y="0"/>
                            <a:pt x="9154" y="0"/>
                          </a:cubicBezTo>
                          <a:close/>
                        </a:path>
                      </a:pathLst>
                    </a:custGeom>
                    <a:solidFill>
                      <a:srgbClr val="017100"/>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728" name="Square"/>
                    <p:cNvSpPr/>
                    <p:nvPr/>
                  </p:nvSpPr>
                  <p:spPr>
                    <a:xfrm>
                      <a:off x="130496" y="61000"/>
                      <a:ext cx="43347" cy="43348"/>
                    </a:xfrm>
                    <a:prstGeom prst="rect">
                      <a:avLst/>
                    </a:prstGeom>
                    <a:solidFill>
                      <a:srgbClr val="1DB100"/>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729" name="Square"/>
                    <p:cNvSpPr/>
                    <p:nvPr/>
                  </p:nvSpPr>
                  <p:spPr>
                    <a:xfrm>
                      <a:off x="173842" y="147693"/>
                      <a:ext cx="43348" cy="43347"/>
                    </a:xfrm>
                    <a:prstGeom prst="rect">
                      <a:avLst/>
                    </a:prstGeom>
                    <a:solidFill>
                      <a:srgbClr val="1DB100"/>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730" name="Square"/>
                    <p:cNvSpPr/>
                    <p:nvPr/>
                  </p:nvSpPr>
                  <p:spPr>
                    <a:xfrm>
                      <a:off x="217189" y="191039"/>
                      <a:ext cx="43347" cy="43347"/>
                    </a:xfrm>
                    <a:prstGeom prst="rect">
                      <a:avLst/>
                    </a:prstGeom>
                    <a:solidFill>
                      <a:srgbClr val="1DB100"/>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731" name="Square"/>
                    <p:cNvSpPr/>
                    <p:nvPr/>
                  </p:nvSpPr>
                  <p:spPr>
                    <a:xfrm>
                      <a:off x="130496" y="234385"/>
                      <a:ext cx="43347" cy="43348"/>
                    </a:xfrm>
                    <a:prstGeom prst="rect">
                      <a:avLst/>
                    </a:prstGeom>
                    <a:solidFill>
                      <a:srgbClr val="1DB100"/>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732" name="Square"/>
                    <p:cNvSpPr/>
                    <p:nvPr/>
                  </p:nvSpPr>
                  <p:spPr>
                    <a:xfrm>
                      <a:off x="258679" y="104347"/>
                      <a:ext cx="43348" cy="43347"/>
                    </a:xfrm>
                    <a:prstGeom prst="rect">
                      <a:avLst/>
                    </a:prstGeom>
                    <a:solidFill>
                      <a:srgbClr val="1DB100"/>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733" name="Square"/>
                    <p:cNvSpPr/>
                    <p:nvPr/>
                  </p:nvSpPr>
                  <p:spPr>
                    <a:xfrm>
                      <a:off x="173842" y="277732"/>
                      <a:ext cx="43348" cy="43347"/>
                    </a:xfrm>
                    <a:prstGeom prst="rect">
                      <a:avLst/>
                    </a:prstGeom>
                    <a:solidFill>
                      <a:srgbClr val="1DB100"/>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734" name="Square"/>
                    <p:cNvSpPr/>
                    <p:nvPr/>
                  </p:nvSpPr>
                  <p:spPr>
                    <a:xfrm>
                      <a:off x="217189" y="321078"/>
                      <a:ext cx="43347" cy="43347"/>
                    </a:xfrm>
                    <a:prstGeom prst="rect">
                      <a:avLst/>
                    </a:prstGeom>
                    <a:solidFill>
                      <a:srgbClr val="1DB100"/>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735" name="Square"/>
                    <p:cNvSpPr/>
                    <p:nvPr/>
                  </p:nvSpPr>
                  <p:spPr>
                    <a:xfrm>
                      <a:off x="130496" y="147693"/>
                      <a:ext cx="43347" cy="43347"/>
                    </a:xfrm>
                    <a:prstGeom prst="rect">
                      <a:avLst/>
                    </a:prstGeom>
                    <a:solidFill>
                      <a:srgbClr val="61D836"/>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736" name="Square"/>
                    <p:cNvSpPr/>
                    <p:nvPr/>
                  </p:nvSpPr>
                  <p:spPr>
                    <a:xfrm>
                      <a:off x="87150" y="191039"/>
                      <a:ext cx="43347" cy="43347"/>
                    </a:xfrm>
                    <a:prstGeom prst="rect">
                      <a:avLst/>
                    </a:prstGeom>
                    <a:solidFill>
                      <a:srgbClr val="61D836"/>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737" name="Square"/>
                    <p:cNvSpPr/>
                    <p:nvPr/>
                  </p:nvSpPr>
                  <p:spPr>
                    <a:xfrm>
                      <a:off x="217189" y="234385"/>
                      <a:ext cx="43347" cy="43348"/>
                    </a:xfrm>
                    <a:prstGeom prst="rect">
                      <a:avLst/>
                    </a:prstGeom>
                    <a:solidFill>
                      <a:srgbClr val="61D836"/>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738" name="Square"/>
                    <p:cNvSpPr/>
                    <p:nvPr/>
                  </p:nvSpPr>
                  <p:spPr>
                    <a:xfrm>
                      <a:off x="260535" y="277732"/>
                      <a:ext cx="43347" cy="43347"/>
                    </a:xfrm>
                    <a:prstGeom prst="rect">
                      <a:avLst/>
                    </a:prstGeom>
                    <a:solidFill>
                      <a:srgbClr val="61D836"/>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739" name="Square"/>
                    <p:cNvSpPr/>
                    <p:nvPr/>
                  </p:nvSpPr>
                  <p:spPr>
                    <a:xfrm>
                      <a:off x="87150" y="104347"/>
                      <a:ext cx="43347" cy="43347"/>
                    </a:xfrm>
                    <a:prstGeom prst="rect">
                      <a:avLst/>
                    </a:prstGeom>
                    <a:solidFill>
                      <a:srgbClr val="61D836"/>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740" name="Square"/>
                    <p:cNvSpPr/>
                    <p:nvPr/>
                  </p:nvSpPr>
                  <p:spPr>
                    <a:xfrm>
                      <a:off x="217189" y="147693"/>
                      <a:ext cx="43347" cy="43347"/>
                    </a:xfrm>
                    <a:prstGeom prst="rect">
                      <a:avLst/>
                    </a:prstGeom>
                    <a:solidFill>
                      <a:srgbClr val="61D836"/>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741" name="Square"/>
                    <p:cNvSpPr/>
                    <p:nvPr/>
                  </p:nvSpPr>
                  <p:spPr>
                    <a:xfrm>
                      <a:off x="303881" y="321078"/>
                      <a:ext cx="43348" cy="43347"/>
                    </a:xfrm>
                    <a:prstGeom prst="rect">
                      <a:avLst/>
                    </a:prstGeom>
                    <a:solidFill>
                      <a:srgbClr val="61D836"/>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742" name="Square"/>
                    <p:cNvSpPr/>
                    <p:nvPr/>
                  </p:nvSpPr>
                  <p:spPr>
                    <a:xfrm>
                      <a:off x="130496" y="321078"/>
                      <a:ext cx="43347" cy="43347"/>
                    </a:xfrm>
                    <a:prstGeom prst="rect">
                      <a:avLst/>
                    </a:prstGeom>
                    <a:solidFill>
                      <a:srgbClr val="61D836"/>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743" name="Square"/>
                    <p:cNvSpPr/>
                    <p:nvPr/>
                  </p:nvSpPr>
                  <p:spPr>
                    <a:xfrm>
                      <a:off x="173842" y="364424"/>
                      <a:ext cx="43348" cy="43348"/>
                    </a:xfrm>
                    <a:prstGeom prst="rect">
                      <a:avLst/>
                    </a:prstGeom>
                    <a:solidFill>
                      <a:srgbClr val="88FA4E"/>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744" name="Square"/>
                    <p:cNvSpPr/>
                    <p:nvPr/>
                  </p:nvSpPr>
                  <p:spPr>
                    <a:xfrm>
                      <a:off x="130496" y="191039"/>
                      <a:ext cx="43347" cy="43347"/>
                    </a:xfrm>
                    <a:prstGeom prst="rect">
                      <a:avLst/>
                    </a:prstGeom>
                    <a:solidFill>
                      <a:srgbClr val="88FA4E"/>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745" name="Square"/>
                    <p:cNvSpPr/>
                    <p:nvPr/>
                  </p:nvSpPr>
                  <p:spPr>
                    <a:xfrm>
                      <a:off x="45659" y="147693"/>
                      <a:ext cx="43347" cy="43347"/>
                    </a:xfrm>
                    <a:prstGeom prst="rect">
                      <a:avLst/>
                    </a:prstGeom>
                    <a:solidFill>
                      <a:srgbClr val="88FA4E"/>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746" name="Square"/>
                    <p:cNvSpPr/>
                    <p:nvPr/>
                  </p:nvSpPr>
                  <p:spPr>
                    <a:xfrm>
                      <a:off x="174128" y="104347"/>
                      <a:ext cx="43347" cy="43347"/>
                    </a:xfrm>
                    <a:prstGeom prst="rect">
                      <a:avLst/>
                    </a:prstGeom>
                    <a:solidFill>
                      <a:srgbClr val="88FA4E"/>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747" name="Square"/>
                    <p:cNvSpPr/>
                    <p:nvPr/>
                  </p:nvSpPr>
                  <p:spPr>
                    <a:xfrm>
                      <a:off x="260535" y="191039"/>
                      <a:ext cx="43347" cy="43347"/>
                    </a:xfrm>
                    <a:prstGeom prst="rect">
                      <a:avLst/>
                    </a:prstGeom>
                    <a:solidFill>
                      <a:srgbClr val="88FA4E"/>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748" name="Square"/>
                    <p:cNvSpPr/>
                    <p:nvPr/>
                  </p:nvSpPr>
                  <p:spPr>
                    <a:xfrm>
                      <a:off x="174128" y="234227"/>
                      <a:ext cx="43347" cy="43348"/>
                    </a:xfrm>
                    <a:prstGeom prst="rect">
                      <a:avLst/>
                    </a:prstGeom>
                    <a:solidFill>
                      <a:srgbClr val="88FA4E"/>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749" name="Square"/>
                    <p:cNvSpPr/>
                    <p:nvPr/>
                  </p:nvSpPr>
                  <p:spPr>
                    <a:xfrm>
                      <a:off x="260535" y="364424"/>
                      <a:ext cx="43347" cy="43348"/>
                    </a:xfrm>
                    <a:prstGeom prst="rect">
                      <a:avLst/>
                    </a:prstGeom>
                    <a:solidFill>
                      <a:srgbClr val="88FA4E"/>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750" name="Square"/>
                    <p:cNvSpPr/>
                    <p:nvPr/>
                  </p:nvSpPr>
                  <p:spPr>
                    <a:xfrm>
                      <a:off x="87150" y="277732"/>
                      <a:ext cx="43347" cy="43347"/>
                    </a:xfrm>
                    <a:prstGeom prst="rect">
                      <a:avLst/>
                    </a:prstGeom>
                    <a:solidFill>
                      <a:srgbClr val="88FA4E"/>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751" name="Square"/>
                    <p:cNvSpPr/>
                    <p:nvPr/>
                  </p:nvSpPr>
                  <p:spPr>
                    <a:xfrm>
                      <a:off x="303881" y="147693"/>
                      <a:ext cx="43348" cy="43347"/>
                    </a:xfrm>
                    <a:prstGeom prst="rect">
                      <a:avLst/>
                    </a:prstGeom>
                    <a:solidFill>
                      <a:srgbClr val="88FA4E"/>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752" name="Square"/>
                    <p:cNvSpPr/>
                    <p:nvPr/>
                  </p:nvSpPr>
                  <p:spPr>
                    <a:xfrm>
                      <a:off x="303881" y="234385"/>
                      <a:ext cx="43348" cy="43348"/>
                    </a:xfrm>
                    <a:prstGeom prst="rect">
                      <a:avLst/>
                    </a:prstGeom>
                    <a:solidFill>
                      <a:srgbClr val="61D836"/>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753" name="Square"/>
                    <p:cNvSpPr/>
                    <p:nvPr/>
                  </p:nvSpPr>
                  <p:spPr>
                    <a:xfrm>
                      <a:off x="45659" y="234385"/>
                      <a:ext cx="43347" cy="43348"/>
                    </a:xfrm>
                    <a:prstGeom prst="rect">
                      <a:avLst/>
                    </a:prstGeom>
                    <a:solidFill>
                      <a:srgbClr val="61D836"/>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754" name="Square"/>
                    <p:cNvSpPr/>
                    <p:nvPr/>
                  </p:nvSpPr>
                  <p:spPr>
                    <a:xfrm>
                      <a:off x="217189" y="61000"/>
                      <a:ext cx="43347" cy="43348"/>
                    </a:xfrm>
                    <a:prstGeom prst="rect">
                      <a:avLst/>
                    </a:prstGeom>
                    <a:solidFill>
                      <a:srgbClr val="61D836"/>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755" name="Square"/>
                    <p:cNvSpPr/>
                    <p:nvPr/>
                  </p:nvSpPr>
                  <p:spPr>
                    <a:xfrm>
                      <a:off x="87150" y="364424"/>
                      <a:ext cx="43347" cy="43348"/>
                    </a:xfrm>
                    <a:prstGeom prst="rect">
                      <a:avLst/>
                    </a:prstGeom>
                    <a:solidFill>
                      <a:srgbClr val="61D836"/>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756" name="Square"/>
                    <p:cNvSpPr/>
                    <p:nvPr/>
                  </p:nvSpPr>
                  <p:spPr>
                    <a:xfrm>
                      <a:off x="130496" y="407771"/>
                      <a:ext cx="43347" cy="43347"/>
                    </a:xfrm>
                    <a:prstGeom prst="rect">
                      <a:avLst/>
                    </a:prstGeom>
                    <a:solidFill>
                      <a:srgbClr val="88FA4E"/>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757" name="Square"/>
                    <p:cNvSpPr/>
                    <p:nvPr/>
                  </p:nvSpPr>
                  <p:spPr>
                    <a:xfrm>
                      <a:off x="87150" y="61000"/>
                      <a:ext cx="43347" cy="43348"/>
                    </a:xfrm>
                    <a:prstGeom prst="rect">
                      <a:avLst/>
                    </a:prstGeom>
                    <a:solidFill>
                      <a:srgbClr val="88FA4E"/>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758" name="Square"/>
                    <p:cNvSpPr/>
                    <p:nvPr/>
                  </p:nvSpPr>
                  <p:spPr>
                    <a:xfrm>
                      <a:off x="130496" y="17654"/>
                      <a:ext cx="43347" cy="43347"/>
                    </a:xfrm>
                    <a:prstGeom prst="rect">
                      <a:avLst/>
                    </a:prstGeom>
                    <a:solidFill>
                      <a:srgbClr val="88FA4E"/>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759" name="Square"/>
                    <p:cNvSpPr/>
                    <p:nvPr/>
                  </p:nvSpPr>
                  <p:spPr>
                    <a:xfrm>
                      <a:off x="174128" y="17654"/>
                      <a:ext cx="43347" cy="43347"/>
                    </a:xfrm>
                    <a:prstGeom prst="rect">
                      <a:avLst/>
                    </a:prstGeom>
                    <a:solidFill>
                      <a:srgbClr val="61D836"/>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grpSp>
            </p:grpSp>
            <p:sp>
              <p:nvSpPr>
                <p:cNvPr id="762" name="Rectangle"/>
                <p:cNvSpPr/>
                <p:nvPr/>
              </p:nvSpPr>
              <p:spPr>
                <a:xfrm>
                  <a:off x="0" y="0"/>
                  <a:ext cx="1124290" cy="555173"/>
                </a:xfrm>
                <a:prstGeom prst="rect">
                  <a:avLst/>
                </a:prstGeom>
                <a:noFill/>
                <a:ln w="12700" cap="flat">
                  <a:solidFill>
                    <a:srgbClr val="017100"/>
                  </a:solidFill>
                  <a:prstDash val="solid"/>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grpSp>
          <p:sp>
            <p:nvSpPr>
              <p:cNvPr id="764" name="personal data"/>
              <p:cNvSpPr txBox="1"/>
              <p:nvPr/>
            </p:nvSpPr>
            <p:spPr>
              <a:xfrm>
                <a:off x="1779035" y="144047"/>
                <a:ext cx="847668" cy="234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8" tIns="35718" rIns="35718" bIns="35718" numCol="1" anchor="ctr">
                <a:noAutofit/>
              </a:bodyPr>
              <a:lstStyle>
                <a:lvl1pPr defTabSz="410765">
                  <a:defRPr sz="1000">
                    <a:solidFill>
                      <a:srgbClr val="017100"/>
                    </a:solidFill>
                    <a:latin typeface="Gill Sans"/>
                    <a:ea typeface="Gill Sans"/>
                    <a:cs typeface="Gill Sans"/>
                    <a:sym typeface="Gill Sans"/>
                  </a:defRPr>
                </a:lvl1pPr>
              </a:lstStyle>
              <a:p>
                <a:pPr/>
                <a:r>
                  <a:t>personal data</a:t>
                </a:r>
              </a:p>
            </p:txBody>
          </p:sp>
          <p:grpSp>
            <p:nvGrpSpPr>
              <p:cNvPr id="767" name="Group"/>
              <p:cNvGrpSpPr/>
              <p:nvPr/>
            </p:nvGrpSpPr>
            <p:grpSpPr>
              <a:xfrm>
                <a:off x="1816554" y="432169"/>
                <a:ext cx="719053" cy="562148"/>
                <a:chOff x="0" y="0"/>
                <a:chExt cx="719051" cy="562147"/>
              </a:xfrm>
            </p:grpSpPr>
            <p:sp>
              <p:nvSpPr>
                <p:cNvPr id="765" name="Head"/>
                <p:cNvSpPr/>
                <p:nvPr/>
              </p:nvSpPr>
              <p:spPr>
                <a:xfrm>
                  <a:off x="163724" y="42160"/>
                  <a:ext cx="391604" cy="468457"/>
                </a:xfrm>
                <a:custGeom>
                  <a:avLst/>
                  <a:gdLst/>
                  <a:ahLst/>
                  <a:cxnLst>
                    <a:cxn ang="0">
                      <a:pos x="wd2" y="hd2"/>
                    </a:cxn>
                    <a:cxn ang="5400000">
                      <a:pos x="wd2" y="hd2"/>
                    </a:cxn>
                    <a:cxn ang="10800000">
                      <a:pos x="wd2" y="hd2"/>
                    </a:cxn>
                    <a:cxn ang="16200000">
                      <a:pos x="wd2" y="hd2"/>
                    </a:cxn>
                  </a:cxnLst>
                  <a:rect l="0" t="0" r="r" b="b"/>
                  <a:pathLst>
                    <a:path w="21545" h="21600" fill="norm" stroke="1" extrusionOk="0">
                      <a:moveTo>
                        <a:pt x="9154" y="0"/>
                      </a:moveTo>
                      <a:cubicBezTo>
                        <a:pt x="3064" y="0"/>
                        <a:pt x="0" y="3297"/>
                        <a:pt x="0" y="7252"/>
                      </a:cubicBezTo>
                      <a:cubicBezTo>
                        <a:pt x="0" y="11207"/>
                        <a:pt x="2755" y="14261"/>
                        <a:pt x="3263" y="17024"/>
                      </a:cubicBezTo>
                      <a:cubicBezTo>
                        <a:pt x="3772" y="19786"/>
                        <a:pt x="1428" y="21600"/>
                        <a:pt x="1428" y="21600"/>
                      </a:cubicBezTo>
                      <a:lnTo>
                        <a:pt x="13269" y="21600"/>
                      </a:lnTo>
                      <a:cubicBezTo>
                        <a:pt x="14015" y="18211"/>
                        <a:pt x="15444" y="18832"/>
                        <a:pt x="16687" y="18799"/>
                      </a:cubicBezTo>
                      <a:cubicBezTo>
                        <a:pt x="17929" y="18767"/>
                        <a:pt x="19467" y="18460"/>
                        <a:pt x="19210" y="17068"/>
                      </a:cubicBezTo>
                      <a:cubicBezTo>
                        <a:pt x="19036" y="16134"/>
                        <a:pt x="19250" y="15837"/>
                        <a:pt x="19675" y="15341"/>
                      </a:cubicBezTo>
                      <a:cubicBezTo>
                        <a:pt x="20100" y="14844"/>
                        <a:pt x="19256" y="14402"/>
                        <a:pt x="19256" y="14402"/>
                      </a:cubicBezTo>
                      <a:lnTo>
                        <a:pt x="19745" y="14169"/>
                      </a:lnTo>
                      <a:cubicBezTo>
                        <a:pt x="19977" y="14061"/>
                        <a:pt x="20093" y="13835"/>
                        <a:pt x="20035" y="13619"/>
                      </a:cubicBezTo>
                      <a:cubicBezTo>
                        <a:pt x="20009" y="13533"/>
                        <a:pt x="19982" y="13430"/>
                        <a:pt x="19950" y="13301"/>
                      </a:cubicBezTo>
                      <a:cubicBezTo>
                        <a:pt x="19847" y="12874"/>
                        <a:pt x="20073" y="12503"/>
                        <a:pt x="20497" y="12373"/>
                      </a:cubicBezTo>
                      <a:cubicBezTo>
                        <a:pt x="20877" y="12260"/>
                        <a:pt x="21149" y="12098"/>
                        <a:pt x="21342" y="11942"/>
                      </a:cubicBezTo>
                      <a:cubicBezTo>
                        <a:pt x="21600" y="11737"/>
                        <a:pt x="21600" y="11374"/>
                        <a:pt x="21407" y="11120"/>
                      </a:cubicBezTo>
                      <a:cubicBezTo>
                        <a:pt x="20705" y="10192"/>
                        <a:pt x="19983" y="9173"/>
                        <a:pt x="19487" y="8520"/>
                      </a:cubicBezTo>
                      <a:cubicBezTo>
                        <a:pt x="18754" y="7554"/>
                        <a:pt x="19939" y="7036"/>
                        <a:pt x="19572" y="5994"/>
                      </a:cubicBezTo>
                      <a:cubicBezTo>
                        <a:pt x="18658" y="2406"/>
                        <a:pt x="15959" y="0"/>
                        <a:pt x="9154" y="0"/>
                      </a:cubicBezTo>
                      <a:close/>
                    </a:path>
                  </a:pathLst>
                </a:custGeom>
                <a:solidFill>
                  <a:srgbClr val="017100"/>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766" name="Rectangle"/>
                <p:cNvSpPr/>
                <p:nvPr/>
              </p:nvSpPr>
              <p:spPr>
                <a:xfrm>
                  <a:off x="0" y="0"/>
                  <a:ext cx="719052" cy="562148"/>
                </a:xfrm>
                <a:prstGeom prst="rect">
                  <a:avLst/>
                </a:prstGeom>
                <a:noFill/>
                <a:ln w="12700" cap="flat">
                  <a:solidFill>
                    <a:srgbClr val="017100"/>
                  </a:solidFill>
                  <a:prstDash val="solid"/>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grpSp>
          <p:sp>
            <p:nvSpPr>
              <p:cNvPr id="768" name="storage"/>
              <p:cNvSpPr txBox="1"/>
              <p:nvPr/>
            </p:nvSpPr>
            <p:spPr>
              <a:xfrm>
                <a:off x="3798546" y="139802"/>
                <a:ext cx="783096" cy="234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8" tIns="35718" rIns="35718" bIns="35718" numCol="1" anchor="t">
                <a:noAutofit/>
              </a:bodyPr>
              <a:lstStyle>
                <a:lvl1pPr algn="ctr" defTabSz="410765">
                  <a:defRPr sz="1000">
                    <a:solidFill>
                      <a:srgbClr val="017100"/>
                    </a:solidFill>
                    <a:latin typeface="Gill Sans"/>
                    <a:ea typeface="Gill Sans"/>
                    <a:cs typeface="Gill Sans"/>
                    <a:sym typeface="Gill Sans"/>
                  </a:defRPr>
                </a:lvl1pPr>
              </a:lstStyle>
              <a:p>
                <a:pPr/>
                <a:r>
                  <a:t>storage</a:t>
                </a:r>
              </a:p>
            </p:txBody>
          </p:sp>
          <p:grpSp>
            <p:nvGrpSpPr>
              <p:cNvPr id="774" name="Group"/>
              <p:cNvGrpSpPr/>
              <p:nvPr/>
            </p:nvGrpSpPr>
            <p:grpSpPr>
              <a:xfrm>
                <a:off x="3917366" y="339357"/>
                <a:ext cx="585525" cy="648425"/>
                <a:chOff x="0" y="0"/>
                <a:chExt cx="585524" cy="648423"/>
              </a:xfrm>
            </p:grpSpPr>
            <p:sp>
              <p:nvSpPr>
                <p:cNvPr id="769" name="Coins"/>
                <p:cNvSpPr/>
                <p:nvPr/>
              </p:nvSpPr>
              <p:spPr>
                <a:xfrm>
                  <a:off x="65985" y="315507"/>
                  <a:ext cx="266889" cy="2676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1" y="0"/>
                      </a:moveTo>
                      <a:cubicBezTo>
                        <a:pt x="7949" y="0"/>
                        <a:pt x="5266" y="392"/>
                        <a:pt x="3255" y="1111"/>
                      </a:cubicBezTo>
                      <a:cubicBezTo>
                        <a:pt x="1360" y="1787"/>
                        <a:pt x="273" y="2685"/>
                        <a:pt x="273" y="3572"/>
                      </a:cubicBezTo>
                      <a:cubicBezTo>
                        <a:pt x="273" y="4460"/>
                        <a:pt x="1360" y="5360"/>
                        <a:pt x="3255" y="6035"/>
                      </a:cubicBezTo>
                      <a:cubicBezTo>
                        <a:pt x="5266" y="6749"/>
                        <a:pt x="7949" y="7147"/>
                        <a:pt x="10801" y="7147"/>
                      </a:cubicBezTo>
                      <a:cubicBezTo>
                        <a:pt x="13652" y="7147"/>
                        <a:pt x="16334" y="6754"/>
                        <a:pt x="18345" y="6035"/>
                      </a:cubicBezTo>
                      <a:cubicBezTo>
                        <a:pt x="20240" y="5360"/>
                        <a:pt x="21327" y="4460"/>
                        <a:pt x="21327" y="3572"/>
                      </a:cubicBezTo>
                      <a:cubicBezTo>
                        <a:pt x="21327" y="2685"/>
                        <a:pt x="20240" y="1787"/>
                        <a:pt x="18345" y="1111"/>
                      </a:cubicBezTo>
                      <a:cubicBezTo>
                        <a:pt x="16334" y="398"/>
                        <a:pt x="13652" y="0"/>
                        <a:pt x="10801" y="0"/>
                      </a:cubicBezTo>
                      <a:close/>
                      <a:moveTo>
                        <a:pt x="12" y="4505"/>
                      </a:moveTo>
                      <a:lnTo>
                        <a:pt x="12" y="5914"/>
                      </a:lnTo>
                      <a:cubicBezTo>
                        <a:pt x="12" y="8033"/>
                        <a:pt x="4846" y="9754"/>
                        <a:pt x="10811" y="9754"/>
                      </a:cubicBezTo>
                      <a:cubicBezTo>
                        <a:pt x="16776" y="9754"/>
                        <a:pt x="21600" y="8039"/>
                        <a:pt x="21600" y="5914"/>
                      </a:cubicBezTo>
                      <a:lnTo>
                        <a:pt x="21600" y="4505"/>
                      </a:lnTo>
                      <a:cubicBezTo>
                        <a:pt x="21136" y="5284"/>
                        <a:pt x="20088" y="5991"/>
                        <a:pt x="18531" y="6541"/>
                      </a:cubicBezTo>
                      <a:cubicBezTo>
                        <a:pt x="16460" y="7276"/>
                        <a:pt x="13718" y="7679"/>
                        <a:pt x="10806" y="7679"/>
                      </a:cubicBezTo>
                      <a:cubicBezTo>
                        <a:pt x="7894" y="7679"/>
                        <a:pt x="5146" y="7276"/>
                        <a:pt x="3081" y="6541"/>
                      </a:cubicBezTo>
                      <a:cubicBezTo>
                        <a:pt x="1524" y="5985"/>
                        <a:pt x="476" y="5284"/>
                        <a:pt x="12" y="4505"/>
                      </a:cubicBezTo>
                      <a:close/>
                      <a:moveTo>
                        <a:pt x="0" y="7320"/>
                      </a:moveTo>
                      <a:lnTo>
                        <a:pt x="0" y="8284"/>
                      </a:lnTo>
                      <a:cubicBezTo>
                        <a:pt x="0" y="10402"/>
                        <a:pt x="4836" y="12123"/>
                        <a:pt x="10801" y="12123"/>
                      </a:cubicBezTo>
                      <a:cubicBezTo>
                        <a:pt x="16766" y="12123"/>
                        <a:pt x="21600" y="10408"/>
                        <a:pt x="21600" y="8284"/>
                      </a:cubicBezTo>
                      <a:lnTo>
                        <a:pt x="21600" y="7320"/>
                      </a:lnTo>
                      <a:cubicBezTo>
                        <a:pt x="21458" y="7495"/>
                        <a:pt x="21295" y="7664"/>
                        <a:pt x="21098" y="7827"/>
                      </a:cubicBezTo>
                      <a:cubicBezTo>
                        <a:pt x="20508" y="8329"/>
                        <a:pt x="19672" y="8769"/>
                        <a:pt x="18618" y="9145"/>
                      </a:cubicBezTo>
                      <a:cubicBezTo>
                        <a:pt x="16520" y="9891"/>
                        <a:pt x="13745" y="10299"/>
                        <a:pt x="10801" y="10299"/>
                      </a:cubicBezTo>
                      <a:cubicBezTo>
                        <a:pt x="7856" y="10299"/>
                        <a:pt x="5080" y="9891"/>
                        <a:pt x="2982" y="9145"/>
                      </a:cubicBezTo>
                      <a:cubicBezTo>
                        <a:pt x="1928" y="8769"/>
                        <a:pt x="1099" y="8329"/>
                        <a:pt x="504" y="7827"/>
                      </a:cubicBezTo>
                      <a:cubicBezTo>
                        <a:pt x="307" y="7664"/>
                        <a:pt x="142" y="7495"/>
                        <a:pt x="0" y="7320"/>
                      </a:cubicBezTo>
                      <a:close/>
                      <a:moveTo>
                        <a:pt x="0" y="9689"/>
                      </a:moveTo>
                      <a:lnTo>
                        <a:pt x="0" y="10653"/>
                      </a:lnTo>
                      <a:cubicBezTo>
                        <a:pt x="0" y="12771"/>
                        <a:pt x="4836" y="14492"/>
                        <a:pt x="10801" y="14492"/>
                      </a:cubicBezTo>
                      <a:cubicBezTo>
                        <a:pt x="16766" y="14492"/>
                        <a:pt x="21600" y="12777"/>
                        <a:pt x="21600" y="10653"/>
                      </a:cubicBezTo>
                      <a:lnTo>
                        <a:pt x="21600" y="9689"/>
                      </a:lnTo>
                      <a:cubicBezTo>
                        <a:pt x="21458" y="9864"/>
                        <a:pt x="21295" y="10033"/>
                        <a:pt x="21098" y="10197"/>
                      </a:cubicBezTo>
                      <a:cubicBezTo>
                        <a:pt x="20508" y="10698"/>
                        <a:pt x="19672" y="11138"/>
                        <a:pt x="18618" y="11514"/>
                      </a:cubicBezTo>
                      <a:cubicBezTo>
                        <a:pt x="16520" y="12260"/>
                        <a:pt x="13745" y="12668"/>
                        <a:pt x="10801" y="12668"/>
                      </a:cubicBezTo>
                      <a:cubicBezTo>
                        <a:pt x="7856" y="12668"/>
                        <a:pt x="5080" y="12260"/>
                        <a:pt x="2982" y="11514"/>
                      </a:cubicBezTo>
                      <a:cubicBezTo>
                        <a:pt x="1928" y="11138"/>
                        <a:pt x="1099" y="10698"/>
                        <a:pt x="504" y="10197"/>
                      </a:cubicBezTo>
                      <a:cubicBezTo>
                        <a:pt x="307" y="10033"/>
                        <a:pt x="142" y="9864"/>
                        <a:pt x="0" y="9689"/>
                      </a:cubicBezTo>
                      <a:close/>
                      <a:moveTo>
                        <a:pt x="0" y="12059"/>
                      </a:moveTo>
                      <a:lnTo>
                        <a:pt x="0" y="13022"/>
                      </a:lnTo>
                      <a:cubicBezTo>
                        <a:pt x="0" y="15141"/>
                        <a:pt x="4836" y="16862"/>
                        <a:pt x="10801" y="16862"/>
                      </a:cubicBezTo>
                      <a:cubicBezTo>
                        <a:pt x="16766" y="16862"/>
                        <a:pt x="21600" y="15146"/>
                        <a:pt x="21600" y="13022"/>
                      </a:cubicBezTo>
                      <a:lnTo>
                        <a:pt x="21600" y="12059"/>
                      </a:lnTo>
                      <a:cubicBezTo>
                        <a:pt x="21458" y="12233"/>
                        <a:pt x="21295" y="12402"/>
                        <a:pt x="21098" y="12566"/>
                      </a:cubicBezTo>
                      <a:cubicBezTo>
                        <a:pt x="20508" y="13067"/>
                        <a:pt x="19672" y="13507"/>
                        <a:pt x="18618" y="13883"/>
                      </a:cubicBezTo>
                      <a:cubicBezTo>
                        <a:pt x="16520" y="14629"/>
                        <a:pt x="13745" y="15037"/>
                        <a:pt x="10801" y="15037"/>
                      </a:cubicBezTo>
                      <a:cubicBezTo>
                        <a:pt x="7856" y="15037"/>
                        <a:pt x="5080" y="14629"/>
                        <a:pt x="2982" y="13883"/>
                      </a:cubicBezTo>
                      <a:cubicBezTo>
                        <a:pt x="1928" y="13507"/>
                        <a:pt x="1099" y="13067"/>
                        <a:pt x="504" y="12566"/>
                      </a:cubicBezTo>
                      <a:cubicBezTo>
                        <a:pt x="307" y="12402"/>
                        <a:pt x="142" y="12233"/>
                        <a:pt x="0" y="12059"/>
                      </a:cubicBezTo>
                      <a:close/>
                      <a:moveTo>
                        <a:pt x="0" y="14428"/>
                      </a:moveTo>
                      <a:lnTo>
                        <a:pt x="0" y="15391"/>
                      </a:lnTo>
                      <a:cubicBezTo>
                        <a:pt x="0" y="17510"/>
                        <a:pt x="4836" y="19231"/>
                        <a:pt x="10801" y="19231"/>
                      </a:cubicBezTo>
                      <a:cubicBezTo>
                        <a:pt x="16766" y="19231"/>
                        <a:pt x="21600" y="17515"/>
                        <a:pt x="21600" y="15391"/>
                      </a:cubicBezTo>
                      <a:lnTo>
                        <a:pt x="21600" y="14428"/>
                      </a:lnTo>
                      <a:cubicBezTo>
                        <a:pt x="21458" y="14602"/>
                        <a:pt x="21295" y="14772"/>
                        <a:pt x="21098" y="14935"/>
                      </a:cubicBezTo>
                      <a:cubicBezTo>
                        <a:pt x="20508" y="15436"/>
                        <a:pt x="19672" y="15877"/>
                        <a:pt x="18618" y="16252"/>
                      </a:cubicBezTo>
                      <a:cubicBezTo>
                        <a:pt x="16520" y="16998"/>
                        <a:pt x="13745" y="17406"/>
                        <a:pt x="10801" y="17406"/>
                      </a:cubicBezTo>
                      <a:cubicBezTo>
                        <a:pt x="7856" y="17406"/>
                        <a:pt x="5080" y="16998"/>
                        <a:pt x="2982" y="16252"/>
                      </a:cubicBezTo>
                      <a:cubicBezTo>
                        <a:pt x="1928" y="15877"/>
                        <a:pt x="1099" y="15436"/>
                        <a:pt x="504" y="14935"/>
                      </a:cubicBezTo>
                      <a:cubicBezTo>
                        <a:pt x="307" y="14772"/>
                        <a:pt x="142" y="14602"/>
                        <a:pt x="0" y="14428"/>
                      </a:cubicBezTo>
                      <a:close/>
                      <a:moveTo>
                        <a:pt x="0" y="16797"/>
                      </a:moveTo>
                      <a:lnTo>
                        <a:pt x="0" y="17760"/>
                      </a:lnTo>
                      <a:cubicBezTo>
                        <a:pt x="0" y="19879"/>
                        <a:pt x="4836" y="21600"/>
                        <a:pt x="10801" y="21600"/>
                      </a:cubicBezTo>
                      <a:cubicBezTo>
                        <a:pt x="16766" y="21600"/>
                        <a:pt x="21600" y="19879"/>
                        <a:pt x="21600" y="17760"/>
                      </a:cubicBezTo>
                      <a:lnTo>
                        <a:pt x="21600" y="16797"/>
                      </a:lnTo>
                      <a:cubicBezTo>
                        <a:pt x="21458" y="16971"/>
                        <a:pt x="21295" y="17141"/>
                        <a:pt x="21098" y="17304"/>
                      </a:cubicBezTo>
                      <a:cubicBezTo>
                        <a:pt x="20508" y="17805"/>
                        <a:pt x="19672" y="18246"/>
                        <a:pt x="18618" y="18622"/>
                      </a:cubicBezTo>
                      <a:cubicBezTo>
                        <a:pt x="16520" y="19368"/>
                        <a:pt x="13745" y="19775"/>
                        <a:pt x="10801" y="19775"/>
                      </a:cubicBezTo>
                      <a:cubicBezTo>
                        <a:pt x="7856" y="19775"/>
                        <a:pt x="5080" y="19368"/>
                        <a:pt x="2982" y="18622"/>
                      </a:cubicBezTo>
                      <a:cubicBezTo>
                        <a:pt x="1928" y="18246"/>
                        <a:pt x="1099" y="17805"/>
                        <a:pt x="504" y="17304"/>
                      </a:cubicBezTo>
                      <a:cubicBezTo>
                        <a:pt x="307" y="17141"/>
                        <a:pt x="142" y="16971"/>
                        <a:pt x="0" y="16797"/>
                      </a:cubicBezTo>
                      <a:close/>
                    </a:path>
                  </a:pathLst>
                </a:custGeom>
                <a:solidFill>
                  <a:srgbClr val="017100"/>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770" name="Square"/>
                <p:cNvSpPr/>
                <p:nvPr/>
              </p:nvSpPr>
              <p:spPr>
                <a:xfrm>
                  <a:off x="0" y="91029"/>
                  <a:ext cx="553657" cy="557395"/>
                </a:xfrm>
                <a:prstGeom prst="rect">
                  <a:avLst/>
                </a:prstGeom>
                <a:noFill/>
                <a:ln w="12700" cap="flat">
                  <a:solidFill>
                    <a:srgbClr val="017100"/>
                  </a:solidFill>
                  <a:prstDash val="solid"/>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grpSp>
              <p:nvGrpSpPr>
                <p:cNvPr id="773" name="Group"/>
                <p:cNvGrpSpPr/>
                <p:nvPr/>
              </p:nvGrpSpPr>
              <p:grpSpPr>
                <a:xfrm>
                  <a:off x="317939" y="0"/>
                  <a:ext cx="267586" cy="293120"/>
                  <a:chOff x="0" y="0"/>
                  <a:chExt cx="267584" cy="293119"/>
                </a:xfrm>
              </p:grpSpPr>
              <p:sp>
                <p:nvSpPr>
                  <p:cNvPr id="771" name="Rectangle"/>
                  <p:cNvSpPr/>
                  <p:nvPr/>
                </p:nvSpPr>
                <p:spPr>
                  <a:xfrm>
                    <a:off x="348" y="0"/>
                    <a:ext cx="266889" cy="281074"/>
                  </a:xfrm>
                  <a:prstGeom prst="rect">
                    <a:avLst/>
                  </a:prstGeom>
                  <a:solidFill>
                    <a:srgbClr val="FFFFFF"/>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772" name="Safe"/>
                  <p:cNvSpPr/>
                  <p:nvPr/>
                </p:nvSpPr>
                <p:spPr>
                  <a:xfrm>
                    <a:off x="0" y="25430"/>
                    <a:ext cx="267585" cy="267690"/>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1739" y="0"/>
                        </a:moveTo>
                        <a:cubicBezTo>
                          <a:pt x="798" y="0"/>
                          <a:pt x="2" y="777"/>
                          <a:pt x="0" y="1696"/>
                        </a:cubicBezTo>
                        <a:lnTo>
                          <a:pt x="0" y="3247"/>
                        </a:lnTo>
                        <a:lnTo>
                          <a:pt x="4396" y="3247"/>
                        </a:lnTo>
                        <a:lnTo>
                          <a:pt x="4384" y="6208"/>
                        </a:lnTo>
                        <a:lnTo>
                          <a:pt x="0" y="6208"/>
                        </a:lnTo>
                        <a:lnTo>
                          <a:pt x="0" y="15128"/>
                        </a:lnTo>
                        <a:lnTo>
                          <a:pt x="4396" y="15128"/>
                        </a:lnTo>
                        <a:lnTo>
                          <a:pt x="4384" y="18090"/>
                        </a:lnTo>
                        <a:lnTo>
                          <a:pt x="0" y="18090"/>
                        </a:lnTo>
                        <a:lnTo>
                          <a:pt x="0" y="19896"/>
                        </a:lnTo>
                        <a:cubicBezTo>
                          <a:pt x="-1" y="20351"/>
                          <a:pt x="175" y="20779"/>
                          <a:pt x="496" y="21100"/>
                        </a:cubicBezTo>
                        <a:cubicBezTo>
                          <a:pt x="817" y="21422"/>
                          <a:pt x="1245" y="21600"/>
                          <a:pt x="1700" y="21600"/>
                        </a:cubicBezTo>
                        <a:lnTo>
                          <a:pt x="19858" y="21600"/>
                        </a:lnTo>
                        <a:cubicBezTo>
                          <a:pt x="20793" y="21600"/>
                          <a:pt x="21556" y="20839"/>
                          <a:pt x="21558" y="19904"/>
                        </a:cubicBezTo>
                        <a:lnTo>
                          <a:pt x="21598" y="1703"/>
                        </a:lnTo>
                        <a:cubicBezTo>
                          <a:pt x="21599" y="1248"/>
                          <a:pt x="21423" y="821"/>
                          <a:pt x="21102" y="499"/>
                        </a:cubicBezTo>
                        <a:cubicBezTo>
                          <a:pt x="20781" y="178"/>
                          <a:pt x="20353" y="0"/>
                          <a:pt x="19898" y="0"/>
                        </a:cubicBezTo>
                        <a:lnTo>
                          <a:pt x="1739" y="0"/>
                        </a:lnTo>
                        <a:close/>
                        <a:moveTo>
                          <a:pt x="8" y="3711"/>
                        </a:moveTo>
                        <a:lnTo>
                          <a:pt x="0" y="5746"/>
                        </a:lnTo>
                        <a:lnTo>
                          <a:pt x="3921" y="5746"/>
                        </a:lnTo>
                        <a:lnTo>
                          <a:pt x="3930" y="3711"/>
                        </a:lnTo>
                        <a:lnTo>
                          <a:pt x="8" y="3711"/>
                        </a:lnTo>
                        <a:close/>
                        <a:moveTo>
                          <a:pt x="5781" y="7462"/>
                        </a:moveTo>
                        <a:lnTo>
                          <a:pt x="8200" y="8517"/>
                        </a:lnTo>
                        <a:cubicBezTo>
                          <a:pt x="7906" y="8867"/>
                          <a:pt x="7679" y="9277"/>
                          <a:pt x="7542" y="9725"/>
                        </a:cubicBezTo>
                        <a:lnTo>
                          <a:pt x="5305" y="8240"/>
                        </a:lnTo>
                        <a:lnTo>
                          <a:pt x="5781" y="7462"/>
                        </a:lnTo>
                        <a:close/>
                        <a:moveTo>
                          <a:pt x="15894" y="7462"/>
                        </a:moveTo>
                        <a:lnTo>
                          <a:pt x="16370" y="8240"/>
                        </a:lnTo>
                        <a:lnTo>
                          <a:pt x="14134" y="9725"/>
                        </a:lnTo>
                        <a:cubicBezTo>
                          <a:pt x="13997" y="9277"/>
                          <a:pt x="13770" y="8867"/>
                          <a:pt x="13475" y="8517"/>
                        </a:cubicBezTo>
                        <a:lnTo>
                          <a:pt x="15894" y="7462"/>
                        </a:lnTo>
                        <a:close/>
                        <a:moveTo>
                          <a:pt x="10837" y="7795"/>
                        </a:moveTo>
                        <a:cubicBezTo>
                          <a:pt x="12458" y="7795"/>
                          <a:pt x="13772" y="9109"/>
                          <a:pt x="13772" y="10729"/>
                        </a:cubicBezTo>
                        <a:cubicBezTo>
                          <a:pt x="13772" y="12349"/>
                          <a:pt x="12458" y="13662"/>
                          <a:pt x="10837" y="13662"/>
                        </a:cubicBezTo>
                        <a:cubicBezTo>
                          <a:pt x="9216" y="13662"/>
                          <a:pt x="7903" y="12349"/>
                          <a:pt x="7903" y="10729"/>
                        </a:cubicBezTo>
                        <a:cubicBezTo>
                          <a:pt x="7903" y="9109"/>
                          <a:pt x="9216" y="7795"/>
                          <a:pt x="10837" y="7795"/>
                        </a:cubicBezTo>
                        <a:close/>
                        <a:moveTo>
                          <a:pt x="10837" y="9072"/>
                        </a:moveTo>
                        <a:cubicBezTo>
                          <a:pt x="9923" y="9072"/>
                          <a:pt x="9179" y="9815"/>
                          <a:pt x="9179" y="10729"/>
                        </a:cubicBezTo>
                        <a:cubicBezTo>
                          <a:pt x="9179" y="11643"/>
                          <a:pt x="9923" y="12386"/>
                          <a:pt x="10837" y="12386"/>
                        </a:cubicBezTo>
                        <a:cubicBezTo>
                          <a:pt x="11751" y="12386"/>
                          <a:pt x="12495" y="11643"/>
                          <a:pt x="12495" y="10729"/>
                        </a:cubicBezTo>
                        <a:cubicBezTo>
                          <a:pt x="12495" y="9815"/>
                          <a:pt x="11751" y="9072"/>
                          <a:pt x="10837" y="9072"/>
                        </a:cubicBezTo>
                        <a:close/>
                        <a:moveTo>
                          <a:pt x="10837" y="9585"/>
                        </a:moveTo>
                        <a:cubicBezTo>
                          <a:pt x="11468" y="9585"/>
                          <a:pt x="11982" y="10098"/>
                          <a:pt x="11982" y="10729"/>
                        </a:cubicBezTo>
                        <a:cubicBezTo>
                          <a:pt x="11982" y="11360"/>
                          <a:pt x="11468" y="11873"/>
                          <a:pt x="10837" y="11873"/>
                        </a:cubicBezTo>
                        <a:cubicBezTo>
                          <a:pt x="10206" y="11873"/>
                          <a:pt x="9693" y="11360"/>
                          <a:pt x="9693" y="10729"/>
                        </a:cubicBezTo>
                        <a:cubicBezTo>
                          <a:pt x="9693" y="10098"/>
                          <a:pt x="10206" y="9585"/>
                          <a:pt x="10837" y="9585"/>
                        </a:cubicBezTo>
                        <a:close/>
                        <a:moveTo>
                          <a:pt x="10131" y="14099"/>
                        </a:moveTo>
                        <a:cubicBezTo>
                          <a:pt x="10359" y="14147"/>
                          <a:pt x="10595" y="14173"/>
                          <a:pt x="10837" y="14173"/>
                        </a:cubicBezTo>
                        <a:cubicBezTo>
                          <a:pt x="11079" y="14173"/>
                          <a:pt x="11315" y="14147"/>
                          <a:pt x="11543" y="14099"/>
                        </a:cubicBezTo>
                        <a:lnTo>
                          <a:pt x="11313" y="16489"/>
                        </a:lnTo>
                        <a:lnTo>
                          <a:pt x="10361" y="16489"/>
                        </a:lnTo>
                        <a:lnTo>
                          <a:pt x="10131" y="14099"/>
                        </a:lnTo>
                        <a:close/>
                        <a:moveTo>
                          <a:pt x="8" y="15592"/>
                        </a:moveTo>
                        <a:lnTo>
                          <a:pt x="0" y="17626"/>
                        </a:lnTo>
                        <a:lnTo>
                          <a:pt x="3921" y="17626"/>
                        </a:lnTo>
                        <a:lnTo>
                          <a:pt x="3930" y="15592"/>
                        </a:lnTo>
                        <a:lnTo>
                          <a:pt x="8" y="15592"/>
                        </a:lnTo>
                        <a:close/>
                      </a:path>
                    </a:pathLst>
                  </a:custGeom>
                  <a:solidFill>
                    <a:srgbClr val="EE220C"/>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grpSp>
          </p:grpSp>
          <p:sp>
            <p:nvSpPr>
              <p:cNvPr id="775" name="archiving"/>
              <p:cNvSpPr txBox="1"/>
              <p:nvPr/>
            </p:nvSpPr>
            <p:spPr>
              <a:xfrm>
                <a:off x="7602305" y="148731"/>
                <a:ext cx="859128" cy="234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8" tIns="35718" rIns="35718" bIns="35718" numCol="1" anchor="t">
                <a:noAutofit/>
              </a:bodyPr>
              <a:lstStyle>
                <a:lvl1pPr algn="ctr" defTabSz="410765">
                  <a:defRPr sz="1000">
                    <a:solidFill>
                      <a:srgbClr val="017100"/>
                    </a:solidFill>
                    <a:latin typeface="Gill Sans"/>
                    <a:ea typeface="Gill Sans"/>
                    <a:cs typeface="Gill Sans"/>
                    <a:sym typeface="Gill Sans"/>
                  </a:defRPr>
                </a:lvl1pPr>
              </a:lstStyle>
              <a:p>
                <a:pPr/>
                <a:r>
                  <a:t>archiving</a:t>
                </a:r>
              </a:p>
            </p:txBody>
          </p:sp>
          <p:grpSp>
            <p:nvGrpSpPr>
              <p:cNvPr id="786" name="Group"/>
              <p:cNvGrpSpPr/>
              <p:nvPr/>
            </p:nvGrpSpPr>
            <p:grpSpPr>
              <a:xfrm>
                <a:off x="7758109" y="357216"/>
                <a:ext cx="900555" cy="997190"/>
                <a:chOff x="0" y="0"/>
                <a:chExt cx="900553" cy="997188"/>
              </a:xfrm>
            </p:grpSpPr>
            <p:sp>
              <p:nvSpPr>
                <p:cNvPr id="776" name="Credit Card"/>
                <p:cNvSpPr/>
                <p:nvPr/>
              </p:nvSpPr>
              <p:spPr>
                <a:xfrm>
                  <a:off x="391479" y="781699"/>
                  <a:ext cx="331040" cy="2154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15" y="0"/>
                      </a:moveTo>
                      <a:cubicBezTo>
                        <a:pt x="678" y="0"/>
                        <a:pt x="0" y="1042"/>
                        <a:pt x="0" y="2327"/>
                      </a:cubicBezTo>
                      <a:lnTo>
                        <a:pt x="0" y="19273"/>
                      </a:lnTo>
                      <a:cubicBezTo>
                        <a:pt x="0" y="20558"/>
                        <a:pt x="678" y="21600"/>
                        <a:pt x="1515" y="21600"/>
                      </a:cubicBezTo>
                      <a:lnTo>
                        <a:pt x="20085" y="21600"/>
                      </a:lnTo>
                      <a:cubicBezTo>
                        <a:pt x="20922" y="21600"/>
                        <a:pt x="21600" y="20558"/>
                        <a:pt x="21600" y="19273"/>
                      </a:cubicBezTo>
                      <a:lnTo>
                        <a:pt x="21600" y="2327"/>
                      </a:lnTo>
                      <a:cubicBezTo>
                        <a:pt x="21600" y="1042"/>
                        <a:pt x="20922" y="0"/>
                        <a:pt x="20085" y="0"/>
                      </a:cubicBezTo>
                      <a:lnTo>
                        <a:pt x="1515" y="0"/>
                      </a:lnTo>
                      <a:close/>
                      <a:moveTo>
                        <a:pt x="2576" y="7104"/>
                      </a:moveTo>
                      <a:lnTo>
                        <a:pt x="2756" y="7104"/>
                      </a:lnTo>
                      <a:lnTo>
                        <a:pt x="2756" y="8874"/>
                      </a:lnTo>
                      <a:lnTo>
                        <a:pt x="1451" y="8874"/>
                      </a:lnTo>
                      <a:lnTo>
                        <a:pt x="1451" y="8832"/>
                      </a:lnTo>
                      <a:cubicBezTo>
                        <a:pt x="1451" y="7879"/>
                        <a:pt x="1955" y="7104"/>
                        <a:pt x="2576" y="7104"/>
                      </a:cubicBezTo>
                      <a:close/>
                      <a:moveTo>
                        <a:pt x="3071" y="7104"/>
                      </a:moveTo>
                      <a:lnTo>
                        <a:pt x="4765" y="7104"/>
                      </a:lnTo>
                      <a:cubicBezTo>
                        <a:pt x="5385" y="7104"/>
                        <a:pt x="5889" y="7879"/>
                        <a:pt x="5889" y="8832"/>
                      </a:cubicBezTo>
                      <a:lnTo>
                        <a:pt x="5889" y="8874"/>
                      </a:lnTo>
                      <a:lnTo>
                        <a:pt x="3071" y="8874"/>
                      </a:lnTo>
                      <a:lnTo>
                        <a:pt x="3071" y="7104"/>
                      </a:lnTo>
                      <a:close/>
                      <a:moveTo>
                        <a:pt x="1451" y="9356"/>
                      </a:moveTo>
                      <a:lnTo>
                        <a:pt x="2756" y="9356"/>
                      </a:lnTo>
                      <a:lnTo>
                        <a:pt x="2756" y="10879"/>
                      </a:lnTo>
                      <a:lnTo>
                        <a:pt x="1451" y="10879"/>
                      </a:lnTo>
                      <a:lnTo>
                        <a:pt x="1451" y="9356"/>
                      </a:lnTo>
                      <a:close/>
                      <a:moveTo>
                        <a:pt x="3071" y="9356"/>
                      </a:moveTo>
                      <a:lnTo>
                        <a:pt x="4236" y="9356"/>
                      </a:lnTo>
                      <a:lnTo>
                        <a:pt x="4236" y="10879"/>
                      </a:lnTo>
                      <a:lnTo>
                        <a:pt x="3071" y="10879"/>
                      </a:lnTo>
                      <a:lnTo>
                        <a:pt x="3071" y="9356"/>
                      </a:lnTo>
                      <a:close/>
                      <a:moveTo>
                        <a:pt x="4550" y="9356"/>
                      </a:moveTo>
                      <a:lnTo>
                        <a:pt x="5889" y="9356"/>
                      </a:lnTo>
                      <a:lnTo>
                        <a:pt x="5889" y="10879"/>
                      </a:lnTo>
                      <a:lnTo>
                        <a:pt x="4550" y="10879"/>
                      </a:lnTo>
                      <a:lnTo>
                        <a:pt x="4550" y="9356"/>
                      </a:lnTo>
                      <a:close/>
                      <a:moveTo>
                        <a:pt x="1451" y="11362"/>
                      </a:moveTo>
                      <a:lnTo>
                        <a:pt x="2756" y="11362"/>
                      </a:lnTo>
                      <a:lnTo>
                        <a:pt x="2756" y="13121"/>
                      </a:lnTo>
                      <a:lnTo>
                        <a:pt x="2576" y="13121"/>
                      </a:lnTo>
                      <a:cubicBezTo>
                        <a:pt x="1955" y="13121"/>
                        <a:pt x="1451" y="12349"/>
                        <a:pt x="1451" y="11395"/>
                      </a:cubicBezTo>
                      <a:lnTo>
                        <a:pt x="1451" y="11362"/>
                      </a:lnTo>
                      <a:close/>
                      <a:moveTo>
                        <a:pt x="3071" y="11362"/>
                      </a:moveTo>
                      <a:lnTo>
                        <a:pt x="4236" y="11362"/>
                      </a:lnTo>
                      <a:lnTo>
                        <a:pt x="4236" y="13121"/>
                      </a:lnTo>
                      <a:lnTo>
                        <a:pt x="3071" y="13121"/>
                      </a:lnTo>
                      <a:lnTo>
                        <a:pt x="3071" y="11362"/>
                      </a:lnTo>
                      <a:close/>
                      <a:moveTo>
                        <a:pt x="4550" y="11362"/>
                      </a:moveTo>
                      <a:lnTo>
                        <a:pt x="5889" y="11362"/>
                      </a:lnTo>
                      <a:lnTo>
                        <a:pt x="5889" y="11395"/>
                      </a:lnTo>
                      <a:cubicBezTo>
                        <a:pt x="5889" y="12349"/>
                        <a:pt x="5385" y="13121"/>
                        <a:pt x="4765" y="13121"/>
                      </a:cubicBezTo>
                      <a:lnTo>
                        <a:pt x="4550" y="13121"/>
                      </a:lnTo>
                      <a:lnTo>
                        <a:pt x="4550" y="11362"/>
                      </a:lnTo>
                      <a:close/>
                      <a:moveTo>
                        <a:pt x="1662" y="16421"/>
                      </a:moveTo>
                      <a:lnTo>
                        <a:pt x="2082" y="16421"/>
                      </a:lnTo>
                      <a:cubicBezTo>
                        <a:pt x="2162" y="16421"/>
                        <a:pt x="2224" y="16520"/>
                        <a:pt x="2224" y="16647"/>
                      </a:cubicBezTo>
                      <a:lnTo>
                        <a:pt x="2224" y="17908"/>
                      </a:lnTo>
                      <a:cubicBezTo>
                        <a:pt x="2224" y="18015"/>
                        <a:pt x="2157" y="18113"/>
                        <a:pt x="2084" y="18113"/>
                      </a:cubicBezTo>
                      <a:lnTo>
                        <a:pt x="1659" y="18113"/>
                      </a:lnTo>
                      <a:cubicBezTo>
                        <a:pt x="1586" y="18113"/>
                        <a:pt x="1523" y="18012"/>
                        <a:pt x="1523" y="17898"/>
                      </a:cubicBezTo>
                      <a:lnTo>
                        <a:pt x="1523" y="16639"/>
                      </a:lnTo>
                      <a:cubicBezTo>
                        <a:pt x="1523" y="16520"/>
                        <a:pt x="1586" y="16421"/>
                        <a:pt x="1662" y="16421"/>
                      </a:cubicBezTo>
                      <a:close/>
                      <a:moveTo>
                        <a:pt x="2613" y="16421"/>
                      </a:moveTo>
                      <a:lnTo>
                        <a:pt x="2626" y="16421"/>
                      </a:lnTo>
                      <a:lnTo>
                        <a:pt x="2952" y="16421"/>
                      </a:lnTo>
                      <a:lnTo>
                        <a:pt x="2952" y="17898"/>
                      </a:lnTo>
                      <a:lnTo>
                        <a:pt x="3092" y="17898"/>
                      </a:lnTo>
                      <a:lnTo>
                        <a:pt x="3092" y="17490"/>
                      </a:lnTo>
                      <a:lnTo>
                        <a:pt x="3092" y="17467"/>
                      </a:lnTo>
                      <a:cubicBezTo>
                        <a:pt x="3094" y="17393"/>
                        <a:pt x="3122" y="17345"/>
                        <a:pt x="3163" y="17345"/>
                      </a:cubicBezTo>
                      <a:cubicBezTo>
                        <a:pt x="3206" y="17345"/>
                        <a:pt x="3234" y="17393"/>
                        <a:pt x="3234" y="17464"/>
                      </a:cubicBezTo>
                      <a:lnTo>
                        <a:pt x="3234" y="17488"/>
                      </a:lnTo>
                      <a:lnTo>
                        <a:pt x="3234" y="17994"/>
                      </a:lnTo>
                      <a:cubicBezTo>
                        <a:pt x="3234" y="18065"/>
                        <a:pt x="3206" y="18113"/>
                        <a:pt x="3168" y="18113"/>
                      </a:cubicBezTo>
                      <a:lnTo>
                        <a:pt x="2626" y="18113"/>
                      </a:lnTo>
                      <a:lnTo>
                        <a:pt x="2613" y="18113"/>
                      </a:lnTo>
                      <a:cubicBezTo>
                        <a:pt x="2565" y="18113"/>
                        <a:pt x="2533" y="18070"/>
                        <a:pt x="2533" y="18006"/>
                      </a:cubicBezTo>
                      <a:cubicBezTo>
                        <a:pt x="2533" y="17940"/>
                        <a:pt x="2565" y="17897"/>
                        <a:pt x="2613" y="17898"/>
                      </a:cubicBezTo>
                      <a:lnTo>
                        <a:pt x="2626" y="17898"/>
                      </a:lnTo>
                      <a:lnTo>
                        <a:pt x="2812" y="17898"/>
                      </a:lnTo>
                      <a:lnTo>
                        <a:pt x="2812" y="16639"/>
                      </a:lnTo>
                      <a:lnTo>
                        <a:pt x="2626" y="16639"/>
                      </a:lnTo>
                      <a:lnTo>
                        <a:pt x="2613" y="16639"/>
                      </a:lnTo>
                      <a:cubicBezTo>
                        <a:pt x="2565" y="16637"/>
                        <a:pt x="2533" y="16594"/>
                        <a:pt x="2533" y="16530"/>
                      </a:cubicBezTo>
                      <a:cubicBezTo>
                        <a:pt x="2533" y="16464"/>
                        <a:pt x="2565" y="16421"/>
                        <a:pt x="2613" y="16421"/>
                      </a:cubicBezTo>
                      <a:close/>
                      <a:moveTo>
                        <a:pt x="3619" y="16421"/>
                      </a:moveTo>
                      <a:lnTo>
                        <a:pt x="3635" y="16421"/>
                      </a:lnTo>
                      <a:lnTo>
                        <a:pt x="4099" y="16421"/>
                      </a:lnTo>
                      <a:cubicBezTo>
                        <a:pt x="4182" y="16421"/>
                        <a:pt x="4244" y="16517"/>
                        <a:pt x="4244" y="16647"/>
                      </a:cubicBezTo>
                      <a:lnTo>
                        <a:pt x="4243" y="17158"/>
                      </a:lnTo>
                      <a:cubicBezTo>
                        <a:pt x="4243" y="17285"/>
                        <a:pt x="4182" y="17379"/>
                        <a:pt x="4101" y="17379"/>
                      </a:cubicBezTo>
                      <a:lnTo>
                        <a:pt x="3685" y="17379"/>
                      </a:lnTo>
                      <a:lnTo>
                        <a:pt x="3685" y="17898"/>
                      </a:lnTo>
                      <a:lnTo>
                        <a:pt x="4148" y="17898"/>
                      </a:lnTo>
                      <a:lnTo>
                        <a:pt x="4163" y="17898"/>
                      </a:lnTo>
                      <a:cubicBezTo>
                        <a:pt x="4213" y="17898"/>
                        <a:pt x="4243" y="17940"/>
                        <a:pt x="4243" y="18006"/>
                      </a:cubicBezTo>
                      <a:cubicBezTo>
                        <a:pt x="4243" y="18070"/>
                        <a:pt x="4213" y="18113"/>
                        <a:pt x="4165" y="18113"/>
                      </a:cubicBezTo>
                      <a:lnTo>
                        <a:pt x="4150" y="18113"/>
                      </a:lnTo>
                      <a:lnTo>
                        <a:pt x="3540" y="18113"/>
                      </a:lnTo>
                      <a:lnTo>
                        <a:pt x="3540" y="17379"/>
                      </a:lnTo>
                      <a:cubicBezTo>
                        <a:pt x="3540" y="17252"/>
                        <a:pt x="3603" y="17158"/>
                        <a:pt x="3685" y="17158"/>
                      </a:cubicBezTo>
                      <a:lnTo>
                        <a:pt x="4099" y="17158"/>
                      </a:lnTo>
                      <a:lnTo>
                        <a:pt x="4099" y="16637"/>
                      </a:lnTo>
                      <a:lnTo>
                        <a:pt x="3635" y="16637"/>
                      </a:lnTo>
                      <a:lnTo>
                        <a:pt x="3619" y="16637"/>
                      </a:lnTo>
                      <a:cubicBezTo>
                        <a:pt x="3573" y="16637"/>
                        <a:pt x="3540" y="16594"/>
                        <a:pt x="3540" y="16530"/>
                      </a:cubicBezTo>
                      <a:cubicBezTo>
                        <a:pt x="3540" y="16464"/>
                        <a:pt x="3571" y="16421"/>
                        <a:pt x="3619" y="16421"/>
                      </a:cubicBezTo>
                      <a:close/>
                      <a:moveTo>
                        <a:pt x="4628" y="16421"/>
                      </a:moveTo>
                      <a:lnTo>
                        <a:pt x="4643" y="16421"/>
                      </a:lnTo>
                      <a:lnTo>
                        <a:pt x="5107" y="16421"/>
                      </a:lnTo>
                      <a:cubicBezTo>
                        <a:pt x="5184" y="16421"/>
                        <a:pt x="5246" y="16506"/>
                        <a:pt x="5246" y="16608"/>
                      </a:cubicBezTo>
                      <a:lnTo>
                        <a:pt x="5246" y="17080"/>
                      </a:lnTo>
                      <a:cubicBezTo>
                        <a:pt x="5246" y="17156"/>
                        <a:pt x="5232" y="17211"/>
                        <a:pt x="5195" y="17270"/>
                      </a:cubicBezTo>
                      <a:cubicBezTo>
                        <a:pt x="5237" y="17341"/>
                        <a:pt x="5249" y="17394"/>
                        <a:pt x="5249" y="17490"/>
                      </a:cubicBezTo>
                      <a:lnTo>
                        <a:pt x="5249" y="17898"/>
                      </a:lnTo>
                      <a:cubicBezTo>
                        <a:pt x="5249" y="18020"/>
                        <a:pt x="5189" y="18113"/>
                        <a:pt x="5109" y="18113"/>
                      </a:cubicBezTo>
                      <a:lnTo>
                        <a:pt x="4645" y="18113"/>
                      </a:lnTo>
                      <a:lnTo>
                        <a:pt x="4629" y="18113"/>
                      </a:lnTo>
                      <a:cubicBezTo>
                        <a:pt x="4581" y="18113"/>
                        <a:pt x="4548" y="18070"/>
                        <a:pt x="4548" y="18006"/>
                      </a:cubicBezTo>
                      <a:cubicBezTo>
                        <a:pt x="4548" y="17940"/>
                        <a:pt x="4582" y="17897"/>
                        <a:pt x="4628" y="17898"/>
                      </a:cubicBezTo>
                      <a:lnTo>
                        <a:pt x="4643" y="17898"/>
                      </a:lnTo>
                      <a:lnTo>
                        <a:pt x="5107" y="17898"/>
                      </a:lnTo>
                      <a:lnTo>
                        <a:pt x="5107" y="17508"/>
                      </a:lnTo>
                      <a:cubicBezTo>
                        <a:pt x="5109" y="17422"/>
                        <a:pt x="5083" y="17376"/>
                        <a:pt x="5033" y="17376"/>
                      </a:cubicBezTo>
                      <a:lnTo>
                        <a:pt x="4785" y="17376"/>
                      </a:lnTo>
                      <a:lnTo>
                        <a:pt x="4770" y="17376"/>
                      </a:lnTo>
                      <a:cubicBezTo>
                        <a:pt x="4722" y="17376"/>
                        <a:pt x="4690" y="17333"/>
                        <a:pt x="4690" y="17270"/>
                      </a:cubicBezTo>
                      <a:cubicBezTo>
                        <a:pt x="4690" y="17206"/>
                        <a:pt x="4723" y="17161"/>
                        <a:pt x="4770" y="17161"/>
                      </a:cubicBezTo>
                      <a:lnTo>
                        <a:pt x="4783" y="17161"/>
                      </a:lnTo>
                      <a:lnTo>
                        <a:pt x="5033" y="17161"/>
                      </a:lnTo>
                      <a:cubicBezTo>
                        <a:pt x="5081" y="17161"/>
                        <a:pt x="5106" y="17115"/>
                        <a:pt x="5106" y="17026"/>
                      </a:cubicBezTo>
                      <a:lnTo>
                        <a:pt x="5106" y="16637"/>
                      </a:lnTo>
                      <a:lnTo>
                        <a:pt x="4645" y="16637"/>
                      </a:lnTo>
                      <a:lnTo>
                        <a:pt x="4629" y="16637"/>
                      </a:lnTo>
                      <a:cubicBezTo>
                        <a:pt x="4581" y="16637"/>
                        <a:pt x="4548" y="16594"/>
                        <a:pt x="4548" y="16530"/>
                      </a:cubicBezTo>
                      <a:cubicBezTo>
                        <a:pt x="4548" y="16464"/>
                        <a:pt x="4582" y="16421"/>
                        <a:pt x="4628" y="16421"/>
                      </a:cubicBezTo>
                      <a:close/>
                      <a:moveTo>
                        <a:pt x="6648" y="16421"/>
                      </a:moveTo>
                      <a:cubicBezTo>
                        <a:pt x="6689" y="16421"/>
                        <a:pt x="6717" y="16469"/>
                        <a:pt x="6717" y="16541"/>
                      </a:cubicBezTo>
                      <a:lnTo>
                        <a:pt x="6717" y="16564"/>
                      </a:lnTo>
                      <a:lnTo>
                        <a:pt x="6717" y="17342"/>
                      </a:lnTo>
                      <a:lnTo>
                        <a:pt x="6994" y="17342"/>
                      </a:lnTo>
                      <a:lnTo>
                        <a:pt x="6994" y="16751"/>
                      </a:lnTo>
                      <a:lnTo>
                        <a:pt x="6994" y="16727"/>
                      </a:lnTo>
                      <a:cubicBezTo>
                        <a:pt x="6996" y="16656"/>
                        <a:pt x="7023" y="16608"/>
                        <a:pt x="7067" y="16608"/>
                      </a:cubicBezTo>
                      <a:cubicBezTo>
                        <a:pt x="7108" y="16608"/>
                        <a:pt x="7136" y="16656"/>
                        <a:pt x="7136" y="16727"/>
                      </a:cubicBezTo>
                      <a:lnTo>
                        <a:pt x="7136" y="16751"/>
                      </a:lnTo>
                      <a:lnTo>
                        <a:pt x="7136" y="17342"/>
                      </a:lnTo>
                      <a:cubicBezTo>
                        <a:pt x="7185" y="17352"/>
                        <a:pt x="7208" y="17385"/>
                        <a:pt x="7208" y="17449"/>
                      </a:cubicBezTo>
                      <a:cubicBezTo>
                        <a:pt x="7208" y="17504"/>
                        <a:pt x="7176" y="17558"/>
                        <a:pt x="7144" y="17558"/>
                      </a:cubicBezTo>
                      <a:lnTo>
                        <a:pt x="7138" y="17558"/>
                      </a:lnTo>
                      <a:lnTo>
                        <a:pt x="7138" y="17968"/>
                      </a:lnTo>
                      <a:lnTo>
                        <a:pt x="7138" y="17991"/>
                      </a:lnTo>
                      <a:cubicBezTo>
                        <a:pt x="7136" y="18065"/>
                        <a:pt x="7108" y="18113"/>
                        <a:pt x="7067" y="18113"/>
                      </a:cubicBezTo>
                      <a:cubicBezTo>
                        <a:pt x="7023" y="18113"/>
                        <a:pt x="6996" y="18065"/>
                        <a:pt x="6996" y="17994"/>
                      </a:cubicBezTo>
                      <a:lnTo>
                        <a:pt x="6996" y="17970"/>
                      </a:lnTo>
                      <a:lnTo>
                        <a:pt x="6996" y="17560"/>
                      </a:lnTo>
                      <a:lnTo>
                        <a:pt x="6577" y="17560"/>
                      </a:lnTo>
                      <a:lnTo>
                        <a:pt x="6577" y="16569"/>
                      </a:lnTo>
                      <a:lnTo>
                        <a:pt x="6577" y="16546"/>
                      </a:lnTo>
                      <a:cubicBezTo>
                        <a:pt x="6577" y="16470"/>
                        <a:pt x="6605" y="16421"/>
                        <a:pt x="6648" y="16421"/>
                      </a:cubicBezTo>
                      <a:close/>
                      <a:moveTo>
                        <a:pt x="8592" y="16421"/>
                      </a:moveTo>
                      <a:lnTo>
                        <a:pt x="8663" y="16421"/>
                      </a:lnTo>
                      <a:cubicBezTo>
                        <a:pt x="8704" y="16421"/>
                        <a:pt x="8735" y="16469"/>
                        <a:pt x="8735" y="16530"/>
                      </a:cubicBezTo>
                      <a:cubicBezTo>
                        <a:pt x="8735" y="16591"/>
                        <a:pt x="8711" y="16629"/>
                        <a:pt x="8664" y="16634"/>
                      </a:cubicBezTo>
                      <a:lnTo>
                        <a:pt x="8664" y="17337"/>
                      </a:lnTo>
                      <a:lnTo>
                        <a:pt x="9156" y="17337"/>
                      </a:lnTo>
                      <a:cubicBezTo>
                        <a:pt x="9197" y="17337"/>
                        <a:pt x="9223" y="17385"/>
                        <a:pt x="9223" y="17454"/>
                      </a:cubicBezTo>
                      <a:lnTo>
                        <a:pt x="9223" y="18001"/>
                      </a:lnTo>
                      <a:cubicBezTo>
                        <a:pt x="9223" y="18067"/>
                        <a:pt x="9194" y="18113"/>
                        <a:pt x="9149" y="18113"/>
                      </a:cubicBezTo>
                      <a:lnTo>
                        <a:pt x="8597" y="18113"/>
                      </a:lnTo>
                      <a:cubicBezTo>
                        <a:pt x="8555" y="18113"/>
                        <a:pt x="8522" y="18065"/>
                        <a:pt x="8522" y="18004"/>
                      </a:cubicBezTo>
                      <a:lnTo>
                        <a:pt x="8522" y="16525"/>
                      </a:lnTo>
                      <a:cubicBezTo>
                        <a:pt x="8522" y="16467"/>
                        <a:pt x="8554" y="16421"/>
                        <a:pt x="8592" y="16421"/>
                      </a:cubicBezTo>
                      <a:close/>
                      <a:moveTo>
                        <a:pt x="9608" y="16421"/>
                      </a:moveTo>
                      <a:lnTo>
                        <a:pt x="10233" y="16421"/>
                      </a:lnTo>
                      <a:lnTo>
                        <a:pt x="10235" y="17078"/>
                      </a:lnTo>
                      <a:cubicBezTo>
                        <a:pt x="10235" y="17121"/>
                        <a:pt x="10228" y="17146"/>
                        <a:pt x="10208" y="17171"/>
                      </a:cubicBezTo>
                      <a:lnTo>
                        <a:pt x="9983" y="17467"/>
                      </a:lnTo>
                      <a:cubicBezTo>
                        <a:pt x="9964" y="17495"/>
                        <a:pt x="9956" y="17517"/>
                        <a:pt x="9956" y="17555"/>
                      </a:cubicBezTo>
                      <a:lnTo>
                        <a:pt x="9956" y="17968"/>
                      </a:lnTo>
                      <a:lnTo>
                        <a:pt x="9956" y="17991"/>
                      </a:lnTo>
                      <a:cubicBezTo>
                        <a:pt x="9956" y="18065"/>
                        <a:pt x="9927" y="18113"/>
                        <a:pt x="9885" y="18113"/>
                      </a:cubicBezTo>
                      <a:cubicBezTo>
                        <a:pt x="9844" y="18113"/>
                        <a:pt x="9816" y="18065"/>
                        <a:pt x="9816" y="17994"/>
                      </a:cubicBezTo>
                      <a:lnTo>
                        <a:pt x="9816" y="17970"/>
                      </a:lnTo>
                      <a:lnTo>
                        <a:pt x="9816" y="17454"/>
                      </a:lnTo>
                      <a:cubicBezTo>
                        <a:pt x="9816" y="17416"/>
                        <a:pt x="9822" y="17396"/>
                        <a:pt x="9840" y="17371"/>
                      </a:cubicBezTo>
                      <a:lnTo>
                        <a:pt x="10061" y="17078"/>
                      </a:lnTo>
                      <a:cubicBezTo>
                        <a:pt x="10091" y="17040"/>
                        <a:pt x="10095" y="17024"/>
                        <a:pt x="10095" y="16963"/>
                      </a:cubicBezTo>
                      <a:lnTo>
                        <a:pt x="10095" y="16637"/>
                      </a:lnTo>
                      <a:lnTo>
                        <a:pt x="9673" y="16637"/>
                      </a:lnTo>
                      <a:cubicBezTo>
                        <a:pt x="9666" y="16700"/>
                        <a:pt x="9643" y="16735"/>
                        <a:pt x="9605" y="16735"/>
                      </a:cubicBezTo>
                      <a:cubicBezTo>
                        <a:pt x="9564" y="16735"/>
                        <a:pt x="9534" y="16687"/>
                        <a:pt x="9534" y="16621"/>
                      </a:cubicBezTo>
                      <a:lnTo>
                        <a:pt x="9534" y="16608"/>
                      </a:lnTo>
                      <a:lnTo>
                        <a:pt x="9534" y="16548"/>
                      </a:lnTo>
                      <a:cubicBezTo>
                        <a:pt x="9534" y="16467"/>
                        <a:pt x="9561" y="16421"/>
                        <a:pt x="9608" y="16421"/>
                      </a:cubicBezTo>
                      <a:close/>
                      <a:moveTo>
                        <a:pt x="11698" y="16421"/>
                      </a:moveTo>
                      <a:lnTo>
                        <a:pt x="11975" y="16421"/>
                      </a:lnTo>
                      <a:cubicBezTo>
                        <a:pt x="12016" y="16421"/>
                        <a:pt x="12047" y="16472"/>
                        <a:pt x="12047" y="16538"/>
                      </a:cubicBezTo>
                      <a:lnTo>
                        <a:pt x="12047" y="17161"/>
                      </a:lnTo>
                      <a:cubicBezTo>
                        <a:pt x="12137" y="17176"/>
                        <a:pt x="12187" y="17257"/>
                        <a:pt x="12187" y="17389"/>
                      </a:cubicBezTo>
                      <a:lnTo>
                        <a:pt x="12187" y="17895"/>
                      </a:lnTo>
                      <a:cubicBezTo>
                        <a:pt x="12187" y="18017"/>
                        <a:pt x="12123" y="18113"/>
                        <a:pt x="12047" y="18113"/>
                      </a:cubicBezTo>
                      <a:lnTo>
                        <a:pt x="11622" y="18113"/>
                      </a:lnTo>
                      <a:cubicBezTo>
                        <a:pt x="11549" y="18113"/>
                        <a:pt x="11487" y="18015"/>
                        <a:pt x="11487" y="17908"/>
                      </a:cubicBezTo>
                      <a:lnTo>
                        <a:pt x="11487" y="17379"/>
                      </a:lnTo>
                      <a:cubicBezTo>
                        <a:pt x="11487" y="17259"/>
                        <a:pt x="11544" y="17171"/>
                        <a:pt x="11625" y="17161"/>
                      </a:cubicBezTo>
                      <a:lnTo>
                        <a:pt x="11625" y="16538"/>
                      </a:lnTo>
                      <a:cubicBezTo>
                        <a:pt x="11625" y="16467"/>
                        <a:pt x="11655" y="16421"/>
                        <a:pt x="11698" y="16421"/>
                      </a:cubicBezTo>
                      <a:close/>
                      <a:moveTo>
                        <a:pt x="12569" y="16421"/>
                      </a:moveTo>
                      <a:lnTo>
                        <a:pt x="13121" y="16421"/>
                      </a:lnTo>
                      <a:cubicBezTo>
                        <a:pt x="13165" y="16421"/>
                        <a:pt x="13196" y="16469"/>
                        <a:pt x="13196" y="16533"/>
                      </a:cubicBezTo>
                      <a:lnTo>
                        <a:pt x="13196" y="18012"/>
                      </a:lnTo>
                      <a:cubicBezTo>
                        <a:pt x="13196" y="18067"/>
                        <a:pt x="13166" y="18113"/>
                        <a:pt x="13128" y="18113"/>
                      </a:cubicBezTo>
                      <a:lnTo>
                        <a:pt x="13057" y="18113"/>
                      </a:lnTo>
                      <a:cubicBezTo>
                        <a:pt x="13016" y="18113"/>
                        <a:pt x="12983" y="18065"/>
                        <a:pt x="12983" y="18004"/>
                      </a:cubicBezTo>
                      <a:cubicBezTo>
                        <a:pt x="12983" y="17943"/>
                        <a:pt x="13009" y="17908"/>
                        <a:pt x="13056" y="17900"/>
                      </a:cubicBezTo>
                      <a:lnTo>
                        <a:pt x="13056" y="17194"/>
                      </a:lnTo>
                      <a:lnTo>
                        <a:pt x="12564" y="17194"/>
                      </a:lnTo>
                      <a:cubicBezTo>
                        <a:pt x="12523" y="17194"/>
                        <a:pt x="12495" y="17149"/>
                        <a:pt x="12495" y="17078"/>
                      </a:cubicBezTo>
                      <a:lnTo>
                        <a:pt x="12495" y="16533"/>
                      </a:lnTo>
                      <a:cubicBezTo>
                        <a:pt x="12495" y="16467"/>
                        <a:pt x="12526" y="16421"/>
                        <a:pt x="12569" y="16421"/>
                      </a:cubicBezTo>
                      <a:close/>
                      <a:moveTo>
                        <a:pt x="13645" y="16421"/>
                      </a:moveTo>
                      <a:lnTo>
                        <a:pt x="14064" y="16421"/>
                      </a:lnTo>
                      <a:cubicBezTo>
                        <a:pt x="14143" y="16421"/>
                        <a:pt x="14206" y="16520"/>
                        <a:pt x="14206" y="16647"/>
                      </a:cubicBezTo>
                      <a:lnTo>
                        <a:pt x="14206" y="17908"/>
                      </a:lnTo>
                      <a:cubicBezTo>
                        <a:pt x="14206" y="18015"/>
                        <a:pt x="14138" y="18113"/>
                        <a:pt x="14066" y="18113"/>
                      </a:cubicBezTo>
                      <a:lnTo>
                        <a:pt x="13642" y="18113"/>
                      </a:lnTo>
                      <a:cubicBezTo>
                        <a:pt x="13569" y="18113"/>
                        <a:pt x="13505" y="18012"/>
                        <a:pt x="13505" y="17898"/>
                      </a:cubicBezTo>
                      <a:lnTo>
                        <a:pt x="13505" y="16639"/>
                      </a:lnTo>
                      <a:cubicBezTo>
                        <a:pt x="13505" y="16520"/>
                        <a:pt x="13569" y="16421"/>
                        <a:pt x="13645" y="16421"/>
                      </a:cubicBezTo>
                      <a:close/>
                      <a:moveTo>
                        <a:pt x="14594" y="16421"/>
                      </a:moveTo>
                      <a:lnTo>
                        <a:pt x="14609" y="16421"/>
                      </a:lnTo>
                      <a:lnTo>
                        <a:pt x="14935" y="16421"/>
                      </a:lnTo>
                      <a:lnTo>
                        <a:pt x="14935" y="17898"/>
                      </a:lnTo>
                      <a:lnTo>
                        <a:pt x="15074" y="17898"/>
                      </a:lnTo>
                      <a:lnTo>
                        <a:pt x="15074" y="17490"/>
                      </a:lnTo>
                      <a:lnTo>
                        <a:pt x="15074" y="17467"/>
                      </a:lnTo>
                      <a:cubicBezTo>
                        <a:pt x="15076" y="17393"/>
                        <a:pt x="15103" y="17345"/>
                        <a:pt x="15145" y="17345"/>
                      </a:cubicBezTo>
                      <a:cubicBezTo>
                        <a:pt x="15188" y="17345"/>
                        <a:pt x="15216" y="17393"/>
                        <a:pt x="15216" y="17464"/>
                      </a:cubicBezTo>
                      <a:lnTo>
                        <a:pt x="15216" y="17488"/>
                      </a:lnTo>
                      <a:lnTo>
                        <a:pt x="15216" y="17994"/>
                      </a:lnTo>
                      <a:cubicBezTo>
                        <a:pt x="15216" y="18065"/>
                        <a:pt x="15188" y="18113"/>
                        <a:pt x="15150" y="18113"/>
                      </a:cubicBezTo>
                      <a:lnTo>
                        <a:pt x="14609" y="18113"/>
                      </a:lnTo>
                      <a:lnTo>
                        <a:pt x="14594" y="18113"/>
                      </a:lnTo>
                      <a:cubicBezTo>
                        <a:pt x="14546" y="18113"/>
                        <a:pt x="14515" y="18070"/>
                        <a:pt x="14515" y="18006"/>
                      </a:cubicBezTo>
                      <a:cubicBezTo>
                        <a:pt x="14515" y="17940"/>
                        <a:pt x="14546" y="17897"/>
                        <a:pt x="14594" y="17898"/>
                      </a:cubicBezTo>
                      <a:lnTo>
                        <a:pt x="14609" y="17898"/>
                      </a:lnTo>
                      <a:lnTo>
                        <a:pt x="14794" y="17898"/>
                      </a:lnTo>
                      <a:lnTo>
                        <a:pt x="14794" y="16639"/>
                      </a:lnTo>
                      <a:lnTo>
                        <a:pt x="14609" y="16639"/>
                      </a:lnTo>
                      <a:lnTo>
                        <a:pt x="14594" y="16639"/>
                      </a:lnTo>
                      <a:cubicBezTo>
                        <a:pt x="14546" y="16637"/>
                        <a:pt x="14515" y="16594"/>
                        <a:pt x="14515" y="16530"/>
                      </a:cubicBezTo>
                      <a:cubicBezTo>
                        <a:pt x="14515" y="16464"/>
                        <a:pt x="14546" y="16421"/>
                        <a:pt x="14594" y="16421"/>
                      </a:cubicBezTo>
                      <a:close/>
                      <a:moveTo>
                        <a:pt x="16545" y="16421"/>
                      </a:moveTo>
                      <a:lnTo>
                        <a:pt x="16560" y="16421"/>
                      </a:lnTo>
                      <a:lnTo>
                        <a:pt x="17025" y="16421"/>
                      </a:lnTo>
                      <a:cubicBezTo>
                        <a:pt x="17107" y="16421"/>
                        <a:pt x="17168" y="16517"/>
                        <a:pt x="17168" y="16647"/>
                      </a:cubicBezTo>
                      <a:lnTo>
                        <a:pt x="17168" y="17158"/>
                      </a:lnTo>
                      <a:cubicBezTo>
                        <a:pt x="17168" y="17285"/>
                        <a:pt x="17107" y="17379"/>
                        <a:pt x="17026" y="17379"/>
                      </a:cubicBezTo>
                      <a:lnTo>
                        <a:pt x="16609" y="17379"/>
                      </a:lnTo>
                      <a:lnTo>
                        <a:pt x="16609" y="17898"/>
                      </a:lnTo>
                      <a:lnTo>
                        <a:pt x="17074" y="17898"/>
                      </a:lnTo>
                      <a:lnTo>
                        <a:pt x="17087" y="17898"/>
                      </a:lnTo>
                      <a:cubicBezTo>
                        <a:pt x="17137" y="17898"/>
                        <a:pt x="17168" y="17940"/>
                        <a:pt x="17168" y="18006"/>
                      </a:cubicBezTo>
                      <a:cubicBezTo>
                        <a:pt x="17168" y="18070"/>
                        <a:pt x="17137" y="18113"/>
                        <a:pt x="17089" y="18113"/>
                      </a:cubicBezTo>
                      <a:lnTo>
                        <a:pt x="17075" y="18113"/>
                      </a:lnTo>
                      <a:lnTo>
                        <a:pt x="16466" y="18113"/>
                      </a:lnTo>
                      <a:lnTo>
                        <a:pt x="16466" y="17379"/>
                      </a:lnTo>
                      <a:cubicBezTo>
                        <a:pt x="16466" y="17252"/>
                        <a:pt x="16527" y="17158"/>
                        <a:pt x="16609" y="17158"/>
                      </a:cubicBezTo>
                      <a:lnTo>
                        <a:pt x="17025" y="17158"/>
                      </a:lnTo>
                      <a:lnTo>
                        <a:pt x="17025" y="16637"/>
                      </a:lnTo>
                      <a:lnTo>
                        <a:pt x="16560" y="16637"/>
                      </a:lnTo>
                      <a:lnTo>
                        <a:pt x="16545" y="16637"/>
                      </a:lnTo>
                      <a:cubicBezTo>
                        <a:pt x="16499" y="16637"/>
                        <a:pt x="16466" y="16594"/>
                        <a:pt x="16466" y="16530"/>
                      </a:cubicBezTo>
                      <a:cubicBezTo>
                        <a:pt x="16466" y="16464"/>
                        <a:pt x="16497" y="16421"/>
                        <a:pt x="16545" y="16421"/>
                      </a:cubicBezTo>
                      <a:close/>
                      <a:moveTo>
                        <a:pt x="17553" y="16421"/>
                      </a:moveTo>
                      <a:lnTo>
                        <a:pt x="17568" y="16421"/>
                      </a:lnTo>
                      <a:lnTo>
                        <a:pt x="18033" y="16421"/>
                      </a:lnTo>
                      <a:cubicBezTo>
                        <a:pt x="18109" y="16421"/>
                        <a:pt x="18171" y="16506"/>
                        <a:pt x="18171" y="16608"/>
                      </a:cubicBezTo>
                      <a:lnTo>
                        <a:pt x="18171" y="17080"/>
                      </a:lnTo>
                      <a:cubicBezTo>
                        <a:pt x="18171" y="17156"/>
                        <a:pt x="18157" y="17211"/>
                        <a:pt x="18121" y="17270"/>
                      </a:cubicBezTo>
                      <a:cubicBezTo>
                        <a:pt x="18162" y="17341"/>
                        <a:pt x="18175" y="17394"/>
                        <a:pt x="18175" y="17490"/>
                      </a:cubicBezTo>
                      <a:lnTo>
                        <a:pt x="18175" y="17898"/>
                      </a:lnTo>
                      <a:cubicBezTo>
                        <a:pt x="18175" y="18020"/>
                        <a:pt x="18114" y="18113"/>
                        <a:pt x="18035" y="18113"/>
                      </a:cubicBezTo>
                      <a:lnTo>
                        <a:pt x="17570" y="18113"/>
                      </a:lnTo>
                      <a:lnTo>
                        <a:pt x="17555" y="18113"/>
                      </a:lnTo>
                      <a:cubicBezTo>
                        <a:pt x="17507" y="18113"/>
                        <a:pt x="17474" y="18070"/>
                        <a:pt x="17474" y="18006"/>
                      </a:cubicBezTo>
                      <a:cubicBezTo>
                        <a:pt x="17474" y="17940"/>
                        <a:pt x="17507" y="17897"/>
                        <a:pt x="17553" y="17898"/>
                      </a:cubicBezTo>
                      <a:lnTo>
                        <a:pt x="17568" y="17898"/>
                      </a:lnTo>
                      <a:lnTo>
                        <a:pt x="18033" y="17898"/>
                      </a:lnTo>
                      <a:lnTo>
                        <a:pt x="18033" y="17508"/>
                      </a:lnTo>
                      <a:cubicBezTo>
                        <a:pt x="18035" y="17422"/>
                        <a:pt x="18008" y="17376"/>
                        <a:pt x="17959" y="17376"/>
                      </a:cubicBezTo>
                      <a:lnTo>
                        <a:pt x="17710" y="17376"/>
                      </a:lnTo>
                      <a:lnTo>
                        <a:pt x="17695" y="17376"/>
                      </a:lnTo>
                      <a:cubicBezTo>
                        <a:pt x="17647" y="17376"/>
                        <a:pt x="17616" y="17333"/>
                        <a:pt x="17616" y="17270"/>
                      </a:cubicBezTo>
                      <a:cubicBezTo>
                        <a:pt x="17616" y="17206"/>
                        <a:pt x="17647" y="17161"/>
                        <a:pt x="17693" y="17161"/>
                      </a:cubicBezTo>
                      <a:lnTo>
                        <a:pt x="17709" y="17161"/>
                      </a:lnTo>
                      <a:lnTo>
                        <a:pt x="17959" y="17161"/>
                      </a:lnTo>
                      <a:cubicBezTo>
                        <a:pt x="18007" y="17161"/>
                        <a:pt x="18031" y="17115"/>
                        <a:pt x="18031" y="17026"/>
                      </a:cubicBezTo>
                      <a:lnTo>
                        <a:pt x="18031" y="16637"/>
                      </a:lnTo>
                      <a:lnTo>
                        <a:pt x="17570" y="16637"/>
                      </a:lnTo>
                      <a:lnTo>
                        <a:pt x="17555" y="16637"/>
                      </a:lnTo>
                      <a:cubicBezTo>
                        <a:pt x="17507" y="16637"/>
                        <a:pt x="17474" y="16594"/>
                        <a:pt x="17474" y="16530"/>
                      </a:cubicBezTo>
                      <a:cubicBezTo>
                        <a:pt x="17474" y="16464"/>
                        <a:pt x="17507" y="16421"/>
                        <a:pt x="17553" y="16421"/>
                      </a:cubicBezTo>
                      <a:close/>
                      <a:moveTo>
                        <a:pt x="18629" y="16421"/>
                      </a:moveTo>
                      <a:cubicBezTo>
                        <a:pt x="18671" y="16421"/>
                        <a:pt x="18698" y="16469"/>
                        <a:pt x="18698" y="16541"/>
                      </a:cubicBezTo>
                      <a:lnTo>
                        <a:pt x="18698" y="16564"/>
                      </a:lnTo>
                      <a:lnTo>
                        <a:pt x="18698" y="17342"/>
                      </a:lnTo>
                      <a:lnTo>
                        <a:pt x="18977" y="17342"/>
                      </a:lnTo>
                      <a:lnTo>
                        <a:pt x="18977" y="16751"/>
                      </a:lnTo>
                      <a:lnTo>
                        <a:pt x="18977" y="16727"/>
                      </a:lnTo>
                      <a:cubicBezTo>
                        <a:pt x="18979" y="16656"/>
                        <a:pt x="19007" y="16608"/>
                        <a:pt x="19050" y="16608"/>
                      </a:cubicBezTo>
                      <a:cubicBezTo>
                        <a:pt x="19091" y="16608"/>
                        <a:pt x="19119" y="16656"/>
                        <a:pt x="19119" y="16727"/>
                      </a:cubicBezTo>
                      <a:lnTo>
                        <a:pt x="19119" y="16751"/>
                      </a:lnTo>
                      <a:lnTo>
                        <a:pt x="19119" y="17342"/>
                      </a:lnTo>
                      <a:cubicBezTo>
                        <a:pt x="19169" y="17352"/>
                        <a:pt x="19190" y="17385"/>
                        <a:pt x="19190" y="17449"/>
                      </a:cubicBezTo>
                      <a:cubicBezTo>
                        <a:pt x="19190" y="17504"/>
                        <a:pt x="19159" y="17558"/>
                        <a:pt x="19127" y="17558"/>
                      </a:cubicBezTo>
                      <a:lnTo>
                        <a:pt x="19121" y="17558"/>
                      </a:lnTo>
                      <a:lnTo>
                        <a:pt x="19121" y="17968"/>
                      </a:lnTo>
                      <a:lnTo>
                        <a:pt x="19121" y="17991"/>
                      </a:lnTo>
                      <a:cubicBezTo>
                        <a:pt x="19119" y="18065"/>
                        <a:pt x="19091" y="18113"/>
                        <a:pt x="19050" y="18113"/>
                      </a:cubicBezTo>
                      <a:cubicBezTo>
                        <a:pt x="19007" y="18113"/>
                        <a:pt x="18979" y="18065"/>
                        <a:pt x="18979" y="17994"/>
                      </a:cubicBezTo>
                      <a:lnTo>
                        <a:pt x="18979" y="17970"/>
                      </a:lnTo>
                      <a:lnTo>
                        <a:pt x="18979" y="17560"/>
                      </a:lnTo>
                      <a:lnTo>
                        <a:pt x="18558" y="17560"/>
                      </a:lnTo>
                      <a:lnTo>
                        <a:pt x="18558" y="16569"/>
                      </a:lnTo>
                      <a:lnTo>
                        <a:pt x="18558" y="16546"/>
                      </a:lnTo>
                      <a:cubicBezTo>
                        <a:pt x="18558" y="16470"/>
                        <a:pt x="18586" y="16421"/>
                        <a:pt x="18629" y="16421"/>
                      </a:cubicBezTo>
                      <a:close/>
                      <a:moveTo>
                        <a:pt x="7653" y="16424"/>
                      </a:moveTo>
                      <a:lnTo>
                        <a:pt x="8117" y="16424"/>
                      </a:lnTo>
                      <a:lnTo>
                        <a:pt x="8132" y="16424"/>
                      </a:lnTo>
                      <a:cubicBezTo>
                        <a:pt x="8182" y="16421"/>
                        <a:pt x="8213" y="16464"/>
                        <a:pt x="8213" y="16530"/>
                      </a:cubicBezTo>
                      <a:cubicBezTo>
                        <a:pt x="8213" y="16594"/>
                        <a:pt x="8182" y="16637"/>
                        <a:pt x="8134" y="16637"/>
                      </a:cubicBezTo>
                      <a:lnTo>
                        <a:pt x="8119" y="16637"/>
                      </a:lnTo>
                      <a:lnTo>
                        <a:pt x="7796" y="16637"/>
                      </a:lnTo>
                      <a:lnTo>
                        <a:pt x="7795" y="17163"/>
                      </a:lnTo>
                      <a:lnTo>
                        <a:pt x="8071" y="17163"/>
                      </a:lnTo>
                      <a:cubicBezTo>
                        <a:pt x="8153" y="17163"/>
                        <a:pt x="8212" y="17254"/>
                        <a:pt x="8212" y="17376"/>
                      </a:cubicBezTo>
                      <a:lnTo>
                        <a:pt x="8212" y="17895"/>
                      </a:lnTo>
                      <a:cubicBezTo>
                        <a:pt x="8212" y="18017"/>
                        <a:pt x="8149" y="18113"/>
                        <a:pt x="8071" y="18113"/>
                      </a:cubicBezTo>
                      <a:lnTo>
                        <a:pt x="7749" y="18113"/>
                      </a:lnTo>
                      <a:cubicBezTo>
                        <a:pt x="7726" y="18113"/>
                        <a:pt x="7684" y="18100"/>
                        <a:pt x="7663" y="18084"/>
                      </a:cubicBezTo>
                      <a:lnTo>
                        <a:pt x="7577" y="18027"/>
                      </a:lnTo>
                      <a:cubicBezTo>
                        <a:pt x="7529" y="17994"/>
                        <a:pt x="7512" y="17966"/>
                        <a:pt x="7512" y="17913"/>
                      </a:cubicBezTo>
                      <a:cubicBezTo>
                        <a:pt x="7512" y="17855"/>
                        <a:pt x="7544" y="17807"/>
                        <a:pt x="7580" y="17807"/>
                      </a:cubicBezTo>
                      <a:cubicBezTo>
                        <a:pt x="7593" y="17807"/>
                        <a:pt x="7606" y="17809"/>
                        <a:pt x="7619" y="17820"/>
                      </a:cubicBezTo>
                      <a:lnTo>
                        <a:pt x="7634" y="17830"/>
                      </a:lnTo>
                      <a:lnTo>
                        <a:pt x="7710" y="17882"/>
                      </a:lnTo>
                      <a:cubicBezTo>
                        <a:pt x="7713" y="17885"/>
                        <a:pt x="7718" y="17887"/>
                        <a:pt x="7724" y="17890"/>
                      </a:cubicBezTo>
                      <a:cubicBezTo>
                        <a:pt x="7730" y="17892"/>
                        <a:pt x="7732" y="17895"/>
                        <a:pt x="7734" y="17895"/>
                      </a:cubicBezTo>
                      <a:lnTo>
                        <a:pt x="7752" y="17898"/>
                      </a:lnTo>
                      <a:lnTo>
                        <a:pt x="7766" y="17898"/>
                      </a:lnTo>
                      <a:lnTo>
                        <a:pt x="8071" y="17898"/>
                      </a:lnTo>
                      <a:lnTo>
                        <a:pt x="8071" y="17379"/>
                      </a:lnTo>
                      <a:lnTo>
                        <a:pt x="7653" y="17379"/>
                      </a:lnTo>
                      <a:lnTo>
                        <a:pt x="7653" y="16424"/>
                      </a:lnTo>
                      <a:close/>
                      <a:moveTo>
                        <a:pt x="19636" y="16424"/>
                      </a:moveTo>
                      <a:lnTo>
                        <a:pt x="20100" y="16424"/>
                      </a:lnTo>
                      <a:lnTo>
                        <a:pt x="20115" y="16424"/>
                      </a:lnTo>
                      <a:cubicBezTo>
                        <a:pt x="20165" y="16421"/>
                        <a:pt x="20196" y="16464"/>
                        <a:pt x="20196" y="16530"/>
                      </a:cubicBezTo>
                      <a:cubicBezTo>
                        <a:pt x="20196" y="16594"/>
                        <a:pt x="20165" y="16637"/>
                        <a:pt x="20117" y="16637"/>
                      </a:cubicBezTo>
                      <a:lnTo>
                        <a:pt x="20102" y="16637"/>
                      </a:lnTo>
                      <a:lnTo>
                        <a:pt x="19778" y="16637"/>
                      </a:lnTo>
                      <a:lnTo>
                        <a:pt x="19776" y="17163"/>
                      </a:lnTo>
                      <a:lnTo>
                        <a:pt x="20053" y="17163"/>
                      </a:lnTo>
                      <a:cubicBezTo>
                        <a:pt x="20134" y="17163"/>
                        <a:pt x="20195" y="17254"/>
                        <a:pt x="20195" y="17376"/>
                      </a:cubicBezTo>
                      <a:lnTo>
                        <a:pt x="20195" y="17895"/>
                      </a:lnTo>
                      <a:cubicBezTo>
                        <a:pt x="20195" y="18017"/>
                        <a:pt x="20131" y="18113"/>
                        <a:pt x="20053" y="18113"/>
                      </a:cubicBezTo>
                      <a:lnTo>
                        <a:pt x="19732" y="18113"/>
                      </a:lnTo>
                      <a:cubicBezTo>
                        <a:pt x="19709" y="18113"/>
                        <a:pt x="19667" y="18100"/>
                        <a:pt x="19646" y="18084"/>
                      </a:cubicBezTo>
                      <a:lnTo>
                        <a:pt x="19560" y="18027"/>
                      </a:lnTo>
                      <a:cubicBezTo>
                        <a:pt x="19512" y="17994"/>
                        <a:pt x="19494" y="17966"/>
                        <a:pt x="19494" y="17913"/>
                      </a:cubicBezTo>
                      <a:cubicBezTo>
                        <a:pt x="19494" y="17855"/>
                        <a:pt x="19527" y="17807"/>
                        <a:pt x="19563" y="17807"/>
                      </a:cubicBezTo>
                      <a:cubicBezTo>
                        <a:pt x="19576" y="17807"/>
                        <a:pt x="19587" y="17809"/>
                        <a:pt x="19600" y="17820"/>
                      </a:cubicBezTo>
                      <a:lnTo>
                        <a:pt x="19615" y="17830"/>
                      </a:lnTo>
                      <a:lnTo>
                        <a:pt x="19691" y="17882"/>
                      </a:lnTo>
                      <a:cubicBezTo>
                        <a:pt x="19695" y="17885"/>
                        <a:pt x="19700" y="17887"/>
                        <a:pt x="19705" y="17890"/>
                      </a:cubicBezTo>
                      <a:cubicBezTo>
                        <a:pt x="19712" y="17892"/>
                        <a:pt x="19715" y="17895"/>
                        <a:pt x="19717" y="17895"/>
                      </a:cubicBezTo>
                      <a:lnTo>
                        <a:pt x="19734" y="17898"/>
                      </a:lnTo>
                      <a:lnTo>
                        <a:pt x="19747" y="17898"/>
                      </a:lnTo>
                      <a:lnTo>
                        <a:pt x="20053" y="17898"/>
                      </a:lnTo>
                      <a:lnTo>
                        <a:pt x="20053" y="17379"/>
                      </a:lnTo>
                      <a:lnTo>
                        <a:pt x="19636" y="17379"/>
                      </a:lnTo>
                      <a:lnTo>
                        <a:pt x="19636" y="16424"/>
                      </a:lnTo>
                      <a:close/>
                      <a:moveTo>
                        <a:pt x="11767" y="16637"/>
                      </a:moveTo>
                      <a:lnTo>
                        <a:pt x="11767" y="17161"/>
                      </a:lnTo>
                      <a:lnTo>
                        <a:pt x="11905" y="17161"/>
                      </a:lnTo>
                      <a:lnTo>
                        <a:pt x="11905" y="16637"/>
                      </a:lnTo>
                      <a:lnTo>
                        <a:pt x="11767" y="16637"/>
                      </a:lnTo>
                      <a:close/>
                      <a:moveTo>
                        <a:pt x="1662" y="16639"/>
                      </a:moveTo>
                      <a:lnTo>
                        <a:pt x="1662" y="17898"/>
                      </a:lnTo>
                      <a:lnTo>
                        <a:pt x="2082" y="17898"/>
                      </a:lnTo>
                      <a:lnTo>
                        <a:pt x="2082" y="16639"/>
                      </a:lnTo>
                      <a:lnTo>
                        <a:pt x="1662" y="16639"/>
                      </a:lnTo>
                      <a:close/>
                      <a:moveTo>
                        <a:pt x="12637" y="16639"/>
                      </a:moveTo>
                      <a:lnTo>
                        <a:pt x="12637" y="16979"/>
                      </a:lnTo>
                      <a:lnTo>
                        <a:pt x="13054" y="16979"/>
                      </a:lnTo>
                      <a:lnTo>
                        <a:pt x="13054" y="16639"/>
                      </a:lnTo>
                      <a:lnTo>
                        <a:pt x="12637" y="16639"/>
                      </a:lnTo>
                      <a:close/>
                      <a:moveTo>
                        <a:pt x="13645" y="16639"/>
                      </a:moveTo>
                      <a:lnTo>
                        <a:pt x="13645" y="17898"/>
                      </a:lnTo>
                      <a:lnTo>
                        <a:pt x="14064" y="17898"/>
                      </a:lnTo>
                      <a:lnTo>
                        <a:pt x="14064" y="16639"/>
                      </a:lnTo>
                      <a:lnTo>
                        <a:pt x="13645" y="16639"/>
                      </a:lnTo>
                      <a:close/>
                      <a:moveTo>
                        <a:pt x="11625" y="17379"/>
                      </a:moveTo>
                      <a:lnTo>
                        <a:pt x="11625" y="17898"/>
                      </a:lnTo>
                      <a:lnTo>
                        <a:pt x="12046" y="17898"/>
                      </a:lnTo>
                      <a:lnTo>
                        <a:pt x="12046" y="17379"/>
                      </a:lnTo>
                      <a:lnTo>
                        <a:pt x="11625" y="17379"/>
                      </a:lnTo>
                      <a:close/>
                      <a:moveTo>
                        <a:pt x="8664" y="17552"/>
                      </a:moveTo>
                      <a:lnTo>
                        <a:pt x="8664" y="17895"/>
                      </a:lnTo>
                      <a:lnTo>
                        <a:pt x="9083" y="17895"/>
                      </a:lnTo>
                      <a:lnTo>
                        <a:pt x="9083" y="17552"/>
                      </a:lnTo>
                      <a:lnTo>
                        <a:pt x="8664" y="17552"/>
                      </a:lnTo>
                      <a:close/>
                    </a:path>
                  </a:pathLst>
                </a:custGeom>
                <a:solidFill>
                  <a:srgbClr val="00A2FF"/>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777" name="Coins"/>
                <p:cNvSpPr/>
                <p:nvPr/>
              </p:nvSpPr>
              <p:spPr>
                <a:xfrm>
                  <a:off x="65985" y="288718"/>
                  <a:ext cx="266888" cy="2676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1" y="0"/>
                      </a:moveTo>
                      <a:cubicBezTo>
                        <a:pt x="7949" y="0"/>
                        <a:pt x="5266" y="392"/>
                        <a:pt x="3255" y="1111"/>
                      </a:cubicBezTo>
                      <a:cubicBezTo>
                        <a:pt x="1360" y="1787"/>
                        <a:pt x="273" y="2685"/>
                        <a:pt x="273" y="3572"/>
                      </a:cubicBezTo>
                      <a:cubicBezTo>
                        <a:pt x="273" y="4460"/>
                        <a:pt x="1360" y="5360"/>
                        <a:pt x="3255" y="6035"/>
                      </a:cubicBezTo>
                      <a:cubicBezTo>
                        <a:pt x="5266" y="6749"/>
                        <a:pt x="7949" y="7147"/>
                        <a:pt x="10801" y="7147"/>
                      </a:cubicBezTo>
                      <a:cubicBezTo>
                        <a:pt x="13652" y="7147"/>
                        <a:pt x="16334" y="6754"/>
                        <a:pt x="18345" y="6035"/>
                      </a:cubicBezTo>
                      <a:cubicBezTo>
                        <a:pt x="20240" y="5360"/>
                        <a:pt x="21327" y="4460"/>
                        <a:pt x="21327" y="3572"/>
                      </a:cubicBezTo>
                      <a:cubicBezTo>
                        <a:pt x="21327" y="2685"/>
                        <a:pt x="20240" y="1787"/>
                        <a:pt x="18345" y="1111"/>
                      </a:cubicBezTo>
                      <a:cubicBezTo>
                        <a:pt x="16334" y="398"/>
                        <a:pt x="13652" y="0"/>
                        <a:pt x="10801" y="0"/>
                      </a:cubicBezTo>
                      <a:close/>
                      <a:moveTo>
                        <a:pt x="12" y="4505"/>
                      </a:moveTo>
                      <a:lnTo>
                        <a:pt x="12" y="5914"/>
                      </a:lnTo>
                      <a:cubicBezTo>
                        <a:pt x="12" y="8033"/>
                        <a:pt x="4846" y="9754"/>
                        <a:pt x="10811" y="9754"/>
                      </a:cubicBezTo>
                      <a:cubicBezTo>
                        <a:pt x="16776" y="9754"/>
                        <a:pt x="21600" y="8039"/>
                        <a:pt x="21600" y="5914"/>
                      </a:cubicBezTo>
                      <a:lnTo>
                        <a:pt x="21600" y="4505"/>
                      </a:lnTo>
                      <a:cubicBezTo>
                        <a:pt x="21136" y="5284"/>
                        <a:pt x="20088" y="5991"/>
                        <a:pt x="18531" y="6541"/>
                      </a:cubicBezTo>
                      <a:cubicBezTo>
                        <a:pt x="16460" y="7276"/>
                        <a:pt x="13718" y="7679"/>
                        <a:pt x="10806" y="7679"/>
                      </a:cubicBezTo>
                      <a:cubicBezTo>
                        <a:pt x="7894" y="7679"/>
                        <a:pt x="5146" y="7276"/>
                        <a:pt x="3081" y="6541"/>
                      </a:cubicBezTo>
                      <a:cubicBezTo>
                        <a:pt x="1524" y="5985"/>
                        <a:pt x="476" y="5284"/>
                        <a:pt x="12" y="4505"/>
                      </a:cubicBezTo>
                      <a:close/>
                      <a:moveTo>
                        <a:pt x="0" y="7320"/>
                      </a:moveTo>
                      <a:lnTo>
                        <a:pt x="0" y="8284"/>
                      </a:lnTo>
                      <a:cubicBezTo>
                        <a:pt x="0" y="10402"/>
                        <a:pt x="4836" y="12123"/>
                        <a:pt x="10801" y="12123"/>
                      </a:cubicBezTo>
                      <a:cubicBezTo>
                        <a:pt x="16766" y="12123"/>
                        <a:pt x="21600" y="10408"/>
                        <a:pt x="21600" y="8284"/>
                      </a:cubicBezTo>
                      <a:lnTo>
                        <a:pt x="21600" y="7320"/>
                      </a:lnTo>
                      <a:cubicBezTo>
                        <a:pt x="21458" y="7495"/>
                        <a:pt x="21295" y="7664"/>
                        <a:pt x="21098" y="7827"/>
                      </a:cubicBezTo>
                      <a:cubicBezTo>
                        <a:pt x="20508" y="8329"/>
                        <a:pt x="19672" y="8769"/>
                        <a:pt x="18618" y="9145"/>
                      </a:cubicBezTo>
                      <a:cubicBezTo>
                        <a:pt x="16520" y="9891"/>
                        <a:pt x="13745" y="10299"/>
                        <a:pt x="10801" y="10299"/>
                      </a:cubicBezTo>
                      <a:cubicBezTo>
                        <a:pt x="7856" y="10299"/>
                        <a:pt x="5080" y="9891"/>
                        <a:pt x="2982" y="9145"/>
                      </a:cubicBezTo>
                      <a:cubicBezTo>
                        <a:pt x="1928" y="8769"/>
                        <a:pt x="1099" y="8329"/>
                        <a:pt x="504" y="7827"/>
                      </a:cubicBezTo>
                      <a:cubicBezTo>
                        <a:pt x="307" y="7664"/>
                        <a:pt x="142" y="7495"/>
                        <a:pt x="0" y="7320"/>
                      </a:cubicBezTo>
                      <a:close/>
                      <a:moveTo>
                        <a:pt x="0" y="9689"/>
                      </a:moveTo>
                      <a:lnTo>
                        <a:pt x="0" y="10653"/>
                      </a:lnTo>
                      <a:cubicBezTo>
                        <a:pt x="0" y="12771"/>
                        <a:pt x="4836" y="14492"/>
                        <a:pt x="10801" y="14492"/>
                      </a:cubicBezTo>
                      <a:cubicBezTo>
                        <a:pt x="16766" y="14492"/>
                        <a:pt x="21600" y="12777"/>
                        <a:pt x="21600" y="10653"/>
                      </a:cubicBezTo>
                      <a:lnTo>
                        <a:pt x="21600" y="9689"/>
                      </a:lnTo>
                      <a:cubicBezTo>
                        <a:pt x="21458" y="9864"/>
                        <a:pt x="21295" y="10033"/>
                        <a:pt x="21098" y="10197"/>
                      </a:cubicBezTo>
                      <a:cubicBezTo>
                        <a:pt x="20508" y="10698"/>
                        <a:pt x="19672" y="11138"/>
                        <a:pt x="18618" y="11514"/>
                      </a:cubicBezTo>
                      <a:cubicBezTo>
                        <a:pt x="16520" y="12260"/>
                        <a:pt x="13745" y="12668"/>
                        <a:pt x="10801" y="12668"/>
                      </a:cubicBezTo>
                      <a:cubicBezTo>
                        <a:pt x="7856" y="12668"/>
                        <a:pt x="5080" y="12260"/>
                        <a:pt x="2982" y="11514"/>
                      </a:cubicBezTo>
                      <a:cubicBezTo>
                        <a:pt x="1928" y="11138"/>
                        <a:pt x="1099" y="10698"/>
                        <a:pt x="504" y="10197"/>
                      </a:cubicBezTo>
                      <a:cubicBezTo>
                        <a:pt x="307" y="10033"/>
                        <a:pt x="142" y="9864"/>
                        <a:pt x="0" y="9689"/>
                      </a:cubicBezTo>
                      <a:close/>
                      <a:moveTo>
                        <a:pt x="0" y="12059"/>
                      </a:moveTo>
                      <a:lnTo>
                        <a:pt x="0" y="13022"/>
                      </a:lnTo>
                      <a:cubicBezTo>
                        <a:pt x="0" y="15141"/>
                        <a:pt x="4836" y="16862"/>
                        <a:pt x="10801" y="16862"/>
                      </a:cubicBezTo>
                      <a:cubicBezTo>
                        <a:pt x="16766" y="16862"/>
                        <a:pt x="21600" y="15146"/>
                        <a:pt x="21600" y="13022"/>
                      </a:cubicBezTo>
                      <a:lnTo>
                        <a:pt x="21600" y="12059"/>
                      </a:lnTo>
                      <a:cubicBezTo>
                        <a:pt x="21458" y="12233"/>
                        <a:pt x="21295" y="12402"/>
                        <a:pt x="21098" y="12566"/>
                      </a:cubicBezTo>
                      <a:cubicBezTo>
                        <a:pt x="20508" y="13067"/>
                        <a:pt x="19672" y="13507"/>
                        <a:pt x="18618" y="13883"/>
                      </a:cubicBezTo>
                      <a:cubicBezTo>
                        <a:pt x="16520" y="14629"/>
                        <a:pt x="13745" y="15037"/>
                        <a:pt x="10801" y="15037"/>
                      </a:cubicBezTo>
                      <a:cubicBezTo>
                        <a:pt x="7856" y="15037"/>
                        <a:pt x="5080" y="14629"/>
                        <a:pt x="2982" y="13883"/>
                      </a:cubicBezTo>
                      <a:cubicBezTo>
                        <a:pt x="1928" y="13507"/>
                        <a:pt x="1099" y="13067"/>
                        <a:pt x="504" y="12566"/>
                      </a:cubicBezTo>
                      <a:cubicBezTo>
                        <a:pt x="307" y="12402"/>
                        <a:pt x="142" y="12233"/>
                        <a:pt x="0" y="12059"/>
                      </a:cubicBezTo>
                      <a:close/>
                      <a:moveTo>
                        <a:pt x="0" y="14428"/>
                      </a:moveTo>
                      <a:lnTo>
                        <a:pt x="0" y="15391"/>
                      </a:lnTo>
                      <a:cubicBezTo>
                        <a:pt x="0" y="17510"/>
                        <a:pt x="4836" y="19231"/>
                        <a:pt x="10801" y="19231"/>
                      </a:cubicBezTo>
                      <a:cubicBezTo>
                        <a:pt x="16766" y="19231"/>
                        <a:pt x="21600" y="17515"/>
                        <a:pt x="21600" y="15391"/>
                      </a:cubicBezTo>
                      <a:lnTo>
                        <a:pt x="21600" y="14428"/>
                      </a:lnTo>
                      <a:cubicBezTo>
                        <a:pt x="21458" y="14602"/>
                        <a:pt x="21295" y="14772"/>
                        <a:pt x="21098" y="14935"/>
                      </a:cubicBezTo>
                      <a:cubicBezTo>
                        <a:pt x="20508" y="15436"/>
                        <a:pt x="19672" y="15877"/>
                        <a:pt x="18618" y="16252"/>
                      </a:cubicBezTo>
                      <a:cubicBezTo>
                        <a:pt x="16520" y="16998"/>
                        <a:pt x="13745" y="17406"/>
                        <a:pt x="10801" y="17406"/>
                      </a:cubicBezTo>
                      <a:cubicBezTo>
                        <a:pt x="7856" y="17406"/>
                        <a:pt x="5080" y="16998"/>
                        <a:pt x="2982" y="16252"/>
                      </a:cubicBezTo>
                      <a:cubicBezTo>
                        <a:pt x="1928" y="15877"/>
                        <a:pt x="1099" y="15436"/>
                        <a:pt x="504" y="14935"/>
                      </a:cubicBezTo>
                      <a:cubicBezTo>
                        <a:pt x="307" y="14772"/>
                        <a:pt x="142" y="14602"/>
                        <a:pt x="0" y="14428"/>
                      </a:cubicBezTo>
                      <a:close/>
                      <a:moveTo>
                        <a:pt x="0" y="16797"/>
                      </a:moveTo>
                      <a:lnTo>
                        <a:pt x="0" y="17760"/>
                      </a:lnTo>
                      <a:cubicBezTo>
                        <a:pt x="0" y="19879"/>
                        <a:pt x="4836" y="21600"/>
                        <a:pt x="10801" y="21600"/>
                      </a:cubicBezTo>
                      <a:cubicBezTo>
                        <a:pt x="16766" y="21600"/>
                        <a:pt x="21600" y="19879"/>
                        <a:pt x="21600" y="17760"/>
                      </a:cubicBezTo>
                      <a:lnTo>
                        <a:pt x="21600" y="16797"/>
                      </a:lnTo>
                      <a:cubicBezTo>
                        <a:pt x="21458" y="16971"/>
                        <a:pt x="21295" y="17141"/>
                        <a:pt x="21098" y="17304"/>
                      </a:cubicBezTo>
                      <a:cubicBezTo>
                        <a:pt x="20508" y="17805"/>
                        <a:pt x="19672" y="18246"/>
                        <a:pt x="18618" y="18622"/>
                      </a:cubicBezTo>
                      <a:cubicBezTo>
                        <a:pt x="16520" y="19368"/>
                        <a:pt x="13745" y="19775"/>
                        <a:pt x="10801" y="19775"/>
                      </a:cubicBezTo>
                      <a:cubicBezTo>
                        <a:pt x="7856" y="19775"/>
                        <a:pt x="5080" y="19368"/>
                        <a:pt x="2982" y="18622"/>
                      </a:cubicBezTo>
                      <a:cubicBezTo>
                        <a:pt x="1928" y="18246"/>
                        <a:pt x="1099" y="17805"/>
                        <a:pt x="504" y="17304"/>
                      </a:cubicBezTo>
                      <a:cubicBezTo>
                        <a:pt x="307" y="17141"/>
                        <a:pt x="142" y="16971"/>
                        <a:pt x="0" y="16797"/>
                      </a:cubicBezTo>
                      <a:close/>
                    </a:path>
                  </a:pathLst>
                </a:custGeom>
                <a:solidFill>
                  <a:srgbClr val="017100"/>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778" name="Rectangle"/>
                <p:cNvSpPr/>
                <p:nvPr/>
              </p:nvSpPr>
              <p:spPr>
                <a:xfrm>
                  <a:off x="0" y="71937"/>
                  <a:ext cx="535379" cy="554471"/>
                </a:xfrm>
                <a:prstGeom prst="rect">
                  <a:avLst/>
                </a:prstGeom>
                <a:noFill/>
                <a:ln w="12700" cap="flat">
                  <a:solidFill>
                    <a:srgbClr val="017100"/>
                  </a:solidFill>
                  <a:prstDash val="solid"/>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grpSp>
              <p:nvGrpSpPr>
                <p:cNvPr id="781" name="Group"/>
                <p:cNvGrpSpPr/>
                <p:nvPr/>
              </p:nvGrpSpPr>
              <p:grpSpPr>
                <a:xfrm>
                  <a:off x="395218" y="453779"/>
                  <a:ext cx="303834" cy="309182"/>
                  <a:chOff x="0" y="0"/>
                  <a:chExt cx="303832" cy="309180"/>
                </a:xfrm>
              </p:grpSpPr>
              <p:sp>
                <p:nvSpPr>
                  <p:cNvPr id="779" name="Square"/>
                  <p:cNvSpPr/>
                  <p:nvPr/>
                </p:nvSpPr>
                <p:spPr>
                  <a:xfrm>
                    <a:off x="0" y="0"/>
                    <a:ext cx="285095" cy="281074"/>
                  </a:xfrm>
                  <a:prstGeom prst="rect">
                    <a:avLst/>
                  </a:prstGeom>
                  <a:solidFill>
                    <a:srgbClr val="FFFFFF"/>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780" name="Recycle"/>
                  <p:cNvSpPr/>
                  <p:nvPr/>
                </p:nvSpPr>
                <p:spPr>
                  <a:xfrm>
                    <a:off x="18738" y="28107"/>
                    <a:ext cx="285095" cy="281074"/>
                  </a:xfrm>
                  <a:custGeom>
                    <a:avLst/>
                    <a:gdLst/>
                    <a:ahLst/>
                    <a:cxnLst>
                      <a:cxn ang="0">
                        <a:pos x="wd2" y="hd2"/>
                      </a:cxn>
                      <a:cxn ang="5400000">
                        <a:pos x="wd2" y="hd2"/>
                      </a:cxn>
                      <a:cxn ang="10800000">
                        <a:pos x="wd2" y="hd2"/>
                      </a:cxn>
                      <a:cxn ang="16200000">
                        <a:pos x="wd2" y="hd2"/>
                      </a:cxn>
                    </a:cxnLst>
                    <a:rect l="0" t="0" r="r" b="b"/>
                    <a:pathLst>
                      <a:path w="21048" h="21549" fill="norm" stroke="1" extrusionOk="0">
                        <a:moveTo>
                          <a:pt x="13549" y="0"/>
                        </a:moveTo>
                        <a:lnTo>
                          <a:pt x="8485" y="132"/>
                        </a:lnTo>
                        <a:cubicBezTo>
                          <a:pt x="8486" y="132"/>
                          <a:pt x="9737" y="309"/>
                          <a:pt x="10848" y="2309"/>
                        </a:cubicBezTo>
                        <a:cubicBezTo>
                          <a:pt x="11978" y="4341"/>
                          <a:pt x="12984" y="6152"/>
                          <a:pt x="13455" y="6998"/>
                        </a:cubicBezTo>
                        <a:lnTo>
                          <a:pt x="12189" y="7756"/>
                        </a:lnTo>
                        <a:lnTo>
                          <a:pt x="16852" y="8291"/>
                        </a:lnTo>
                        <a:lnTo>
                          <a:pt x="18733" y="3832"/>
                        </a:lnTo>
                        <a:lnTo>
                          <a:pt x="17459" y="4597"/>
                        </a:lnTo>
                        <a:lnTo>
                          <a:pt x="15473" y="1025"/>
                        </a:lnTo>
                        <a:cubicBezTo>
                          <a:pt x="14873" y="-51"/>
                          <a:pt x="13549" y="0"/>
                          <a:pt x="13549" y="0"/>
                        </a:cubicBezTo>
                        <a:close/>
                        <a:moveTo>
                          <a:pt x="7671" y="687"/>
                        </a:moveTo>
                        <a:cubicBezTo>
                          <a:pt x="6727" y="742"/>
                          <a:pt x="5937" y="1348"/>
                          <a:pt x="5499" y="2133"/>
                        </a:cubicBezTo>
                        <a:lnTo>
                          <a:pt x="3975" y="4872"/>
                        </a:lnTo>
                        <a:lnTo>
                          <a:pt x="7977" y="7271"/>
                        </a:lnTo>
                        <a:lnTo>
                          <a:pt x="10488" y="2756"/>
                        </a:lnTo>
                        <a:cubicBezTo>
                          <a:pt x="10488" y="2756"/>
                          <a:pt x="9649" y="1169"/>
                          <a:pt x="8660" y="829"/>
                        </a:cubicBezTo>
                        <a:cubicBezTo>
                          <a:pt x="8318" y="711"/>
                          <a:pt x="7986" y="668"/>
                          <a:pt x="7671" y="687"/>
                        </a:cubicBezTo>
                        <a:close/>
                        <a:moveTo>
                          <a:pt x="5609" y="6730"/>
                        </a:moveTo>
                        <a:lnTo>
                          <a:pt x="951" y="7268"/>
                        </a:lnTo>
                        <a:lnTo>
                          <a:pt x="2227" y="8033"/>
                        </a:lnTo>
                        <a:lnTo>
                          <a:pt x="240" y="11604"/>
                        </a:lnTo>
                        <a:cubicBezTo>
                          <a:pt x="-357" y="12681"/>
                          <a:pt x="347" y="13848"/>
                          <a:pt x="347" y="13848"/>
                        </a:cubicBezTo>
                        <a:lnTo>
                          <a:pt x="2990" y="18335"/>
                        </a:lnTo>
                        <a:cubicBezTo>
                          <a:pt x="2990" y="18335"/>
                          <a:pt x="2513" y="17121"/>
                          <a:pt x="3625" y="15121"/>
                        </a:cubicBezTo>
                        <a:cubicBezTo>
                          <a:pt x="4755" y="13089"/>
                          <a:pt x="5760" y="11279"/>
                          <a:pt x="6231" y="10432"/>
                        </a:cubicBezTo>
                        <a:lnTo>
                          <a:pt x="7497" y="11192"/>
                        </a:lnTo>
                        <a:lnTo>
                          <a:pt x="5609" y="6730"/>
                        </a:lnTo>
                        <a:close/>
                        <a:moveTo>
                          <a:pt x="19136" y="7756"/>
                        </a:moveTo>
                        <a:lnTo>
                          <a:pt x="15135" y="10156"/>
                        </a:lnTo>
                        <a:lnTo>
                          <a:pt x="17645" y="14671"/>
                        </a:lnTo>
                        <a:cubicBezTo>
                          <a:pt x="17645" y="14671"/>
                          <a:pt x="19388" y="14710"/>
                          <a:pt x="20166" y="13991"/>
                        </a:cubicBezTo>
                        <a:cubicBezTo>
                          <a:pt x="21243" y="12995"/>
                          <a:pt x="21240" y="11545"/>
                          <a:pt x="20659" y="10497"/>
                        </a:cubicBezTo>
                        <a:lnTo>
                          <a:pt x="19136" y="7756"/>
                        </a:lnTo>
                        <a:close/>
                        <a:moveTo>
                          <a:pt x="12624" y="13701"/>
                        </a:moveTo>
                        <a:lnTo>
                          <a:pt x="9847" y="17628"/>
                        </a:lnTo>
                        <a:lnTo>
                          <a:pt x="12624" y="21549"/>
                        </a:lnTo>
                        <a:lnTo>
                          <a:pt x="12624" y="20021"/>
                        </a:lnTo>
                        <a:lnTo>
                          <a:pt x="16596" y="20021"/>
                        </a:lnTo>
                        <a:cubicBezTo>
                          <a:pt x="17793" y="20019"/>
                          <a:pt x="18413" y="18803"/>
                          <a:pt x="18413" y="18803"/>
                        </a:cubicBezTo>
                        <a:lnTo>
                          <a:pt x="20835" y="14184"/>
                        </a:lnTo>
                        <a:cubicBezTo>
                          <a:pt x="20835" y="14184"/>
                          <a:pt x="20061" y="15219"/>
                          <a:pt x="17837" y="15219"/>
                        </a:cubicBezTo>
                        <a:cubicBezTo>
                          <a:pt x="15577" y="15219"/>
                          <a:pt x="13566" y="15219"/>
                          <a:pt x="12624" y="15219"/>
                        </a:cubicBezTo>
                        <a:lnTo>
                          <a:pt x="12624" y="13701"/>
                        </a:lnTo>
                        <a:close/>
                        <a:moveTo>
                          <a:pt x="4177" y="15222"/>
                        </a:moveTo>
                        <a:cubicBezTo>
                          <a:pt x="4177" y="15222"/>
                          <a:pt x="3272" y="16770"/>
                          <a:pt x="3483" y="17830"/>
                        </a:cubicBezTo>
                        <a:cubicBezTo>
                          <a:pt x="3775" y="19296"/>
                          <a:pt x="4988" y="20019"/>
                          <a:pt x="6152" y="20021"/>
                        </a:cubicBezTo>
                        <a:lnTo>
                          <a:pt x="9197" y="20021"/>
                        </a:lnTo>
                        <a:lnTo>
                          <a:pt x="9197" y="15222"/>
                        </a:lnTo>
                        <a:lnTo>
                          <a:pt x="4177" y="15222"/>
                        </a:lnTo>
                        <a:close/>
                      </a:path>
                    </a:pathLst>
                  </a:custGeom>
                  <a:solidFill>
                    <a:srgbClr val="017100"/>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grpSp>
            <p:pic>
              <p:nvPicPr>
                <p:cNvPr id="782" name="image20.png" descr="image20.png"/>
                <p:cNvPicPr>
                  <a:picLocks noChangeAspect="1"/>
                </p:cNvPicPr>
                <p:nvPr/>
              </p:nvPicPr>
              <p:blipFill>
                <a:blip r:embed="rId5">
                  <a:extLst/>
                </a:blip>
                <a:stretch>
                  <a:fillRect/>
                </a:stretch>
              </p:blipFill>
              <p:spPr>
                <a:xfrm>
                  <a:off x="721286" y="449055"/>
                  <a:ext cx="179268" cy="281075"/>
                </a:xfrm>
                <a:prstGeom prst="rect">
                  <a:avLst/>
                </a:prstGeom>
                <a:ln w="12700" cap="flat">
                  <a:noFill/>
                  <a:miter lim="400000"/>
                </a:ln>
                <a:effectLst/>
              </p:spPr>
            </p:pic>
            <p:grpSp>
              <p:nvGrpSpPr>
                <p:cNvPr id="785" name="Group"/>
                <p:cNvGrpSpPr/>
                <p:nvPr/>
              </p:nvGrpSpPr>
              <p:grpSpPr>
                <a:xfrm>
                  <a:off x="317939" y="0"/>
                  <a:ext cx="267586" cy="293120"/>
                  <a:chOff x="0" y="0"/>
                  <a:chExt cx="267584" cy="293119"/>
                </a:xfrm>
              </p:grpSpPr>
              <p:sp>
                <p:nvSpPr>
                  <p:cNvPr id="783" name="Rectangle"/>
                  <p:cNvSpPr/>
                  <p:nvPr/>
                </p:nvSpPr>
                <p:spPr>
                  <a:xfrm>
                    <a:off x="348" y="0"/>
                    <a:ext cx="266888" cy="281074"/>
                  </a:xfrm>
                  <a:prstGeom prst="rect">
                    <a:avLst/>
                  </a:prstGeom>
                  <a:solidFill>
                    <a:srgbClr val="FFFFFF"/>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784" name="Safe"/>
                  <p:cNvSpPr/>
                  <p:nvPr/>
                </p:nvSpPr>
                <p:spPr>
                  <a:xfrm>
                    <a:off x="0" y="25430"/>
                    <a:ext cx="267585" cy="267690"/>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1739" y="0"/>
                        </a:moveTo>
                        <a:cubicBezTo>
                          <a:pt x="798" y="0"/>
                          <a:pt x="2" y="777"/>
                          <a:pt x="0" y="1696"/>
                        </a:cubicBezTo>
                        <a:lnTo>
                          <a:pt x="0" y="3247"/>
                        </a:lnTo>
                        <a:lnTo>
                          <a:pt x="4396" y="3247"/>
                        </a:lnTo>
                        <a:lnTo>
                          <a:pt x="4384" y="6208"/>
                        </a:lnTo>
                        <a:lnTo>
                          <a:pt x="0" y="6208"/>
                        </a:lnTo>
                        <a:lnTo>
                          <a:pt x="0" y="15128"/>
                        </a:lnTo>
                        <a:lnTo>
                          <a:pt x="4396" y="15128"/>
                        </a:lnTo>
                        <a:lnTo>
                          <a:pt x="4384" y="18090"/>
                        </a:lnTo>
                        <a:lnTo>
                          <a:pt x="0" y="18090"/>
                        </a:lnTo>
                        <a:lnTo>
                          <a:pt x="0" y="19896"/>
                        </a:lnTo>
                        <a:cubicBezTo>
                          <a:pt x="-1" y="20351"/>
                          <a:pt x="175" y="20779"/>
                          <a:pt x="496" y="21100"/>
                        </a:cubicBezTo>
                        <a:cubicBezTo>
                          <a:pt x="817" y="21422"/>
                          <a:pt x="1245" y="21600"/>
                          <a:pt x="1700" y="21600"/>
                        </a:cubicBezTo>
                        <a:lnTo>
                          <a:pt x="19858" y="21600"/>
                        </a:lnTo>
                        <a:cubicBezTo>
                          <a:pt x="20793" y="21600"/>
                          <a:pt x="21556" y="20839"/>
                          <a:pt x="21558" y="19904"/>
                        </a:cubicBezTo>
                        <a:lnTo>
                          <a:pt x="21598" y="1703"/>
                        </a:lnTo>
                        <a:cubicBezTo>
                          <a:pt x="21599" y="1248"/>
                          <a:pt x="21423" y="821"/>
                          <a:pt x="21102" y="499"/>
                        </a:cubicBezTo>
                        <a:cubicBezTo>
                          <a:pt x="20781" y="178"/>
                          <a:pt x="20353" y="0"/>
                          <a:pt x="19898" y="0"/>
                        </a:cubicBezTo>
                        <a:lnTo>
                          <a:pt x="1739" y="0"/>
                        </a:lnTo>
                        <a:close/>
                        <a:moveTo>
                          <a:pt x="8" y="3711"/>
                        </a:moveTo>
                        <a:lnTo>
                          <a:pt x="0" y="5746"/>
                        </a:lnTo>
                        <a:lnTo>
                          <a:pt x="3921" y="5746"/>
                        </a:lnTo>
                        <a:lnTo>
                          <a:pt x="3930" y="3711"/>
                        </a:lnTo>
                        <a:lnTo>
                          <a:pt x="8" y="3711"/>
                        </a:lnTo>
                        <a:close/>
                        <a:moveTo>
                          <a:pt x="5781" y="7462"/>
                        </a:moveTo>
                        <a:lnTo>
                          <a:pt x="8200" y="8517"/>
                        </a:lnTo>
                        <a:cubicBezTo>
                          <a:pt x="7906" y="8867"/>
                          <a:pt x="7679" y="9277"/>
                          <a:pt x="7542" y="9725"/>
                        </a:cubicBezTo>
                        <a:lnTo>
                          <a:pt x="5305" y="8240"/>
                        </a:lnTo>
                        <a:lnTo>
                          <a:pt x="5781" y="7462"/>
                        </a:lnTo>
                        <a:close/>
                        <a:moveTo>
                          <a:pt x="15894" y="7462"/>
                        </a:moveTo>
                        <a:lnTo>
                          <a:pt x="16370" y="8240"/>
                        </a:lnTo>
                        <a:lnTo>
                          <a:pt x="14134" y="9725"/>
                        </a:lnTo>
                        <a:cubicBezTo>
                          <a:pt x="13997" y="9277"/>
                          <a:pt x="13770" y="8867"/>
                          <a:pt x="13475" y="8517"/>
                        </a:cubicBezTo>
                        <a:lnTo>
                          <a:pt x="15894" y="7462"/>
                        </a:lnTo>
                        <a:close/>
                        <a:moveTo>
                          <a:pt x="10837" y="7795"/>
                        </a:moveTo>
                        <a:cubicBezTo>
                          <a:pt x="12458" y="7795"/>
                          <a:pt x="13772" y="9109"/>
                          <a:pt x="13772" y="10729"/>
                        </a:cubicBezTo>
                        <a:cubicBezTo>
                          <a:pt x="13772" y="12349"/>
                          <a:pt x="12458" y="13662"/>
                          <a:pt x="10837" y="13662"/>
                        </a:cubicBezTo>
                        <a:cubicBezTo>
                          <a:pt x="9216" y="13662"/>
                          <a:pt x="7903" y="12349"/>
                          <a:pt x="7903" y="10729"/>
                        </a:cubicBezTo>
                        <a:cubicBezTo>
                          <a:pt x="7903" y="9109"/>
                          <a:pt x="9216" y="7795"/>
                          <a:pt x="10837" y="7795"/>
                        </a:cubicBezTo>
                        <a:close/>
                        <a:moveTo>
                          <a:pt x="10837" y="9072"/>
                        </a:moveTo>
                        <a:cubicBezTo>
                          <a:pt x="9923" y="9072"/>
                          <a:pt x="9179" y="9815"/>
                          <a:pt x="9179" y="10729"/>
                        </a:cubicBezTo>
                        <a:cubicBezTo>
                          <a:pt x="9179" y="11643"/>
                          <a:pt x="9923" y="12386"/>
                          <a:pt x="10837" y="12386"/>
                        </a:cubicBezTo>
                        <a:cubicBezTo>
                          <a:pt x="11751" y="12386"/>
                          <a:pt x="12495" y="11643"/>
                          <a:pt x="12495" y="10729"/>
                        </a:cubicBezTo>
                        <a:cubicBezTo>
                          <a:pt x="12495" y="9815"/>
                          <a:pt x="11751" y="9072"/>
                          <a:pt x="10837" y="9072"/>
                        </a:cubicBezTo>
                        <a:close/>
                        <a:moveTo>
                          <a:pt x="10837" y="9585"/>
                        </a:moveTo>
                        <a:cubicBezTo>
                          <a:pt x="11468" y="9585"/>
                          <a:pt x="11982" y="10098"/>
                          <a:pt x="11982" y="10729"/>
                        </a:cubicBezTo>
                        <a:cubicBezTo>
                          <a:pt x="11982" y="11360"/>
                          <a:pt x="11468" y="11873"/>
                          <a:pt x="10837" y="11873"/>
                        </a:cubicBezTo>
                        <a:cubicBezTo>
                          <a:pt x="10206" y="11873"/>
                          <a:pt x="9693" y="11360"/>
                          <a:pt x="9693" y="10729"/>
                        </a:cubicBezTo>
                        <a:cubicBezTo>
                          <a:pt x="9693" y="10098"/>
                          <a:pt x="10206" y="9585"/>
                          <a:pt x="10837" y="9585"/>
                        </a:cubicBezTo>
                        <a:close/>
                        <a:moveTo>
                          <a:pt x="10131" y="14099"/>
                        </a:moveTo>
                        <a:cubicBezTo>
                          <a:pt x="10359" y="14147"/>
                          <a:pt x="10595" y="14173"/>
                          <a:pt x="10837" y="14173"/>
                        </a:cubicBezTo>
                        <a:cubicBezTo>
                          <a:pt x="11079" y="14173"/>
                          <a:pt x="11315" y="14147"/>
                          <a:pt x="11543" y="14099"/>
                        </a:cubicBezTo>
                        <a:lnTo>
                          <a:pt x="11313" y="16489"/>
                        </a:lnTo>
                        <a:lnTo>
                          <a:pt x="10361" y="16489"/>
                        </a:lnTo>
                        <a:lnTo>
                          <a:pt x="10131" y="14099"/>
                        </a:lnTo>
                        <a:close/>
                        <a:moveTo>
                          <a:pt x="8" y="15592"/>
                        </a:moveTo>
                        <a:lnTo>
                          <a:pt x="0" y="17626"/>
                        </a:lnTo>
                        <a:lnTo>
                          <a:pt x="3921" y="17626"/>
                        </a:lnTo>
                        <a:lnTo>
                          <a:pt x="3930" y="15592"/>
                        </a:lnTo>
                        <a:lnTo>
                          <a:pt x="8" y="15592"/>
                        </a:lnTo>
                        <a:close/>
                      </a:path>
                    </a:pathLst>
                  </a:custGeom>
                  <a:solidFill>
                    <a:srgbClr val="EE220C"/>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grpSp>
          </p:grpSp>
          <p:grpSp>
            <p:nvGrpSpPr>
              <p:cNvPr id="808" name="Group"/>
              <p:cNvGrpSpPr/>
              <p:nvPr/>
            </p:nvGrpSpPr>
            <p:grpSpPr>
              <a:xfrm>
                <a:off x="6022235" y="150619"/>
                <a:ext cx="900555" cy="835734"/>
                <a:chOff x="0" y="0"/>
                <a:chExt cx="900553" cy="835732"/>
              </a:xfrm>
            </p:grpSpPr>
            <p:sp>
              <p:nvSpPr>
                <p:cNvPr id="787" name="anonymization"/>
                <p:cNvSpPr txBox="1"/>
                <p:nvPr/>
              </p:nvSpPr>
              <p:spPr>
                <a:xfrm>
                  <a:off x="0" y="0"/>
                  <a:ext cx="900554" cy="2243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8" tIns="35718" rIns="35718" bIns="35718" numCol="1" anchor="ctr">
                  <a:noAutofit/>
                </a:bodyPr>
                <a:lstStyle>
                  <a:lvl1pPr algn="ctr" defTabSz="410765">
                    <a:defRPr sz="1000">
                      <a:solidFill>
                        <a:srgbClr val="017100"/>
                      </a:solidFill>
                      <a:latin typeface="Gill Sans"/>
                      <a:ea typeface="Gill Sans"/>
                      <a:cs typeface="Gill Sans"/>
                      <a:sym typeface="Gill Sans"/>
                    </a:defRPr>
                  </a:lvl1pPr>
                </a:lstStyle>
                <a:p>
                  <a:pPr/>
                  <a:r>
                    <a:t>anonymization</a:t>
                  </a:r>
                </a:p>
              </p:txBody>
            </p:sp>
            <p:grpSp>
              <p:nvGrpSpPr>
                <p:cNvPr id="807" name="Group"/>
                <p:cNvGrpSpPr/>
                <p:nvPr/>
              </p:nvGrpSpPr>
              <p:grpSpPr>
                <a:xfrm>
                  <a:off x="162881" y="277675"/>
                  <a:ext cx="548003" cy="558058"/>
                  <a:chOff x="0" y="0"/>
                  <a:chExt cx="548002" cy="558056"/>
                </a:xfrm>
              </p:grpSpPr>
              <p:sp>
                <p:nvSpPr>
                  <p:cNvPr id="788" name="Rectangle"/>
                  <p:cNvSpPr/>
                  <p:nvPr/>
                </p:nvSpPr>
                <p:spPr>
                  <a:xfrm>
                    <a:off x="0" y="0"/>
                    <a:ext cx="548003" cy="558057"/>
                  </a:xfrm>
                  <a:prstGeom prst="rect">
                    <a:avLst/>
                  </a:prstGeom>
                  <a:noFill/>
                  <a:ln w="12700" cap="flat">
                    <a:solidFill>
                      <a:srgbClr val="017100"/>
                    </a:solidFill>
                    <a:prstDash val="solid"/>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789" name="Male"/>
                  <p:cNvSpPr/>
                  <p:nvPr/>
                </p:nvSpPr>
                <p:spPr>
                  <a:xfrm>
                    <a:off x="44169" y="14323"/>
                    <a:ext cx="65667" cy="177189"/>
                  </a:xfrm>
                  <a:custGeom>
                    <a:avLst/>
                    <a:gdLst/>
                    <a:ahLst/>
                    <a:cxnLst>
                      <a:cxn ang="0">
                        <a:pos x="wd2" y="hd2"/>
                      </a:cxn>
                      <a:cxn ang="5400000">
                        <a:pos x="wd2" y="hd2"/>
                      </a:cxn>
                      <a:cxn ang="10800000">
                        <a:pos x="wd2" y="hd2"/>
                      </a:cxn>
                      <a:cxn ang="16200000">
                        <a:pos x="wd2" y="hd2"/>
                      </a:cxn>
                    </a:cxnLst>
                    <a:rect l="0" t="0" r="r" b="b"/>
                    <a:pathLst>
                      <a:path w="21547" h="21600" fill="norm" stroke="1"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017101"/>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790" name="Male"/>
                  <p:cNvSpPr/>
                  <p:nvPr/>
                </p:nvSpPr>
                <p:spPr>
                  <a:xfrm>
                    <a:off x="120071" y="14323"/>
                    <a:ext cx="65667" cy="177189"/>
                  </a:xfrm>
                  <a:custGeom>
                    <a:avLst/>
                    <a:gdLst/>
                    <a:ahLst/>
                    <a:cxnLst>
                      <a:cxn ang="0">
                        <a:pos x="wd2" y="hd2"/>
                      </a:cxn>
                      <a:cxn ang="5400000">
                        <a:pos x="wd2" y="hd2"/>
                      </a:cxn>
                      <a:cxn ang="10800000">
                        <a:pos x="wd2" y="hd2"/>
                      </a:cxn>
                      <a:cxn ang="16200000">
                        <a:pos x="wd2" y="hd2"/>
                      </a:cxn>
                    </a:cxnLst>
                    <a:rect l="0" t="0" r="r" b="b"/>
                    <a:pathLst>
                      <a:path w="21547" h="21600" fill="norm" stroke="1"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017101"/>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791" name="Male"/>
                  <p:cNvSpPr/>
                  <p:nvPr/>
                </p:nvSpPr>
                <p:spPr>
                  <a:xfrm>
                    <a:off x="195230" y="14323"/>
                    <a:ext cx="65667" cy="177189"/>
                  </a:xfrm>
                  <a:custGeom>
                    <a:avLst/>
                    <a:gdLst/>
                    <a:ahLst/>
                    <a:cxnLst>
                      <a:cxn ang="0">
                        <a:pos x="wd2" y="hd2"/>
                      </a:cxn>
                      <a:cxn ang="5400000">
                        <a:pos x="wd2" y="hd2"/>
                      </a:cxn>
                      <a:cxn ang="10800000">
                        <a:pos x="wd2" y="hd2"/>
                      </a:cxn>
                      <a:cxn ang="16200000">
                        <a:pos x="wd2" y="hd2"/>
                      </a:cxn>
                    </a:cxnLst>
                    <a:rect l="0" t="0" r="r" b="b"/>
                    <a:pathLst>
                      <a:path w="21547" h="21600" fill="norm" stroke="1"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017101"/>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792" name="Male"/>
                  <p:cNvSpPr/>
                  <p:nvPr/>
                </p:nvSpPr>
                <p:spPr>
                  <a:xfrm>
                    <a:off x="265757" y="14323"/>
                    <a:ext cx="65667" cy="177189"/>
                  </a:xfrm>
                  <a:custGeom>
                    <a:avLst/>
                    <a:gdLst/>
                    <a:ahLst/>
                    <a:cxnLst>
                      <a:cxn ang="0">
                        <a:pos x="wd2" y="hd2"/>
                      </a:cxn>
                      <a:cxn ang="5400000">
                        <a:pos x="wd2" y="hd2"/>
                      </a:cxn>
                      <a:cxn ang="10800000">
                        <a:pos x="wd2" y="hd2"/>
                      </a:cxn>
                      <a:cxn ang="16200000">
                        <a:pos x="wd2" y="hd2"/>
                      </a:cxn>
                    </a:cxnLst>
                    <a:rect l="0" t="0" r="r" b="b"/>
                    <a:pathLst>
                      <a:path w="21547" h="21600" fill="norm" stroke="1"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27200"/>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793" name="Male"/>
                  <p:cNvSpPr/>
                  <p:nvPr/>
                </p:nvSpPr>
                <p:spPr>
                  <a:xfrm>
                    <a:off x="341659" y="14323"/>
                    <a:ext cx="65667" cy="177189"/>
                  </a:xfrm>
                  <a:custGeom>
                    <a:avLst/>
                    <a:gdLst/>
                    <a:ahLst/>
                    <a:cxnLst>
                      <a:cxn ang="0">
                        <a:pos x="wd2" y="hd2"/>
                      </a:cxn>
                      <a:cxn ang="5400000">
                        <a:pos x="wd2" y="hd2"/>
                      </a:cxn>
                      <a:cxn ang="10800000">
                        <a:pos x="wd2" y="hd2"/>
                      </a:cxn>
                      <a:cxn ang="16200000">
                        <a:pos x="wd2" y="hd2"/>
                      </a:cxn>
                    </a:cxnLst>
                    <a:rect l="0" t="0" r="r" b="b"/>
                    <a:pathLst>
                      <a:path w="21547" h="21600" fill="norm" stroke="1"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27200"/>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794" name="Male"/>
                  <p:cNvSpPr/>
                  <p:nvPr/>
                </p:nvSpPr>
                <p:spPr>
                  <a:xfrm>
                    <a:off x="416818" y="14323"/>
                    <a:ext cx="65667" cy="177189"/>
                  </a:xfrm>
                  <a:custGeom>
                    <a:avLst/>
                    <a:gdLst/>
                    <a:ahLst/>
                    <a:cxnLst>
                      <a:cxn ang="0">
                        <a:pos x="wd2" y="hd2"/>
                      </a:cxn>
                      <a:cxn ang="5400000">
                        <a:pos x="wd2" y="hd2"/>
                      </a:cxn>
                      <a:cxn ang="10800000">
                        <a:pos x="wd2" y="hd2"/>
                      </a:cxn>
                      <a:cxn ang="16200000">
                        <a:pos x="wd2" y="hd2"/>
                      </a:cxn>
                    </a:cxnLst>
                    <a:rect l="0" t="0" r="r" b="b"/>
                    <a:pathLst>
                      <a:path w="21547" h="21600" fill="norm" stroke="1"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27200"/>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795" name="Male"/>
                  <p:cNvSpPr/>
                  <p:nvPr/>
                </p:nvSpPr>
                <p:spPr>
                  <a:xfrm>
                    <a:off x="46599" y="190188"/>
                    <a:ext cx="65667" cy="177188"/>
                  </a:xfrm>
                  <a:custGeom>
                    <a:avLst/>
                    <a:gdLst/>
                    <a:ahLst/>
                    <a:cxnLst>
                      <a:cxn ang="0">
                        <a:pos x="wd2" y="hd2"/>
                      </a:cxn>
                      <a:cxn ang="5400000">
                        <a:pos x="wd2" y="hd2"/>
                      </a:cxn>
                      <a:cxn ang="10800000">
                        <a:pos x="wd2" y="hd2"/>
                      </a:cxn>
                      <a:cxn ang="16200000">
                        <a:pos x="wd2" y="hd2"/>
                      </a:cxn>
                    </a:cxnLst>
                    <a:rect l="0" t="0" r="r" b="b"/>
                    <a:pathLst>
                      <a:path w="21547" h="21600" fill="norm" stroke="1"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27200"/>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796" name="Male"/>
                  <p:cNvSpPr/>
                  <p:nvPr/>
                </p:nvSpPr>
                <p:spPr>
                  <a:xfrm>
                    <a:off x="122501" y="190188"/>
                    <a:ext cx="65667" cy="177188"/>
                  </a:xfrm>
                  <a:custGeom>
                    <a:avLst/>
                    <a:gdLst/>
                    <a:ahLst/>
                    <a:cxnLst>
                      <a:cxn ang="0">
                        <a:pos x="wd2" y="hd2"/>
                      </a:cxn>
                      <a:cxn ang="5400000">
                        <a:pos x="wd2" y="hd2"/>
                      </a:cxn>
                      <a:cxn ang="10800000">
                        <a:pos x="wd2" y="hd2"/>
                      </a:cxn>
                      <a:cxn ang="16200000">
                        <a:pos x="wd2" y="hd2"/>
                      </a:cxn>
                    </a:cxnLst>
                    <a:rect l="0" t="0" r="r" b="b"/>
                    <a:pathLst>
                      <a:path w="21547" h="21600" fill="norm" stroke="1"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27200"/>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797" name="Male"/>
                  <p:cNvSpPr/>
                  <p:nvPr/>
                </p:nvSpPr>
                <p:spPr>
                  <a:xfrm>
                    <a:off x="197660" y="190188"/>
                    <a:ext cx="65667" cy="177188"/>
                  </a:xfrm>
                  <a:custGeom>
                    <a:avLst/>
                    <a:gdLst/>
                    <a:ahLst/>
                    <a:cxnLst>
                      <a:cxn ang="0">
                        <a:pos x="wd2" y="hd2"/>
                      </a:cxn>
                      <a:cxn ang="5400000">
                        <a:pos x="wd2" y="hd2"/>
                      </a:cxn>
                      <a:cxn ang="10800000">
                        <a:pos x="wd2" y="hd2"/>
                      </a:cxn>
                      <a:cxn ang="16200000">
                        <a:pos x="wd2" y="hd2"/>
                      </a:cxn>
                    </a:cxnLst>
                    <a:rect l="0" t="0" r="r" b="b"/>
                    <a:pathLst>
                      <a:path w="21547" h="21600" fill="norm" stroke="1"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27200"/>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798" name="Male"/>
                  <p:cNvSpPr/>
                  <p:nvPr/>
                </p:nvSpPr>
                <p:spPr>
                  <a:xfrm>
                    <a:off x="268187" y="190188"/>
                    <a:ext cx="65667" cy="177188"/>
                  </a:xfrm>
                  <a:custGeom>
                    <a:avLst/>
                    <a:gdLst/>
                    <a:ahLst/>
                    <a:cxnLst>
                      <a:cxn ang="0">
                        <a:pos x="wd2" y="hd2"/>
                      </a:cxn>
                      <a:cxn ang="5400000">
                        <a:pos x="wd2" y="hd2"/>
                      </a:cxn>
                      <a:cxn ang="10800000">
                        <a:pos x="wd2" y="hd2"/>
                      </a:cxn>
                      <a:cxn ang="16200000">
                        <a:pos x="wd2" y="hd2"/>
                      </a:cxn>
                    </a:cxnLst>
                    <a:rect l="0" t="0" r="r" b="b"/>
                    <a:pathLst>
                      <a:path w="21547" h="21600" fill="norm" stroke="1"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27200"/>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799" name="Male"/>
                  <p:cNvSpPr/>
                  <p:nvPr/>
                </p:nvSpPr>
                <p:spPr>
                  <a:xfrm>
                    <a:off x="344090" y="190188"/>
                    <a:ext cx="65666" cy="177188"/>
                  </a:xfrm>
                  <a:custGeom>
                    <a:avLst/>
                    <a:gdLst/>
                    <a:ahLst/>
                    <a:cxnLst>
                      <a:cxn ang="0">
                        <a:pos x="wd2" y="hd2"/>
                      </a:cxn>
                      <a:cxn ang="5400000">
                        <a:pos x="wd2" y="hd2"/>
                      </a:cxn>
                      <a:cxn ang="10800000">
                        <a:pos x="wd2" y="hd2"/>
                      </a:cxn>
                      <a:cxn ang="16200000">
                        <a:pos x="wd2" y="hd2"/>
                      </a:cxn>
                    </a:cxnLst>
                    <a:rect l="0" t="0" r="r" b="b"/>
                    <a:pathLst>
                      <a:path w="21547" h="21600" fill="norm" stroke="1"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27200"/>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800" name="Male"/>
                  <p:cNvSpPr/>
                  <p:nvPr/>
                </p:nvSpPr>
                <p:spPr>
                  <a:xfrm>
                    <a:off x="419248" y="190188"/>
                    <a:ext cx="65667" cy="177188"/>
                  </a:xfrm>
                  <a:custGeom>
                    <a:avLst/>
                    <a:gdLst/>
                    <a:ahLst/>
                    <a:cxnLst>
                      <a:cxn ang="0">
                        <a:pos x="wd2" y="hd2"/>
                      </a:cxn>
                      <a:cxn ang="5400000">
                        <a:pos x="wd2" y="hd2"/>
                      </a:cxn>
                      <a:cxn ang="10800000">
                        <a:pos x="wd2" y="hd2"/>
                      </a:cxn>
                      <a:cxn ang="16200000">
                        <a:pos x="wd2" y="hd2"/>
                      </a:cxn>
                    </a:cxnLst>
                    <a:rect l="0" t="0" r="r" b="b"/>
                    <a:pathLst>
                      <a:path w="21547" h="21600" fill="norm" stroke="1"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EE220C"/>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801" name="Male"/>
                  <p:cNvSpPr/>
                  <p:nvPr/>
                </p:nvSpPr>
                <p:spPr>
                  <a:xfrm>
                    <a:off x="46599" y="369159"/>
                    <a:ext cx="65667" cy="177188"/>
                  </a:xfrm>
                  <a:custGeom>
                    <a:avLst/>
                    <a:gdLst/>
                    <a:ahLst/>
                    <a:cxnLst>
                      <a:cxn ang="0">
                        <a:pos x="wd2" y="hd2"/>
                      </a:cxn>
                      <a:cxn ang="5400000">
                        <a:pos x="wd2" y="hd2"/>
                      </a:cxn>
                      <a:cxn ang="10800000">
                        <a:pos x="wd2" y="hd2"/>
                      </a:cxn>
                      <a:cxn ang="16200000">
                        <a:pos x="wd2" y="hd2"/>
                      </a:cxn>
                    </a:cxnLst>
                    <a:rect l="0" t="0" r="r" b="b"/>
                    <a:pathLst>
                      <a:path w="21547" h="21600" fill="norm" stroke="1"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EE220C"/>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802" name="Male"/>
                  <p:cNvSpPr/>
                  <p:nvPr/>
                </p:nvSpPr>
                <p:spPr>
                  <a:xfrm>
                    <a:off x="122501" y="369159"/>
                    <a:ext cx="65667" cy="177188"/>
                  </a:xfrm>
                  <a:custGeom>
                    <a:avLst/>
                    <a:gdLst/>
                    <a:ahLst/>
                    <a:cxnLst>
                      <a:cxn ang="0">
                        <a:pos x="wd2" y="hd2"/>
                      </a:cxn>
                      <a:cxn ang="5400000">
                        <a:pos x="wd2" y="hd2"/>
                      </a:cxn>
                      <a:cxn ang="10800000">
                        <a:pos x="wd2" y="hd2"/>
                      </a:cxn>
                      <a:cxn ang="16200000">
                        <a:pos x="wd2" y="hd2"/>
                      </a:cxn>
                    </a:cxnLst>
                    <a:rect l="0" t="0" r="r" b="b"/>
                    <a:pathLst>
                      <a:path w="21547" h="21600" fill="norm" stroke="1"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EE220C"/>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803" name="Male"/>
                  <p:cNvSpPr/>
                  <p:nvPr/>
                </p:nvSpPr>
                <p:spPr>
                  <a:xfrm>
                    <a:off x="197660" y="369159"/>
                    <a:ext cx="65667" cy="177188"/>
                  </a:xfrm>
                  <a:custGeom>
                    <a:avLst/>
                    <a:gdLst/>
                    <a:ahLst/>
                    <a:cxnLst>
                      <a:cxn ang="0">
                        <a:pos x="wd2" y="hd2"/>
                      </a:cxn>
                      <a:cxn ang="5400000">
                        <a:pos x="wd2" y="hd2"/>
                      </a:cxn>
                      <a:cxn ang="10800000">
                        <a:pos x="wd2" y="hd2"/>
                      </a:cxn>
                      <a:cxn ang="16200000">
                        <a:pos x="wd2" y="hd2"/>
                      </a:cxn>
                    </a:cxnLst>
                    <a:rect l="0" t="0" r="r" b="b"/>
                    <a:pathLst>
                      <a:path w="21547" h="21600" fill="norm" stroke="1"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EE220C"/>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804" name="Male"/>
                  <p:cNvSpPr/>
                  <p:nvPr/>
                </p:nvSpPr>
                <p:spPr>
                  <a:xfrm>
                    <a:off x="268187" y="369159"/>
                    <a:ext cx="65667" cy="177188"/>
                  </a:xfrm>
                  <a:custGeom>
                    <a:avLst/>
                    <a:gdLst/>
                    <a:ahLst/>
                    <a:cxnLst>
                      <a:cxn ang="0">
                        <a:pos x="wd2" y="hd2"/>
                      </a:cxn>
                      <a:cxn ang="5400000">
                        <a:pos x="wd2" y="hd2"/>
                      </a:cxn>
                      <a:cxn ang="10800000">
                        <a:pos x="wd2" y="hd2"/>
                      </a:cxn>
                      <a:cxn ang="16200000">
                        <a:pos x="wd2" y="hd2"/>
                      </a:cxn>
                    </a:cxnLst>
                    <a:rect l="0" t="0" r="r" b="b"/>
                    <a:pathLst>
                      <a:path w="21547" h="21600" fill="norm" stroke="1"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EE220C"/>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805" name="Male"/>
                  <p:cNvSpPr/>
                  <p:nvPr/>
                </p:nvSpPr>
                <p:spPr>
                  <a:xfrm>
                    <a:off x="344090" y="369159"/>
                    <a:ext cx="65666" cy="177188"/>
                  </a:xfrm>
                  <a:custGeom>
                    <a:avLst/>
                    <a:gdLst/>
                    <a:ahLst/>
                    <a:cxnLst>
                      <a:cxn ang="0">
                        <a:pos x="wd2" y="hd2"/>
                      </a:cxn>
                      <a:cxn ang="5400000">
                        <a:pos x="wd2" y="hd2"/>
                      </a:cxn>
                      <a:cxn ang="10800000">
                        <a:pos x="wd2" y="hd2"/>
                      </a:cxn>
                      <a:cxn ang="16200000">
                        <a:pos x="wd2" y="hd2"/>
                      </a:cxn>
                    </a:cxnLst>
                    <a:rect l="0" t="0" r="r" b="b"/>
                    <a:pathLst>
                      <a:path w="21547" h="21600" fill="norm" stroke="1"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EE220C"/>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806" name="Male"/>
                  <p:cNvSpPr/>
                  <p:nvPr/>
                </p:nvSpPr>
                <p:spPr>
                  <a:xfrm>
                    <a:off x="419248" y="369159"/>
                    <a:ext cx="65667" cy="177188"/>
                  </a:xfrm>
                  <a:custGeom>
                    <a:avLst/>
                    <a:gdLst/>
                    <a:ahLst/>
                    <a:cxnLst>
                      <a:cxn ang="0">
                        <a:pos x="wd2" y="hd2"/>
                      </a:cxn>
                      <a:cxn ang="5400000">
                        <a:pos x="wd2" y="hd2"/>
                      </a:cxn>
                      <a:cxn ang="10800000">
                        <a:pos x="wd2" y="hd2"/>
                      </a:cxn>
                      <a:cxn ang="16200000">
                        <a:pos x="wd2" y="hd2"/>
                      </a:cxn>
                    </a:cxnLst>
                    <a:rect l="0" t="0" r="r" b="b"/>
                    <a:pathLst>
                      <a:path w="21547" h="21600" fill="norm" stroke="1"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EE220C"/>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grpSp>
          </p:grpSp>
        </p:grpSp>
      </p:gr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2" name="Title 1"/>
          <p:cNvSpPr txBox="1"/>
          <p:nvPr>
            <p:ph type="title"/>
          </p:nvPr>
        </p:nvSpPr>
        <p:spPr>
          <a:xfrm>
            <a:off x="2767912" y="320675"/>
            <a:ext cx="8771240" cy="1325563"/>
          </a:xfrm>
          <a:prstGeom prst="rect">
            <a:avLst/>
          </a:prstGeom>
        </p:spPr>
        <p:txBody>
          <a:bodyPr/>
          <a:lstStyle/>
          <a:p>
            <a:pPr/>
            <a:r>
              <a:t>Partnering and Collaboration</a:t>
            </a:r>
          </a:p>
        </p:txBody>
      </p:sp>
      <p:sp>
        <p:nvSpPr>
          <p:cNvPr id="813" name="Date Placeholder 3"/>
          <p:cNvSpPr txBox="1"/>
          <p:nvPr/>
        </p:nvSpPr>
        <p:spPr>
          <a:xfrm>
            <a:off x="883919" y="6414760"/>
            <a:ext cx="2651762" cy="248305"/>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sz="1200">
                <a:solidFill>
                  <a:srgbClr val="888888"/>
                </a:solidFill>
              </a:defRPr>
            </a:lvl1pPr>
          </a:lstStyle>
          <a:p>
            <a:pPr/>
            <a:r>
              <a:t>May 30 2023</a:t>
            </a:r>
          </a:p>
        </p:txBody>
      </p:sp>
      <p:sp>
        <p:nvSpPr>
          <p:cNvPr id="814" name="Slide Number Placeholder 5"/>
          <p:cNvSpPr txBox="1"/>
          <p:nvPr>
            <p:ph type="sldNum" sz="quarter" idx="2"/>
          </p:nvPr>
        </p:nvSpPr>
        <p:spPr>
          <a:xfrm>
            <a:off x="11095176" y="6414760"/>
            <a:ext cx="258624" cy="24830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828" name="Groep 9"/>
          <p:cNvGrpSpPr/>
          <p:nvPr/>
        </p:nvGrpSpPr>
        <p:grpSpPr>
          <a:xfrm>
            <a:off x="1417949" y="3786464"/>
            <a:ext cx="9144001" cy="1954542"/>
            <a:chOff x="-62507" y="0"/>
            <a:chExt cx="9144000" cy="1954541"/>
          </a:xfrm>
        </p:grpSpPr>
        <p:sp>
          <p:nvSpPr>
            <p:cNvPr id="815" name="Rechthoek 60"/>
            <p:cNvSpPr/>
            <p:nvPr/>
          </p:nvSpPr>
          <p:spPr>
            <a:xfrm>
              <a:off x="-62508" y="-1"/>
              <a:ext cx="9144002" cy="1954542"/>
            </a:xfrm>
            <a:prstGeom prst="rect">
              <a:avLst/>
            </a:prstGeom>
            <a:solidFill>
              <a:srgbClr val="F58024"/>
            </a:solidFill>
            <a:ln w="12700" cap="flat">
              <a:noFill/>
              <a:miter lim="400000"/>
            </a:ln>
            <a:effectLst/>
          </p:spPr>
          <p:txBody>
            <a:bodyPr wrap="square" lIns="35718" tIns="35718" rIns="35718" bIns="35718" numCol="1" anchor="ctr">
              <a:noAutofit/>
            </a:bodyPr>
            <a:lstStyle/>
            <a:p>
              <a:pPr algn="ctr" defTabSz="290456">
                <a:defRPr sz="900">
                  <a:solidFill>
                    <a:srgbClr val="FFFFFF"/>
                  </a:solidFill>
                </a:defRPr>
              </a:pPr>
            </a:p>
          </p:txBody>
        </p:sp>
        <p:grpSp>
          <p:nvGrpSpPr>
            <p:cNvPr id="821" name="Group"/>
            <p:cNvGrpSpPr/>
            <p:nvPr/>
          </p:nvGrpSpPr>
          <p:grpSpPr>
            <a:xfrm>
              <a:off x="377095" y="535753"/>
              <a:ext cx="1728474" cy="1270001"/>
              <a:chOff x="125102" y="0"/>
              <a:chExt cx="1728472" cy="1270000"/>
            </a:xfrm>
          </p:grpSpPr>
          <p:grpSp>
            <p:nvGrpSpPr>
              <p:cNvPr id="819" name="Groepeer"/>
              <p:cNvGrpSpPr/>
              <p:nvPr/>
            </p:nvGrpSpPr>
            <p:grpSpPr>
              <a:xfrm>
                <a:off x="125102" y="193715"/>
                <a:ext cx="916953" cy="495304"/>
                <a:chOff x="3" y="4"/>
                <a:chExt cx="916952" cy="495303"/>
              </a:xfrm>
            </p:grpSpPr>
            <p:sp>
              <p:nvSpPr>
                <p:cNvPr id="816" name="Man"/>
                <p:cNvSpPr/>
                <p:nvPr/>
              </p:nvSpPr>
              <p:spPr>
                <a:xfrm>
                  <a:off x="742463" y="44798"/>
                  <a:ext cx="174494" cy="450444"/>
                </a:xfrm>
                <a:custGeom>
                  <a:avLst/>
                  <a:gdLst/>
                  <a:ahLst/>
                  <a:cxnLst>
                    <a:cxn ang="0">
                      <a:pos x="wd2" y="hd2"/>
                    </a:cxn>
                    <a:cxn ang="5400000">
                      <a:pos x="wd2" y="hd2"/>
                    </a:cxn>
                    <a:cxn ang="10800000">
                      <a:pos x="wd2" y="hd2"/>
                    </a:cxn>
                    <a:cxn ang="16200000">
                      <a:pos x="wd2" y="hd2"/>
                    </a:cxn>
                  </a:cxnLst>
                  <a:rect l="0" t="0" r="r" b="b"/>
                  <a:pathLst>
                    <a:path w="21470" h="21502" fill="norm" stroke="1" extrusionOk="0">
                      <a:moveTo>
                        <a:pt x="10246" y="9"/>
                      </a:moveTo>
                      <a:cubicBezTo>
                        <a:pt x="9651" y="38"/>
                        <a:pt x="9052" y="141"/>
                        <a:pt x="8490" y="330"/>
                      </a:cubicBezTo>
                      <a:cubicBezTo>
                        <a:pt x="7409" y="696"/>
                        <a:pt x="7827" y="1470"/>
                        <a:pt x="7827" y="1470"/>
                      </a:cubicBezTo>
                      <a:cubicBezTo>
                        <a:pt x="7827" y="1470"/>
                        <a:pt x="7467" y="1471"/>
                        <a:pt x="7689" y="1836"/>
                      </a:cubicBezTo>
                      <a:cubicBezTo>
                        <a:pt x="7827" y="2068"/>
                        <a:pt x="7730" y="2121"/>
                        <a:pt x="8174" y="2196"/>
                      </a:cubicBezTo>
                      <a:cubicBezTo>
                        <a:pt x="8285" y="2476"/>
                        <a:pt x="8629" y="2492"/>
                        <a:pt x="8629" y="2982"/>
                      </a:cubicBezTo>
                      <a:cubicBezTo>
                        <a:pt x="8629" y="2987"/>
                        <a:pt x="8355" y="2977"/>
                        <a:pt x="8161" y="3133"/>
                      </a:cubicBezTo>
                      <a:cubicBezTo>
                        <a:pt x="8106" y="3176"/>
                        <a:pt x="8049" y="3321"/>
                        <a:pt x="7827" y="3358"/>
                      </a:cubicBezTo>
                      <a:cubicBezTo>
                        <a:pt x="6842" y="3541"/>
                        <a:pt x="4636" y="3730"/>
                        <a:pt x="4095" y="3940"/>
                      </a:cubicBezTo>
                      <a:cubicBezTo>
                        <a:pt x="3332" y="4236"/>
                        <a:pt x="185" y="6556"/>
                        <a:pt x="185" y="6782"/>
                      </a:cubicBezTo>
                      <a:cubicBezTo>
                        <a:pt x="185" y="7132"/>
                        <a:pt x="112" y="7368"/>
                        <a:pt x="306" y="7545"/>
                      </a:cubicBezTo>
                      <a:cubicBezTo>
                        <a:pt x="1138" y="8299"/>
                        <a:pt x="2140" y="9547"/>
                        <a:pt x="3388" y="10138"/>
                      </a:cubicBezTo>
                      <a:cubicBezTo>
                        <a:pt x="3555" y="10219"/>
                        <a:pt x="3874" y="10312"/>
                        <a:pt x="4290" y="10365"/>
                      </a:cubicBezTo>
                      <a:cubicBezTo>
                        <a:pt x="4706" y="10419"/>
                        <a:pt x="5414" y="10538"/>
                        <a:pt x="5400" y="10635"/>
                      </a:cubicBezTo>
                      <a:cubicBezTo>
                        <a:pt x="5261" y="11506"/>
                        <a:pt x="4984" y="13594"/>
                        <a:pt x="4775" y="14590"/>
                      </a:cubicBezTo>
                      <a:cubicBezTo>
                        <a:pt x="4637" y="15241"/>
                        <a:pt x="4526" y="15983"/>
                        <a:pt x="4429" y="16446"/>
                      </a:cubicBezTo>
                      <a:cubicBezTo>
                        <a:pt x="4262" y="17243"/>
                        <a:pt x="4221" y="18179"/>
                        <a:pt x="3666" y="19164"/>
                      </a:cubicBezTo>
                      <a:cubicBezTo>
                        <a:pt x="3416" y="19616"/>
                        <a:pt x="2972" y="20213"/>
                        <a:pt x="3250" y="20213"/>
                      </a:cubicBezTo>
                      <a:cubicBezTo>
                        <a:pt x="2833" y="20611"/>
                        <a:pt x="1236" y="20826"/>
                        <a:pt x="432" y="20912"/>
                      </a:cubicBezTo>
                      <a:cubicBezTo>
                        <a:pt x="154" y="20939"/>
                        <a:pt x="-25" y="21042"/>
                        <a:pt x="3" y="21155"/>
                      </a:cubicBezTo>
                      <a:lnTo>
                        <a:pt x="29" y="21224"/>
                      </a:lnTo>
                      <a:cubicBezTo>
                        <a:pt x="43" y="21310"/>
                        <a:pt x="324" y="21343"/>
                        <a:pt x="393" y="21343"/>
                      </a:cubicBezTo>
                      <a:cubicBezTo>
                        <a:pt x="837" y="21375"/>
                        <a:pt x="2207" y="21460"/>
                        <a:pt x="3206" y="21304"/>
                      </a:cubicBezTo>
                      <a:cubicBezTo>
                        <a:pt x="4371" y="21127"/>
                        <a:pt x="5857" y="21246"/>
                        <a:pt x="7008" y="21187"/>
                      </a:cubicBezTo>
                      <a:cubicBezTo>
                        <a:pt x="7355" y="21170"/>
                        <a:pt x="7398" y="20691"/>
                        <a:pt x="7259" y="20470"/>
                      </a:cubicBezTo>
                      <a:cubicBezTo>
                        <a:pt x="7218" y="20406"/>
                        <a:pt x="7134" y="20374"/>
                        <a:pt x="7134" y="20374"/>
                      </a:cubicBezTo>
                      <a:lnTo>
                        <a:pt x="7190" y="20411"/>
                      </a:lnTo>
                      <a:cubicBezTo>
                        <a:pt x="7773" y="20433"/>
                        <a:pt x="8367" y="17904"/>
                        <a:pt x="8742" y="15859"/>
                      </a:cubicBezTo>
                      <a:cubicBezTo>
                        <a:pt x="8908" y="14998"/>
                        <a:pt x="10033" y="13115"/>
                        <a:pt x="10394" y="12496"/>
                      </a:cubicBezTo>
                      <a:cubicBezTo>
                        <a:pt x="10421" y="12442"/>
                        <a:pt x="10630" y="12442"/>
                        <a:pt x="10658" y="12496"/>
                      </a:cubicBezTo>
                      <a:cubicBezTo>
                        <a:pt x="10880" y="12986"/>
                        <a:pt x="11168" y="14030"/>
                        <a:pt x="11473" y="14756"/>
                      </a:cubicBezTo>
                      <a:cubicBezTo>
                        <a:pt x="11542" y="14923"/>
                        <a:pt x="11753" y="15563"/>
                        <a:pt x="11781" y="15967"/>
                      </a:cubicBezTo>
                      <a:cubicBezTo>
                        <a:pt x="11892" y="17205"/>
                        <a:pt x="11572" y="19841"/>
                        <a:pt x="12002" y="20174"/>
                      </a:cubicBezTo>
                      <a:cubicBezTo>
                        <a:pt x="12002" y="20174"/>
                        <a:pt x="11906" y="20681"/>
                        <a:pt x="11490" y="21052"/>
                      </a:cubicBezTo>
                      <a:cubicBezTo>
                        <a:pt x="10908" y="21574"/>
                        <a:pt x="13763" y="21579"/>
                        <a:pt x="14568" y="21380"/>
                      </a:cubicBezTo>
                      <a:cubicBezTo>
                        <a:pt x="15608" y="21127"/>
                        <a:pt x="14986" y="20681"/>
                        <a:pt x="15028" y="20487"/>
                      </a:cubicBezTo>
                      <a:cubicBezTo>
                        <a:pt x="15125" y="20315"/>
                        <a:pt x="15333" y="20315"/>
                        <a:pt x="15444" y="19949"/>
                      </a:cubicBezTo>
                      <a:cubicBezTo>
                        <a:pt x="15763" y="18840"/>
                        <a:pt x="15485" y="17441"/>
                        <a:pt x="15513" y="16317"/>
                      </a:cubicBezTo>
                      <a:cubicBezTo>
                        <a:pt x="15527" y="15945"/>
                        <a:pt x="15886" y="15229"/>
                        <a:pt x="15886" y="14228"/>
                      </a:cubicBezTo>
                      <a:cubicBezTo>
                        <a:pt x="15886" y="13222"/>
                        <a:pt x="15888" y="12329"/>
                        <a:pt x="15721" y="11430"/>
                      </a:cubicBezTo>
                      <a:cubicBezTo>
                        <a:pt x="15610" y="10838"/>
                        <a:pt x="16110" y="10801"/>
                        <a:pt x="15652" y="10043"/>
                      </a:cubicBezTo>
                      <a:cubicBezTo>
                        <a:pt x="17247" y="10107"/>
                        <a:pt x="17453" y="10053"/>
                        <a:pt x="17967" y="9800"/>
                      </a:cubicBezTo>
                      <a:cubicBezTo>
                        <a:pt x="19312" y="9122"/>
                        <a:pt x="20798" y="7584"/>
                        <a:pt x="21062" y="7320"/>
                      </a:cubicBezTo>
                      <a:cubicBezTo>
                        <a:pt x="21575" y="7277"/>
                        <a:pt x="21546" y="6845"/>
                        <a:pt x="21296" y="6533"/>
                      </a:cubicBezTo>
                      <a:cubicBezTo>
                        <a:pt x="21226" y="6452"/>
                        <a:pt x="20909" y="6464"/>
                        <a:pt x="20854" y="6383"/>
                      </a:cubicBezTo>
                      <a:cubicBezTo>
                        <a:pt x="20424" y="5754"/>
                        <a:pt x="17691" y="4301"/>
                        <a:pt x="17247" y="3989"/>
                      </a:cubicBezTo>
                      <a:cubicBezTo>
                        <a:pt x="16859" y="3714"/>
                        <a:pt x="14264" y="3515"/>
                        <a:pt x="13376" y="3380"/>
                      </a:cubicBezTo>
                      <a:cubicBezTo>
                        <a:pt x="13237" y="3359"/>
                        <a:pt x="13085" y="3299"/>
                        <a:pt x="13029" y="3246"/>
                      </a:cubicBezTo>
                      <a:cubicBezTo>
                        <a:pt x="13001" y="3224"/>
                        <a:pt x="12988" y="3203"/>
                        <a:pt x="12960" y="3182"/>
                      </a:cubicBezTo>
                      <a:cubicBezTo>
                        <a:pt x="12724" y="2983"/>
                        <a:pt x="12392" y="2988"/>
                        <a:pt x="12392" y="2988"/>
                      </a:cubicBezTo>
                      <a:cubicBezTo>
                        <a:pt x="12350" y="2838"/>
                        <a:pt x="12319" y="2713"/>
                        <a:pt x="12444" y="2627"/>
                      </a:cubicBezTo>
                      <a:cubicBezTo>
                        <a:pt x="12610" y="2503"/>
                        <a:pt x="12750" y="2363"/>
                        <a:pt x="12847" y="2218"/>
                      </a:cubicBezTo>
                      <a:cubicBezTo>
                        <a:pt x="13041" y="2202"/>
                        <a:pt x="13196" y="2212"/>
                        <a:pt x="13376" y="1932"/>
                      </a:cubicBezTo>
                      <a:cubicBezTo>
                        <a:pt x="13445" y="1809"/>
                        <a:pt x="13748" y="1481"/>
                        <a:pt x="13276" y="1470"/>
                      </a:cubicBezTo>
                      <a:cubicBezTo>
                        <a:pt x="13373" y="1244"/>
                        <a:pt x="13679" y="443"/>
                        <a:pt x="12500" y="271"/>
                      </a:cubicBezTo>
                      <a:cubicBezTo>
                        <a:pt x="12154" y="222"/>
                        <a:pt x="12141" y="152"/>
                        <a:pt x="11989" y="125"/>
                      </a:cubicBezTo>
                      <a:cubicBezTo>
                        <a:pt x="11434" y="22"/>
                        <a:pt x="10841" y="-21"/>
                        <a:pt x="10246" y="9"/>
                      </a:cubicBezTo>
                      <a:close/>
                      <a:moveTo>
                        <a:pt x="16042" y="6037"/>
                      </a:moveTo>
                      <a:cubicBezTo>
                        <a:pt x="16175" y="6059"/>
                        <a:pt x="16316" y="6122"/>
                        <a:pt x="16371" y="6146"/>
                      </a:cubicBezTo>
                      <a:cubicBezTo>
                        <a:pt x="17342" y="6566"/>
                        <a:pt x="18104" y="6824"/>
                        <a:pt x="18201" y="6954"/>
                      </a:cubicBezTo>
                      <a:cubicBezTo>
                        <a:pt x="18270" y="7185"/>
                        <a:pt x="18326" y="7448"/>
                        <a:pt x="18326" y="7448"/>
                      </a:cubicBezTo>
                      <a:cubicBezTo>
                        <a:pt x="18326" y="7448"/>
                        <a:pt x="17454" y="9004"/>
                        <a:pt x="17052" y="9123"/>
                      </a:cubicBezTo>
                      <a:cubicBezTo>
                        <a:pt x="16802" y="9204"/>
                        <a:pt x="15790" y="8945"/>
                        <a:pt x="15236" y="8971"/>
                      </a:cubicBezTo>
                      <a:cubicBezTo>
                        <a:pt x="15236" y="8702"/>
                        <a:pt x="15249" y="8449"/>
                        <a:pt x="15305" y="7949"/>
                      </a:cubicBezTo>
                      <a:cubicBezTo>
                        <a:pt x="15374" y="7346"/>
                        <a:pt x="15692" y="6442"/>
                        <a:pt x="15747" y="6173"/>
                      </a:cubicBezTo>
                      <a:cubicBezTo>
                        <a:pt x="15782" y="6033"/>
                        <a:pt x="15908" y="6015"/>
                        <a:pt x="16042" y="6037"/>
                      </a:cubicBezTo>
                      <a:close/>
                      <a:moveTo>
                        <a:pt x="5001" y="6052"/>
                      </a:moveTo>
                      <a:cubicBezTo>
                        <a:pt x="5137" y="6042"/>
                        <a:pt x="5286" y="6073"/>
                        <a:pt x="5317" y="6130"/>
                      </a:cubicBezTo>
                      <a:cubicBezTo>
                        <a:pt x="5456" y="6388"/>
                        <a:pt x="5454" y="6739"/>
                        <a:pt x="5551" y="7132"/>
                      </a:cubicBezTo>
                      <a:cubicBezTo>
                        <a:pt x="5704" y="7751"/>
                        <a:pt x="5968" y="8368"/>
                        <a:pt x="5898" y="8734"/>
                      </a:cubicBezTo>
                      <a:cubicBezTo>
                        <a:pt x="5870" y="8917"/>
                        <a:pt x="5912" y="9090"/>
                        <a:pt x="5898" y="9106"/>
                      </a:cubicBezTo>
                      <a:cubicBezTo>
                        <a:pt x="5898" y="9106"/>
                        <a:pt x="5413" y="9294"/>
                        <a:pt x="5205" y="9321"/>
                      </a:cubicBezTo>
                      <a:cubicBezTo>
                        <a:pt x="4899" y="9354"/>
                        <a:pt x="4593" y="9461"/>
                        <a:pt x="4537" y="9429"/>
                      </a:cubicBezTo>
                      <a:cubicBezTo>
                        <a:pt x="4149" y="9149"/>
                        <a:pt x="3152" y="7621"/>
                        <a:pt x="3042" y="7384"/>
                      </a:cubicBezTo>
                      <a:cubicBezTo>
                        <a:pt x="3097" y="7250"/>
                        <a:pt x="3139" y="7061"/>
                        <a:pt x="3167" y="6964"/>
                      </a:cubicBezTo>
                      <a:cubicBezTo>
                        <a:pt x="3181" y="6921"/>
                        <a:pt x="3206" y="6883"/>
                        <a:pt x="3276" y="6851"/>
                      </a:cubicBezTo>
                      <a:cubicBezTo>
                        <a:pt x="3539" y="6700"/>
                        <a:pt x="4330" y="6259"/>
                        <a:pt x="4871" y="6076"/>
                      </a:cubicBezTo>
                      <a:cubicBezTo>
                        <a:pt x="4909" y="6062"/>
                        <a:pt x="4955" y="6056"/>
                        <a:pt x="5001" y="6052"/>
                      </a:cubicBezTo>
                      <a:close/>
                    </a:path>
                  </a:pathLst>
                </a:custGeom>
                <a:solidFill>
                  <a:srgbClr val="000000"/>
                </a:solidFill>
                <a:ln w="12700" cap="flat">
                  <a:noFill/>
                  <a:miter lim="400000"/>
                </a:ln>
                <a:effectLst/>
              </p:spPr>
              <p:txBody>
                <a:bodyPr wrap="square" lIns="35718" tIns="35718" rIns="35718" bIns="35718" numCol="1" anchor="ctr">
                  <a:noAutofit/>
                </a:bodyPr>
                <a:lstStyle/>
                <a:p>
                  <a:pPr defTabSz="290456">
                    <a:defRPr>
                      <a:solidFill>
                        <a:srgbClr val="FFFFFF"/>
                      </a:solidFill>
                    </a:defRPr>
                  </a:pPr>
                </a:p>
              </p:txBody>
            </p:sp>
            <p:sp>
              <p:nvSpPr>
                <p:cNvPr id="817" name="Vrouw"/>
                <p:cNvSpPr/>
                <p:nvPr/>
              </p:nvSpPr>
              <p:spPr>
                <a:xfrm>
                  <a:off x="3" y="44623"/>
                  <a:ext cx="180014" cy="450685"/>
                </a:xfrm>
                <a:custGeom>
                  <a:avLst/>
                  <a:gdLst/>
                  <a:ahLst/>
                  <a:cxnLst>
                    <a:cxn ang="0">
                      <a:pos x="wd2" y="hd2"/>
                    </a:cxn>
                    <a:cxn ang="5400000">
                      <a:pos x="wd2" y="hd2"/>
                    </a:cxn>
                    <a:cxn ang="10800000">
                      <a:pos x="wd2" y="hd2"/>
                    </a:cxn>
                    <a:cxn ang="16200000">
                      <a:pos x="wd2" y="hd2"/>
                    </a:cxn>
                  </a:cxnLst>
                  <a:rect l="0" t="0" r="r" b="b"/>
                  <a:pathLst>
                    <a:path w="21387" h="21451" fill="norm" stroke="1" extrusionOk="0">
                      <a:moveTo>
                        <a:pt x="10767" y="3"/>
                      </a:moveTo>
                      <a:cubicBezTo>
                        <a:pt x="10163" y="-15"/>
                        <a:pt x="9173" y="50"/>
                        <a:pt x="8379" y="485"/>
                      </a:cubicBezTo>
                      <a:cubicBezTo>
                        <a:pt x="7869" y="770"/>
                        <a:pt x="7992" y="989"/>
                        <a:pt x="7147" y="1709"/>
                      </a:cubicBezTo>
                      <a:cubicBezTo>
                        <a:pt x="6047" y="2649"/>
                        <a:pt x="7909" y="2821"/>
                        <a:pt x="6636" y="3320"/>
                      </a:cubicBezTo>
                      <a:cubicBezTo>
                        <a:pt x="6113" y="3525"/>
                        <a:pt x="6502" y="3869"/>
                        <a:pt x="6502" y="3869"/>
                      </a:cubicBezTo>
                      <a:cubicBezTo>
                        <a:pt x="6394" y="3885"/>
                        <a:pt x="6207" y="3880"/>
                        <a:pt x="6099" y="3896"/>
                      </a:cubicBezTo>
                      <a:cubicBezTo>
                        <a:pt x="5550" y="3950"/>
                        <a:pt x="4864" y="4024"/>
                        <a:pt x="4314" y="4395"/>
                      </a:cubicBezTo>
                      <a:cubicBezTo>
                        <a:pt x="3537" y="4916"/>
                        <a:pt x="1662" y="6006"/>
                        <a:pt x="254" y="6893"/>
                      </a:cubicBezTo>
                      <a:cubicBezTo>
                        <a:pt x="241" y="6904"/>
                        <a:pt x="226" y="6914"/>
                        <a:pt x="212" y="6920"/>
                      </a:cubicBezTo>
                      <a:cubicBezTo>
                        <a:pt x="186" y="6941"/>
                        <a:pt x="160" y="6962"/>
                        <a:pt x="133" y="6978"/>
                      </a:cubicBezTo>
                      <a:cubicBezTo>
                        <a:pt x="-28" y="7113"/>
                        <a:pt x="-54" y="7253"/>
                        <a:pt x="120" y="7398"/>
                      </a:cubicBezTo>
                      <a:cubicBezTo>
                        <a:pt x="402" y="7629"/>
                        <a:pt x="494" y="7843"/>
                        <a:pt x="883" y="8241"/>
                      </a:cubicBezTo>
                      <a:cubicBezTo>
                        <a:pt x="1258" y="8633"/>
                        <a:pt x="2132" y="9064"/>
                        <a:pt x="2789" y="9483"/>
                      </a:cubicBezTo>
                      <a:cubicBezTo>
                        <a:pt x="2950" y="9591"/>
                        <a:pt x="2935" y="9681"/>
                        <a:pt x="3351" y="9923"/>
                      </a:cubicBezTo>
                      <a:cubicBezTo>
                        <a:pt x="3579" y="10057"/>
                        <a:pt x="3967" y="10040"/>
                        <a:pt x="3820" y="10040"/>
                      </a:cubicBezTo>
                      <a:cubicBezTo>
                        <a:pt x="4182" y="10051"/>
                        <a:pt x="4546" y="10004"/>
                        <a:pt x="4532" y="10025"/>
                      </a:cubicBezTo>
                      <a:cubicBezTo>
                        <a:pt x="4331" y="10627"/>
                        <a:pt x="4437" y="11347"/>
                        <a:pt x="4692" y="12094"/>
                      </a:cubicBezTo>
                      <a:cubicBezTo>
                        <a:pt x="4839" y="12561"/>
                        <a:pt x="6473" y="15069"/>
                        <a:pt x="6527" y="15493"/>
                      </a:cubicBezTo>
                      <a:cubicBezTo>
                        <a:pt x="6688" y="17357"/>
                        <a:pt x="7279" y="18781"/>
                        <a:pt x="7641" y="19603"/>
                      </a:cubicBezTo>
                      <a:cubicBezTo>
                        <a:pt x="7668" y="19651"/>
                        <a:pt x="7723" y="19673"/>
                        <a:pt x="7763" y="19673"/>
                      </a:cubicBezTo>
                      <a:cubicBezTo>
                        <a:pt x="7790" y="19673"/>
                        <a:pt x="7857" y="19684"/>
                        <a:pt x="7951" y="19700"/>
                      </a:cubicBezTo>
                      <a:cubicBezTo>
                        <a:pt x="7965" y="20098"/>
                        <a:pt x="8258" y="20001"/>
                        <a:pt x="7775" y="20313"/>
                      </a:cubicBezTo>
                      <a:cubicBezTo>
                        <a:pt x="7494" y="20495"/>
                        <a:pt x="6838" y="20688"/>
                        <a:pt x="6891" y="21026"/>
                      </a:cubicBezTo>
                      <a:cubicBezTo>
                        <a:pt x="6905" y="21150"/>
                        <a:pt x="6973" y="21215"/>
                        <a:pt x="7214" y="21307"/>
                      </a:cubicBezTo>
                      <a:cubicBezTo>
                        <a:pt x="7536" y="21419"/>
                        <a:pt x="8649" y="21585"/>
                        <a:pt x="9694" y="21268"/>
                      </a:cubicBezTo>
                      <a:cubicBezTo>
                        <a:pt x="10231" y="21107"/>
                        <a:pt x="9893" y="20801"/>
                        <a:pt x="10000" y="20672"/>
                      </a:cubicBezTo>
                      <a:cubicBezTo>
                        <a:pt x="10148" y="20511"/>
                        <a:pt x="10348" y="20420"/>
                        <a:pt x="10214" y="20027"/>
                      </a:cubicBezTo>
                      <a:cubicBezTo>
                        <a:pt x="10187" y="19947"/>
                        <a:pt x="10096" y="19803"/>
                        <a:pt x="10042" y="19690"/>
                      </a:cubicBezTo>
                      <a:cubicBezTo>
                        <a:pt x="10176" y="19669"/>
                        <a:pt x="10281" y="19642"/>
                        <a:pt x="10281" y="19609"/>
                      </a:cubicBezTo>
                      <a:cubicBezTo>
                        <a:pt x="10294" y="19174"/>
                        <a:pt x="10309" y="18942"/>
                        <a:pt x="10268" y="18287"/>
                      </a:cubicBezTo>
                      <a:cubicBezTo>
                        <a:pt x="10228" y="17798"/>
                        <a:pt x="10243" y="17454"/>
                        <a:pt x="10176" y="16944"/>
                      </a:cubicBezTo>
                      <a:cubicBezTo>
                        <a:pt x="10109" y="16390"/>
                        <a:pt x="10015" y="16449"/>
                        <a:pt x="9908" y="15896"/>
                      </a:cubicBezTo>
                      <a:cubicBezTo>
                        <a:pt x="9868" y="15660"/>
                        <a:pt x="9825" y="15434"/>
                        <a:pt x="9879" y="15193"/>
                      </a:cubicBezTo>
                      <a:cubicBezTo>
                        <a:pt x="9892" y="15101"/>
                        <a:pt x="9987" y="14456"/>
                        <a:pt x="10000" y="14365"/>
                      </a:cubicBezTo>
                      <a:cubicBezTo>
                        <a:pt x="10027" y="13312"/>
                        <a:pt x="10097" y="12899"/>
                        <a:pt x="10231" y="11852"/>
                      </a:cubicBezTo>
                      <a:cubicBezTo>
                        <a:pt x="10257" y="11766"/>
                        <a:pt x="10376" y="11717"/>
                        <a:pt x="10469" y="11803"/>
                      </a:cubicBezTo>
                      <a:cubicBezTo>
                        <a:pt x="11207" y="12464"/>
                        <a:pt x="11555" y="12812"/>
                        <a:pt x="12145" y="13452"/>
                      </a:cubicBezTo>
                      <a:cubicBezTo>
                        <a:pt x="12615" y="13962"/>
                        <a:pt x="13770" y="15290"/>
                        <a:pt x="13851" y="15532"/>
                      </a:cubicBezTo>
                      <a:cubicBezTo>
                        <a:pt x="13985" y="15978"/>
                        <a:pt x="14184" y="16417"/>
                        <a:pt x="14345" y="16965"/>
                      </a:cubicBezTo>
                      <a:cubicBezTo>
                        <a:pt x="14640" y="17948"/>
                        <a:pt x="15661" y="19270"/>
                        <a:pt x="15795" y="19517"/>
                      </a:cubicBezTo>
                      <a:cubicBezTo>
                        <a:pt x="15822" y="19565"/>
                        <a:pt x="15834" y="19592"/>
                        <a:pt x="15874" y="19630"/>
                      </a:cubicBezTo>
                      <a:cubicBezTo>
                        <a:pt x="15888" y="19640"/>
                        <a:pt x="16007" y="19658"/>
                        <a:pt x="16168" y="19663"/>
                      </a:cubicBezTo>
                      <a:cubicBezTo>
                        <a:pt x="16221" y="19851"/>
                        <a:pt x="16234" y="20173"/>
                        <a:pt x="15912" y="20420"/>
                      </a:cubicBezTo>
                      <a:cubicBezTo>
                        <a:pt x="15631" y="20641"/>
                        <a:pt x="16113" y="20946"/>
                        <a:pt x="16113" y="20946"/>
                      </a:cubicBezTo>
                      <a:cubicBezTo>
                        <a:pt x="16408" y="21042"/>
                        <a:pt x="16743" y="21091"/>
                        <a:pt x="17186" y="21080"/>
                      </a:cubicBezTo>
                      <a:cubicBezTo>
                        <a:pt x="17615" y="21075"/>
                        <a:pt x="17884" y="21161"/>
                        <a:pt x="17978" y="21187"/>
                      </a:cubicBezTo>
                      <a:cubicBezTo>
                        <a:pt x="18031" y="21204"/>
                        <a:pt x="18057" y="21209"/>
                        <a:pt x="18057" y="21209"/>
                      </a:cubicBezTo>
                      <a:cubicBezTo>
                        <a:pt x="18057" y="21209"/>
                        <a:pt x="19373" y="21440"/>
                        <a:pt x="20848" y="21344"/>
                      </a:cubicBezTo>
                      <a:cubicBezTo>
                        <a:pt x="21478" y="21317"/>
                        <a:pt x="21546" y="21161"/>
                        <a:pt x="21104" y="20946"/>
                      </a:cubicBezTo>
                      <a:cubicBezTo>
                        <a:pt x="20447" y="20618"/>
                        <a:pt x="19682" y="20571"/>
                        <a:pt x="19361" y="20367"/>
                      </a:cubicBezTo>
                      <a:cubicBezTo>
                        <a:pt x="18771" y="19991"/>
                        <a:pt x="18409" y="19910"/>
                        <a:pt x="18288" y="19620"/>
                      </a:cubicBezTo>
                      <a:cubicBezTo>
                        <a:pt x="18449" y="19598"/>
                        <a:pt x="18543" y="19583"/>
                        <a:pt x="18543" y="19583"/>
                      </a:cubicBezTo>
                      <a:cubicBezTo>
                        <a:pt x="18543" y="19583"/>
                        <a:pt x="18461" y="19087"/>
                        <a:pt x="18368" y="18765"/>
                      </a:cubicBezTo>
                      <a:cubicBezTo>
                        <a:pt x="18126" y="17922"/>
                        <a:pt x="18046" y="17332"/>
                        <a:pt x="17965" y="16870"/>
                      </a:cubicBezTo>
                      <a:cubicBezTo>
                        <a:pt x="17831" y="16053"/>
                        <a:pt x="17360" y="15671"/>
                        <a:pt x="17253" y="15402"/>
                      </a:cubicBezTo>
                      <a:cubicBezTo>
                        <a:pt x="16851" y="14452"/>
                        <a:pt x="16690" y="14372"/>
                        <a:pt x="16449" y="13378"/>
                      </a:cubicBezTo>
                      <a:cubicBezTo>
                        <a:pt x="16408" y="13195"/>
                        <a:pt x="16221" y="11911"/>
                        <a:pt x="15912" y="11159"/>
                      </a:cubicBezTo>
                      <a:cubicBezTo>
                        <a:pt x="15738" y="10734"/>
                        <a:pt x="15405" y="10370"/>
                        <a:pt x="15137" y="9967"/>
                      </a:cubicBezTo>
                      <a:cubicBezTo>
                        <a:pt x="15218" y="10096"/>
                        <a:pt x="15269" y="9913"/>
                        <a:pt x="15564" y="9886"/>
                      </a:cubicBezTo>
                      <a:cubicBezTo>
                        <a:pt x="16208" y="9832"/>
                        <a:pt x="16476" y="9686"/>
                        <a:pt x="16838" y="9498"/>
                      </a:cubicBezTo>
                      <a:cubicBezTo>
                        <a:pt x="17723" y="9020"/>
                        <a:pt x="20312" y="7812"/>
                        <a:pt x="20714" y="7469"/>
                      </a:cubicBezTo>
                      <a:cubicBezTo>
                        <a:pt x="20888" y="7318"/>
                        <a:pt x="21195" y="7000"/>
                        <a:pt x="21208" y="6839"/>
                      </a:cubicBezTo>
                      <a:cubicBezTo>
                        <a:pt x="21222" y="6646"/>
                        <a:pt x="20727" y="6421"/>
                        <a:pt x="20580" y="6292"/>
                      </a:cubicBezTo>
                      <a:cubicBezTo>
                        <a:pt x="20379" y="6120"/>
                        <a:pt x="19881" y="5825"/>
                        <a:pt x="19599" y="5669"/>
                      </a:cubicBezTo>
                      <a:cubicBezTo>
                        <a:pt x="18889" y="5277"/>
                        <a:pt x="18528" y="5179"/>
                        <a:pt x="17496" y="4690"/>
                      </a:cubicBezTo>
                      <a:cubicBezTo>
                        <a:pt x="17335" y="4615"/>
                        <a:pt x="16586" y="4008"/>
                        <a:pt x="15862" y="3884"/>
                      </a:cubicBezTo>
                      <a:cubicBezTo>
                        <a:pt x="15192" y="3766"/>
                        <a:pt x="13968" y="3767"/>
                        <a:pt x="13968" y="3767"/>
                      </a:cubicBezTo>
                      <a:cubicBezTo>
                        <a:pt x="14116" y="3536"/>
                        <a:pt x="13620" y="3418"/>
                        <a:pt x="13620" y="3149"/>
                      </a:cubicBezTo>
                      <a:cubicBezTo>
                        <a:pt x="13620" y="2607"/>
                        <a:pt x="15057" y="2853"/>
                        <a:pt x="13729" y="1365"/>
                      </a:cubicBezTo>
                      <a:cubicBezTo>
                        <a:pt x="13595" y="1220"/>
                        <a:pt x="13324" y="554"/>
                        <a:pt x="12426" y="334"/>
                      </a:cubicBezTo>
                      <a:cubicBezTo>
                        <a:pt x="12305" y="302"/>
                        <a:pt x="12051" y="279"/>
                        <a:pt x="11957" y="236"/>
                      </a:cubicBezTo>
                      <a:cubicBezTo>
                        <a:pt x="11796" y="172"/>
                        <a:pt x="11555" y="87"/>
                        <a:pt x="11219" y="38"/>
                      </a:cubicBezTo>
                      <a:cubicBezTo>
                        <a:pt x="11126" y="25"/>
                        <a:pt x="10968" y="9"/>
                        <a:pt x="10767" y="3"/>
                      </a:cubicBezTo>
                      <a:close/>
                      <a:moveTo>
                        <a:pt x="15514" y="5645"/>
                      </a:moveTo>
                      <a:cubicBezTo>
                        <a:pt x="15647" y="5640"/>
                        <a:pt x="15796" y="5665"/>
                        <a:pt x="15967" y="5723"/>
                      </a:cubicBezTo>
                      <a:cubicBezTo>
                        <a:pt x="16731" y="5981"/>
                        <a:pt x="18812" y="6904"/>
                        <a:pt x="18812" y="7022"/>
                      </a:cubicBezTo>
                      <a:cubicBezTo>
                        <a:pt x="18812" y="7113"/>
                        <a:pt x="18490" y="7365"/>
                        <a:pt x="17806" y="7838"/>
                      </a:cubicBezTo>
                      <a:cubicBezTo>
                        <a:pt x="17350" y="8155"/>
                        <a:pt x="16894" y="8365"/>
                        <a:pt x="16264" y="8763"/>
                      </a:cubicBezTo>
                      <a:cubicBezTo>
                        <a:pt x="16224" y="8790"/>
                        <a:pt x="15967" y="8972"/>
                        <a:pt x="15686" y="8961"/>
                      </a:cubicBezTo>
                      <a:cubicBezTo>
                        <a:pt x="15686" y="8961"/>
                        <a:pt x="15299" y="8919"/>
                        <a:pt x="14923" y="8817"/>
                      </a:cubicBezTo>
                      <a:cubicBezTo>
                        <a:pt x="14575" y="8720"/>
                        <a:pt x="14186" y="8736"/>
                        <a:pt x="14186" y="8758"/>
                      </a:cubicBezTo>
                      <a:cubicBezTo>
                        <a:pt x="14186" y="8763"/>
                        <a:pt x="13824" y="8521"/>
                        <a:pt x="13851" y="8021"/>
                      </a:cubicBezTo>
                      <a:cubicBezTo>
                        <a:pt x="13891" y="7054"/>
                        <a:pt x="14277" y="6722"/>
                        <a:pt x="14559" y="6340"/>
                      </a:cubicBezTo>
                      <a:cubicBezTo>
                        <a:pt x="14861" y="5938"/>
                        <a:pt x="15116" y="5661"/>
                        <a:pt x="15514" y="5645"/>
                      </a:cubicBezTo>
                      <a:close/>
                      <a:moveTo>
                        <a:pt x="5395" y="5887"/>
                      </a:moveTo>
                      <a:cubicBezTo>
                        <a:pt x="5545" y="5876"/>
                        <a:pt x="5689" y="5902"/>
                        <a:pt x="5722" y="6028"/>
                      </a:cubicBezTo>
                      <a:cubicBezTo>
                        <a:pt x="5749" y="6120"/>
                        <a:pt x="5832" y="6280"/>
                        <a:pt x="5886" y="6414"/>
                      </a:cubicBezTo>
                      <a:cubicBezTo>
                        <a:pt x="6060" y="6844"/>
                        <a:pt x="6366" y="6931"/>
                        <a:pt x="6393" y="7210"/>
                      </a:cubicBezTo>
                      <a:cubicBezTo>
                        <a:pt x="6527" y="8430"/>
                        <a:pt x="5806" y="8382"/>
                        <a:pt x="5404" y="8919"/>
                      </a:cubicBezTo>
                      <a:cubicBezTo>
                        <a:pt x="5337" y="8903"/>
                        <a:pt x="4707" y="8988"/>
                        <a:pt x="4130" y="9095"/>
                      </a:cubicBezTo>
                      <a:cubicBezTo>
                        <a:pt x="3419" y="8778"/>
                        <a:pt x="3068" y="7651"/>
                        <a:pt x="2559" y="7281"/>
                      </a:cubicBezTo>
                      <a:cubicBezTo>
                        <a:pt x="2291" y="7082"/>
                        <a:pt x="3164" y="6834"/>
                        <a:pt x="3807" y="6544"/>
                      </a:cubicBezTo>
                      <a:cubicBezTo>
                        <a:pt x="4304" y="6323"/>
                        <a:pt x="4516" y="6228"/>
                        <a:pt x="5052" y="5964"/>
                      </a:cubicBezTo>
                      <a:cubicBezTo>
                        <a:pt x="5092" y="5946"/>
                        <a:pt x="5246" y="5898"/>
                        <a:pt x="5395" y="5887"/>
                      </a:cubicBezTo>
                      <a:close/>
                    </a:path>
                  </a:pathLst>
                </a:custGeom>
                <a:solidFill>
                  <a:srgbClr val="000000"/>
                </a:solidFill>
                <a:ln w="12700" cap="flat">
                  <a:noFill/>
                  <a:miter lim="400000"/>
                </a:ln>
                <a:effectLst/>
              </p:spPr>
              <p:txBody>
                <a:bodyPr wrap="square" lIns="35718" tIns="35718" rIns="35718" bIns="35718" numCol="1" anchor="ctr">
                  <a:noAutofit/>
                </a:bodyPr>
                <a:lstStyle/>
                <a:p>
                  <a:pPr defTabSz="290456">
                    <a:defRPr>
                      <a:solidFill>
                        <a:srgbClr val="FFFFFF"/>
                      </a:solidFill>
                    </a:defRPr>
                  </a:pPr>
                </a:p>
              </p:txBody>
            </p:sp>
            <p:sp>
              <p:nvSpPr>
                <p:cNvPr id="818" name="School"/>
                <p:cNvSpPr/>
                <p:nvPr/>
              </p:nvSpPr>
              <p:spPr>
                <a:xfrm>
                  <a:off x="220657" y="4"/>
                  <a:ext cx="481159" cy="450450"/>
                </a:xfrm>
                <a:custGeom>
                  <a:avLst/>
                  <a:gdLst/>
                  <a:ahLst/>
                  <a:cxnLst>
                    <a:cxn ang="0">
                      <a:pos x="wd2" y="hd2"/>
                    </a:cxn>
                    <a:cxn ang="5400000">
                      <a:pos x="wd2" y="hd2"/>
                    </a:cxn>
                    <a:cxn ang="10800000">
                      <a:pos x="wd2" y="hd2"/>
                    </a:cxn>
                    <a:cxn ang="16200000">
                      <a:pos x="wd2" y="hd2"/>
                    </a:cxn>
                  </a:cxnLst>
                  <a:rect l="0" t="0" r="r" b="b"/>
                  <a:pathLst>
                    <a:path w="21600" h="21594" fill="norm" stroke="1" extrusionOk="0">
                      <a:moveTo>
                        <a:pt x="11838" y="1"/>
                      </a:moveTo>
                      <a:cubicBezTo>
                        <a:pt x="11451" y="20"/>
                        <a:pt x="11064" y="444"/>
                        <a:pt x="10677" y="58"/>
                      </a:cubicBezTo>
                      <a:cubicBezTo>
                        <a:pt x="10677" y="193"/>
                        <a:pt x="10677" y="375"/>
                        <a:pt x="10677" y="559"/>
                      </a:cubicBezTo>
                      <a:lnTo>
                        <a:pt x="10677" y="2404"/>
                      </a:lnTo>
                      <a:lnTo>
                        <a:pt x="7941" y="3999"/>
                      </a:lnTo>
                      <a:lnTo>
                        <a:pt x="5624" y="3999"/>
                      </a:lnTo>
                      <a:lnTo>
                        <a:pt x="5624" y="5805"/>
                      </a:lnTo>
                      <a:lnTo>
                        <a:pt x="0" y="5805"/>
                      </a:lnTo>
                      <a:lnTo>
                        <a:pt x="0" y="7219"/>
                      </a:lnTo>
                      <a:lnTo>
                        <a:pt x="21600" y="7219"/>
                      </a:lnTo>
                      <a:lnTo>
                        <a:pt x="21600" y="5805"/>
                      </a:lnTo>
                      <a:lnTo>
                        <a:pt x="15976" y="5805"/>
                      </a:lnTo>
                      <a:lnTo>
                        <a:pt x="15976" y="3999"/>
                      </a:lnTo>
                      <a:lnTo>
                        <a:pt x="13660" y="3999"/>
                      </a:lnTo>
                      <a:lnTo>
                        <a:pt x="10925" y="2404"/>
                      </a:lnTo>
                      <a:lnTo>
                        <a:pt x="10925" y="1325"/>
                      </a:lnTo>
                      <a:cubicBezTo>
                        <a:pt x="11358" y="1431"/>
                        <a:pt x="11792" y="847"/>
                        <a:pt x="12226" y="1278"/>
                      </a:cubicBezTo>
                      <a:cubicBezTo>
                        <a:pt x="12226" y="979"/>
                        <a:pt x="12226" y="460"/>
                        <a:pt x="12226" y="161"/>
                      </a:cubicBezTo>
                      <a:cubicBezTo>
                        <a:pt x="12097" y="32"/>
                        <a:pt x="11967" y="-6"/>
                        <a:pt x="11838" y="1"/>
                      </a:cubicBezTo>
                      <a:close/>
                      <a:moveTo>
                        <a:pt x="10800" y="3999"/>
                      </a:moveTo>
                      <a:cubicBezTo>
                        <a:pt x="11375" y="3999"/>
                        <a:pt x="11841" y="4497"/>
                        <a:pt x="11841" y="5111"/>
                      </a:cubicBezTo>
                      <a:cubicBezTo>
                        <a:pt x="11841" y="5725"/>
                        <a:pt x="11375" y="6223"/>
                        <a:pt x="10800" y="6223"/>
                      </a:cubicBezTo>
                      <a:cubicBezTo>
                        <a:pt x="10225" y="6223"/>
                        <a:pt x="9760" y="5725"/>
                        <a:pt x="9760" y="5111"/>
                      </a:cubicBezTo>
                      <a:cubicBezTo>
                        <a:pt x="9760" y="4497"/>
                        <a:pt x="10225" y="3999"/>
                        <a:pt x="10800" y="3999"/>
                      </a:cubicBezTo>
                      <a:close/>
                      <a:moveTo>
                        <a:pt x="494" y="7753"/>
                      </a:moveTo>
                      <a:lnTo>
                        <a:pt x="494" y="21594"/>
                      </a:lnTo>
                      <a:lnTo>
                        <a:pt x="7305" y="21594"/>
                      </a:lnTo>
                      <a:lnTo>
                        <a:pt x="7305" y="20913"/>
                      </a:lnTo>
                      <a:lnTo>
                        <a:pt x="8005" y="20913"/>
                      </a:lnTo>
                      <a:lnTo>
                        <a:pt x="8005" y="20205"/>
                      </a:lnTo>
                      <a:lnTo>
                        <a:pt x="8704" y="20205"/>
                      </a:lnTo>
                      <a:lnTo>
                        <a:pt x="8704" y="19498"/>
                      </a:lnTo>
                      <a:lnTo>
                        <a:pt x="9200" y="19498"/>
                      </a:lnTo>
                      <a:lnTo>
                        <a:pt x="9200" y="16916"/>
                      </a:lnTo>
                      <a:lnTo>
                        <a:pt x="8461" y="16916"/>
                      </a:lnTo>
                      <a:lnTo>
                        <a:pt x="10786" y="15561"/>
                      </a:lnTo>
                      <a:lnTo>
                        <a:pt x="13110" y="16916"/>
                      </a:lnTo>
                      <a:lnTo>
                        <a:pt x="12401" y="16916"/>
                      </a:lnTo>
                      <a:lnTo>
                        <a:pt x="12401" y="19498"/>
                      </a:lnTo>
                      <a:lnTo>
                        <a:pt x="12898" y="19498"/>
                      </a:lnTo>
                      <a:lnTo>
                        <a:pt x="12898" y="20205"/>
                      </a:lnTo>
                      <a:lnTo>
                        <a:pt x="13596" y="20205"/>
                      </a:lnTo>
                      <a:lnTo>
                        <a:pt x="13596" y="20913"/>
                      </a:lnTo>
                      <a:lnTo>
                        <a:pt x="14295" y="20913"/>
                      </a:lnTo>
                      <a:lnTo>
                        <a:pt x="14295" y="21594"/>
                      </a:lnTo>
                      <a:lnTo>
                        <a:pt x="21107" y="21594"/>
                      </a:lnTo>
                      <a:lnTo>
                        <a:pt x="21107" y="7753"/>
                      </a:lnTo>
                      <a:lnTo>
                        <a:pt x="494" y="7753"/>
                      </a:lnTo>
                      <a:close/>
                      <a:moveTo>
                        <a:pt x="1801" y="9133"/>
                      </a:moveTo>
                      <a:lnTo>
                        <a:pt x="4293" y="9133"/>
                      </a:lnTo>
                      <a:lnTo>
                        <a:pt x="4293" y="11148"/>
                      </a:lnTo>
                      <a:lnTo>
                        <a:pt x="1801" y="11148"/>
                      </a:lnTo>
                      <a:lnTo>
                        <a:pt x="1801" y="9133"/>
                      </a:lnTo>
                      <a:close/>
                      <a:moveTo>
                        <a:pt x="5670" y="9133"/>
                      </a:moveTo>
                      <a:lnTo>
                        <a:pt x="8162" y="9133"/>
                      </a:lnTo>
                      <a:lnTo>
                        <a:pt x="8162" y="11148"/>
                      </a:lnTo>
                      <a:lnTo>
                        <a:pt x="5670" y="11148"/>
                      </a:lnTo>
                      <a:lnTo>
                        <a:pt x="5670" y="9133"/>
                      </a:lnTo>
                      <a:close/>
                      <a:moveTo>
                        <a:pt x="9539" y="9133"/>
                      </a:moveTo>
                      <a:lnTo>
                        <a:pt x="12032" y="9133"/>
                      </a:lnTo>
                      <a:lnTo>
                        <a:pt x="12032" y="11148"/>
                      </a:lnTo>
                      <a:lnTo>
                        <a:pt x="9539" y="11148"/>
                      </a:lnTo>
                      <a:lnTo>
                        <a:pt x="9539" y="9133"/>
                      </a:lnTo>
                      <a:close/>
                      <a:moveTo>
                        <a:pt x="13411" y="9133"/>
                      </a:moveTo>
                      <a:lnTo>
                        <a:pt x="15901" y="9133"/>
                      </a:lnTo>
                      <a:lnTo>
                        <a:pt x="15901" y="11148"/>
                      </a:lnTo>
                      <a:lnTo>
                        <a:pt x="13411" y="11148"/>
                      </a:lnTo>
                      <a:lnTo>
                        <a:pt x="13411" y="9133"/>
                      </a:lnTo>
                      <a:close/>
                      <a:moveTo>
                        <a:pt x="17280" y="9133"/>
                      </a:moveTo>
                      <a:lnTo>
                        <a:pt x="19771" y="9133"/>
                      </a:lnTo>
                      <a:lnTo>
                        <a:pt x="19771" y="11148"/>
                      </a:lnTo>
                      <a:lnTo>
                        <a:pt x="17280" y="11148"/>
                      </a:lnTo>
                      <a:lnTo>
                        <a:pt x="17280" y="9133"/>
                      </a:lnTo>
                      <a:close/>
                      <a:moveTo>
                        <a:pt x="1801" y="13025"/>
                      </a:moveTo>
                      <a:lnTo>
                        <a:pt x="4293" y="13025"/>
                      </a:lnTo>
                      <a:lnTo>
                        <a:pt x="4293" y="15040"/>
                      </a:lnTo>
                      <a:lnTo>
                        <a:pt x="1801" y="15040"/>
                      </a:lnTo>
                      <a:lnTo>
                        <a:pt x="1801" y="13025"/>
                      </a:lnTo>
                      <a:close/>
                      <a:moveTo>
                        <a:pt x="5670" y="13025"/>
                      </a:moveTo>
                      <a:lnTo>
                        <a:pt x="8162" y="13025"/>
                      </a:lnTo>
                      <a:lnTo>
                        <a:pt x="8162" y="15040"/>
                      </a:lnTo>
                      <a:lnTo>
                        <a:pt x="5670" y="15040"/>
                      </a:lnTo>
                      <a:lnTo>
                        <a:pt x="5670" y="13025"/>
                      </a:lnTo>
                      <a:close/>
                      <a:moveTo>
                        <a:pt x="9539" y="13025"/>
                      </a:moveTo>
                      <a:lnTo>
                        <a:pt x="12032" y="13025"/>
                      </a:lnTo>
                      <a:lnTo>
                        <a:pt x="12032" y="15040"/>
                      </a:lnTo>
                      <a:lnTo>
                        <a:pt x="9539" y="15040"/>
                      </a:lnTo>
                      <a:lnTo>
                        <a:pt x="9539" y="13025"/>
                      </a:lnTo>
                      <a:close/>
                      <a:moveTo>
                        <a:pt x="13411" y="13025"/>
                      </a:moveTo>
                      <a:lnTo>
                        <a:pt x="15901" y="13025"/>
                      </a:lnTo>
                      <a:lnTo>
                        <a:pt x="15901" y="15040"/>
                      </a:lnTo>
                      <a:lnTo>
                        <a:pt x="13411" y="15040"/>
                      </a:lnTo>
                      <a:lnTo>
                        <a:pt x="13411" y="13025"/>
                      </a:lnTo>
                      <a:close/>
                      <a:moveTo>
                        <a:pt x="17280" y="13025"/>
                      </a:moveTo>
                      <a:lnTo>
                        <a:pt x="19771" y="13025"/>
                      </a:lnTo>
                      <a:lnTo>
                        <a:pt x="19771" y="15040"/>
                      </a:lnTo>
                      <a:lnTo>
                        <a:pt x="17280" y="15040"/>
                      </a:lnTo>
                      <a:lnTo>
                        <a:pt x="17280" y="13025"/>
                      </a:lnTo>
                      <a:close/>
                      <a:moveTo>
                        <a:pt x="1801" y="16916"/>
                      </a:moveTo>
                      <a:lnTo>
                        <a:pt x="4293" y="16916"/>
                      </a:lnTo>
                      <a:lnTo>
                        <a:pt x="4293" y="18931"/>
                      </a:lnTo>
                      <a:lnTo>
                        <a:pt x="1801" y="18931"/>
                      </a:lnTo>
                      <a:lnTo>
                        <a:pt x="1801" y="16916"/>
                      </a:lnTo>
                      <a:close/>
                      <a:moveTo>
                        <a:pt x="5670" y="16916"/>
                      </a:moveTo>
                      <a:lnTo>
                        <a:pt x="8162" y="16916"/>
                      </a:lnTo>
                      <a:lnTo>
                        <a:pt x="8162" y="18931"/>
                      </a:lnTo>
                      <a:lnTo>
                        <a:pt x="5670" y="18931"/>
                      </a:lnTo>
                      <a:lnTo>
                        <a:pt x="5670" y="16916"/>
                      </a:lnTo>
                      <a:close/>
                      <a:moveTo>
                        <a:pt x="9733" y="16916"/>
                      </a:moveTo>
                      <a:lnTo>
                        <a:pt x="9733" y="19498"/>
                      </a:lnTo>
                      <a:lnTo>
                        <a:pt x="11868" y="19498"/>
                      </a:lnTo>
                      <a:lnTo>
                        <a:pt x="11868" y="16916"/>
                      </a:lnTo>
                      <a:lnTo>
                        <a:pt x="9733" y="16916"/>
                      </a:lnTo>
                      <a:close/>
                      <a:moveTo>
                        <a:pt x="13411" y="16916"/>
                      </a:moveTo>
                      <a:lnTo>
                        <a:pt x="15901" y="16916"/>
                      </a:lnTo>
                      <a:lnTo>
                        <a:pt x="15901" y="18931"/>
                      </a:lnTo>
                      <a:lnTo>
                        <a:pt x="13411" y="18931"/>
                      </a:lnTo>
                      <a:lnTo>
                        <a:pt x="13411" y="16916"/>
                      </a:lnTo>
                      <a:close/>
                      <a:moveTo>
                        <a:pt x="17280" y="16916"/>
                      </a:moveTo>
                      <a:lnTo>
                        <a:pt x="19771" y="16916"/>
                      </a:lnTo>
                      <a:lnTo>
                        <a:pt x="19771" y="18931"/>
                      </a:lnTo>
                      <a:lnTo>
                        <a:pt x="17280" y="18931"/>
                      </a:lnTo>
                      <a:lnTo>
                        <a:pt x="17280" y="16916"/>
                      </a:lnTo>
                      <a:close/>
                    </a:path>
                  </a:pathLst>
                </a:custGeom>
                <a:solidFill>
                  <a:srgbClr val="000000"/>
                </a:solidFill>
                <a:ln w="12700" cap="flat">
                  <a:noFill/>
                  <a:miter lim="400000"/>
                </a:ln>
                <a:effectLst/>
              </p:spPr>
              <p:txBody>
                <a:bodyPr wrap="square" lIns="35718" tIns="35718" rIns="35718" bIns="35718" numCol="1" anchor="ctr">
                  <a:noAutofit/>
                </a:bodyPr>
                <a:lstStyle/>
                <a:p>
                  <a:pPr defTabSz="290456">
                    <a:defRPr>
                      <a:solidFill>
                        <a:srgbClr val="FFFFFF"/>
                      </a:solidFill>
                    </a:defRPr>
                  </a:pPr>
                </a:p>
              </p:txBody>
            </p:sp>
          </p:grpSp>
          <p:sp>
            <p:nvSpPr>
              <p:cNvPr id="820" name="Tekstvak 65"/>
              <p:cNvSpPr/>
              <p:nvPr/>
            </p:nvSpPr>
            <p:spPr>
              <a:xfrm>
                <a:off x="583574" y="0"/>
                <a:ext cx="1270001"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21770" tIns="21770" rIns="21770" bIns="21770" numCol="1" anchor="t">
                <a:spAutoFit/>
              </a:bodyPr>
              <a:lstStyle>
                <a:lvl1pPr algn="ctr" defTabSz="290456">
                  <a:defRPr b="1" sz="900">
                    <a:latin typeface="Verdana"/>
                    <a:ea typeface="Verdana"/>
                    <a:cs typeface="Verdana"/>
                    <a:sym typeface="Verdana"/>
                  </a:defRPr>
                </a:lvl1pPr>
              </a:lstStyle>
              <a:p>
                <a:pPr/>
                <a:r>
                  <a:t>COLLABORATION</a:t>
                </a:r>
              </a:p>
            </p:txBody>
          </p:sp>
        </p:grpSp>
        <p:grpSp>
          <p:nvGrpSpPr>
            <p:cNvPr id="824" name="Group"/>
            <p:cNvGrpSpPr/>
            <p:nvPr/>
          </p:nvGrpSpPr>
          <p:grpSpPr>
            <a:xfrm>
              <a:off x="3659281" y="548632"/>
              <a:ext cx="1594375" cy="1270001"/>
              <a:chOff x="104995" y="0"/>
              <a:chExt cx="1594374" cy="1270000"/>
            </a:xfrm>
          </p:grpSpPr>
          <p:sp>
            <p:nvSpPr>
              <p:cNvPr id="822" name="Wereld"/>
              <p:cNvSpPr/>
              <p:nvPr/>
            </p:nvSpPr>
            <p:spPr>
              <a:xfrm>
                <a:off x="104995" y="225421"/>
                <a:ext cx="452292" cy="4522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45" y="0"/>
                      <a:pt x="0" y="4845"/>
                      <a:pt x="0" y="10800"/>
                    </a:cubicBezTo>
                    <a:cubicBezTo>
                      <a:pt x="0" y="16755"/>
                      <a:pt x="4845" y="21600"/>
                      <a:pt x="10800" y="21600"/>
                    </a:cubicBezTo>
                    <a:cubicBezTo>
                      <a:pt x="16755" y="21600"/>
                      <a:pt x="21600" y="16755"/>
                      <a:pt x="21600" y="10800"/>
                    </a:cubicBezTo>
                    <a:cubicBezTo>
                      <a:pt x="21600" y="4845"/>
                      <a:pt x="16755" y="0"/>
                      <a:pt x="10800" y="0"/>
                    </a:cubicBezTo>
                    <a:close/>
                    <a:moveTo>
                      <a:pt x="11993" y="938"/>
                    </a:moveTo>
                    <a:cubicBezTo>
                      <a:pt x="14122" y="1194"/>
                      <a:pt x="16044" y="2125"/>
                      <a:pt x="17542" y="3512"/>
                    </a:cubicBezTo>
                    <a:cubicBezTo>
                      <a:pt x="16898" y="4108"/>
                      <a:pt x="16188" y="4611"/>
                      <a:pt x="15429" y="5012"/>
                    </a:cubicBezTo>
                    <a:cubicBezTo>
                      <a:pt x="15343" y="4850"/>
                      <a:pt x="15255" y="4689"/>
                      <a:pt x="15162" y="4531"/>
                    </a:cubicBezTo>
                    <a:cubicBezTo>
                      <a:pt x="14347" y="3140"/>
                      <a:pt x="13267" y="1918"/>
                      <a:pt x="11993" y="938"/>
                    </a:cubicBezTo>
                    <a:close/>
                    <a:moveTo>
                      <a:pt x="9560" y="943"/>
                    </a:moveTo>
                    <a:cubicBezTo>
                      <a:pt x="8289" y="1922"/>
                      <a:pt x="7211" y="3142"/>
                      <a:pt x="6397" y="4531"/>
                    </a:cubicBezTo>
                    <a:cubicBezTo>
                      <a:pt x="6308" y="4684"/>
                      <a:pt x="6222" y="4839"/>
                      <a:pt x="6139" y="4995"/>
                    </a:cubicBezTo>
                    <a:cubicBezTo>
                      <a:pt x="5392" y="4597"/>
                      <a:pt x="4693" y="4100"/>
                      <a:pt x="4058" y="3512"/>
                    </a:cubicBezTo>
                    <a:cubicBezTo>
                      <a:pt x="5545" y="2136"/>
                      <a:pt x="7450" y="1207"/>
                      <a:pt x="9560" y="943"/>
                    </a:cubicBezTo>
                    <a:close/>
                    <a:moveTo>
                      <a:pt x="10366" y="1421"/>
                    </a:moveTo>
                    <a:lnTo>
                      <a:pt x="10366" y="6141"/>
                    </a:lnTo>
                    <a:cubicBezTo>
                      <a:pt x="9165" y="6090"/>
                      <a:pt x="8002" y="5827"/>
                      <a:pt x="6920" y="5368"/>
                    </a:cubicBezTo>
                    <a:cubicBezTo>
                      <a:pt x="6992" y="5234"/>
                      <a:pt x="7066" y="5100"/>
                      <a:pt x="7143" y="4968"/>
                    </a:cubicBezTo>
                    <a:cubicBezTo>
                      <a:pt x="7960" y="3575"/>
                      <a:pt x="9062" y="2365"/>
                      <a:pt x="10366" y="1421"/>
                    </a:cubicBezTo>
                    <a:close/>
                    <a:moveTo>
                      <a:pt x="11234" y="1451"/>
                    </a:moveTo>
                    <a:cubicBezTo>
                      <a:pt x="12520" y="2391"/>
                      <a:pt x="13607" y="3589"/>
                      <a:pt x="14415" y="4968"/>
                    </a:cubicBezTo>
                    <a:cubicBezTo>
                      <a:pt x="14495" y="5104"/>
                      <a:pt x="14572" y="5244"/>
                      <a:pt x="14646" y="5383"/>
                    </a:cubicBezTo>
                    <a:cubicBezTo>
                      <a:pt x="13574" y="5833"/>
                      <a:pt x="12424" y="6090"/>
                      <a:pt x="11234" y="6141"/>
                    </a:cubicBezTo>
                    <a:lnTo>
                      <a:pt x="11234" y="1451"/>
                    </a:lnTo>
                    <a:close/>
                    <a:moveTo>
                      <a:pt x="3448" y="4128"/>
                    </a:moveTo>
                    <a:cubicBezTo>
                      <a:pt x="4152" y="4783"/>
                      <a:pt x="4928" y="5335"/>
                      <a:pt x="5759" y="5775"/>
                    </a:cubicBezTo>
                    <a:cubicBezTo>
                      <a:pt x="5120" y="7219"/>
                      <a:pt x="4759" y="8779"/>
                      <a:pt x="4701" y="10368"/>
                    </a:cubicBezTo>
                    <a:lnTo>
                      <a:pt x="876" y="10368"/>
                    </a:lnTo>
                    <a:cubicBezTo>
                      <a:pt x="979" y="7972"/>
                      <a:pt x="1935" y="5793"/>
                      <a:pt x="3448" y="4128"/>
                    </a:cubicBezTo>
                    <a:close/>
                    <a:moveTo>
                      <a:pt x="18152" y="4128"/>
                    </a:moveTo>
                    <a:cubicBezTo>
                      <a:pt x="19665" y="5793"/>
                      <a:pt x="20621" y="7972"/>
                      <a:pt x="20724" y="10368"/>
                    </a:cubicBezTo>
                    <a:lnTo>
                      <a:pt x="16858" y="10368"/>
                    </a:lnTo>
                    <a:cubicBezTo>
                      <a:pt x="16800" y="8785"/>
                      <a:pt x="16441" y="7231"/>
                      <a:pt x="15807" y="5792"/>
                    </a:cubicBezTo>
                    <a:cubicBezTo>
                      <a:pt x="16650" y="5349"/>
                      <a:pt x="17439" y="4792"/>
                      <a:pt x="18152" y="4128"/>
                    </a:cubicBezTo>
                    <a:close/>
                    <a:moveTo>
                      <a:pt x="6541" y="6148"/>
                    </a:moveTo>
                    <a:cubicBezTo>
                      <a:pt x="7739" y="6662"/>
                      <a:pt x="9031" y="6956"/>
                      <a:pt x="10366" y="7008"/>
                    </a:cubicBezTo>
                    <a:lnTo>
                      <a:pt x="10366" y="10368"/>
                    </a:lnTo>
                    <a:lnTo>
                      <a:pt x="5569" y="10368"/>
                    </a:lnTo>
                    <a:cubicBezTo>
                      <a:pt x="5626" y="8908"/>
                      <a:pt x="5956" y="7475"/>
                      <a:pt x="6541" y="6148"/>
                    </a:cubicBezTo>
                    <a:close/>
                    <a:moveTo>
                      <a:pt x="15024" y="6163"/>
                    </a:moveTo>
                    <a:cubicBezTo>
                      <a:pt x="15604" y="7486"/>
                      <a:pt x="15934" y="8914"/>
                      <a:pt x="15991" y="10368"/>
                    </a:cubicBezTo>
                    <a:lnTo>
                      <a:pt x="11234" y="10368"/>
                    </a:lnTo>
                    <a:lnTo>
                      <a:pt x="11234" y="7008"/>
                    </a:lnTo>
                    <a:cubicBezTo>
                      <a:pt x="12557" y="6956"/>
                      <a:pt x="13835" y="6668"/>
                      <a:pt x="15024" y="6163"/>
                    </a:cubicBezTo>
                    <a:close/>
                    <a:moveTo>
                      <a:pt x="876" y="11234"/>
                    </a:moveTo>
                    <a:lnTo>
                      <a:pt x="4700" y="11234"/>
                    </a:lnTo>
                    <a:cubicBezTo>
                      <a:pt x="4753" y="12849"/>
                      <a:pt x="5119" y="14437"/>
                      <a:pt x="5773" y="15903"/>
                    </a:cubicBezTo>
                    <a:cubicBezTo>
                      <a:pt x="4953" y="16335"/>
                      <a:pt x="4185" y="16876"/>
                      <a:pt x="3488" y="17518"/>
                    </a:cubicBezTo>
                    <a:cubicBezTo>
                      <a:pt x="1952" y="15847"/>
                      <a:pt x="980" y="13652"/>
                      <a:pt x="876" y="11234"/>
                    </a:cubicBezTo>
                    <a:close/>
                    <a:moveTo>
                      <a:pt x="5567" y="11234"/>
                    </a:moveTo>
                    <a:lnTo>
                      <a:pt x="10366" y="11234"/>
                    </a:lnTo>
                    <a:lnTo>
                      <a:pt x="10366" y="14676"/>
                    </a:lnTo>
                    <a:cubicBezTo>
                      <a:pt x="9036" y="14728"/>
                      <a:pt x="7749" y="15021"/>
                      <a:pt x="6554" y="15532"/>
                    </a:cubicBezTo>
                    <a:cubicBezTo>
                      <a:pt x="5955" y="14182"/>
                      <a:pt x="5619" y="12720"/>
                      <a:pt x="5567" y="11234"/>
                    </a:cubicBezTo>
                    <a:close/>
                    <a:moveTo>
                      <a:pt x="11234" y="11234"/>
                    </a:moveTo>
                    <a:lnTo>
                      <a:pt x="15992" y="11234"/>
                    </a:lnTo>
                    <a:cubicBezTo>
                      <a:pt x="15940" y="12714"/>
                      <a:pt x="15605" y="14169"/>
                      <a:pt x="15010" y="15515"/>
                    </a:cubicBezTo>
                    <a:cubicBezTo>
                      <a:pt x="13825" y="15013"/>
                      <a:pt x="12552" y="14728"/>
                      <a:pt x="11234" y="14676"/>
                    </a:cubicBezTo>
                    <a:lnTo>
                      <a:pt x="11234" y="11234"/>
                    </a:lnTo>
                    <a:close/>
                    <a:moveTo>
                      <a:pt x="16860" y="11234"/>
                    </a:moveTo>
                    <a:lnTo>
                      <a:pt x="20724" y="11234"/>
                    </a:lnTo>
                    <a:cubicBezTo>
                      <a:pt x="20620" y="13652"/>
                      <a:pt x="19648" y="15847"/>
                      <a:pt x="18112" y="17518"/>
                    </a:cubicBezTo>
                    <a:cubicBezTo>
                      <a:pt x="17406" y="16867"/>
                      <a:pt x="16627" y="16321"/>
                      <a:pt x="15795" y="15886"/>
                    </a:cubicBezTo>
                    <a:cubicBezTo>
                      <a:pt x="16444" y="14425"/>
                      <a:pt x="16807" y="12842"/>
                      <a:pt x="16860" y="11234"/>
                    </a:cubicBezTo>
                    <a:close/>
                    <a:moveTo>
                      <a:pt x="10366" y="15544"/>
                    </a:moveTo>
                    <a:lnTo>
                      <a:pt x="10366" y="20226"/>
                    </a:lnTo>
                    <a:cubicBezTo>
                      <a:pt x="9026" y="19256"/>
                      <a:pt x="7899" y="18005"/>
                      <a:pt x="7077" y="16566"/>
                    </a:cubicBezTo>
                    <a:cubicBezTo>
                      <a:pt x="7029" y="16481"/>
                      <a:pt x="6982" y="16396"/>
                      <a:pt x="6936" y="16310"/>
                    </a:cubicBezTo>
                    <a:cubicBezTo>
                      <a:pt x="8013" y="15855"/>
                      <a:pt x="9170" y="15594"/>
                      <a:pt x="10366" y="15544"/>
                    </a:cubicBezTo>
                    <a:close/>
                    <a:moveTo>
                      <a:pt x="11234" y="15544"/>
                    </a:moveTo>
                    <a:cubicBezTo>
                      <a:pt x="12418" y="15594"/>
                      <a:pt x="13563" y="15849"/>
                      <a:pt x="14631" y="16295"/>
                    </a:cubicBezTo>
                    <a:cubicBezTo>
                      <a:pt x="14582" y="16386"/>
                      <a:pt x="14532" y="16476"/>
                      <a:pt x="14480" y="16566"/>
                    </a:cubicBezTo>
                    <a:cubicBezTo>
                      <a:pt x="13667" y="17990"/>
                      <a:pt x="12556" y="19230"/>
                      <a:pt x="11234" y="20196"/>
                    </a:cubicBezTo>
                    <a:lnTo>
                      <a:pt x="11234" y="15544"/>
                    </a:lnTo>
                    <a:close/>
                    <a:moveTo>
                      <a:pt x="15415" y="16666"/>
                    </a:moveTo>
                    <a:cubicBezTo>
                      <a:pt x="16162" y="17059"/>
                      <a:pt x="16861" y="17548"/>
                      <a:pt x="17498" y="18131"/>
                    </a:cubicBezTo>
                    <a:cubicBezTo>
                      <a:pt x="16023" y="19479"/>
                      <a:pt x="14143" y="20390"/>
                      <a:pt x="12062" y="20655"/>
                    </a:cubicBezTo>
                    <a:cubicBezTo>
                      <a:pt x="13343" y="19655"/>
                      <a:pt x="14426" y="18410"/>
                      <a:pt x="15233" y="16997"/>
                    </a:cubicBezTo>
                    <a:cubicBezTo>
                      <a:pt x="15295" y="16887"/>
                      <a:pt x="15356" y="16777"/>
                      <a:pt x="15415" y="16666"/>
                    </a:cubicBezTo>
                    <a:close/>
                    <a:moveTo>
                      <a:pt x="6153" y="16683"/>
                    </a:moveTo>
                    <a:cubicBezTo>
                      <a:pt x="6209" y="16788"/>
                      <a:pt x="6267" y="16893"/>
                      <a:pt x="6326" y="16997"/>
                    </a:cubicBezTo>
                    <a:cubicBezTo>
                      <a:pt x="7132" y="18407"/>
                      <a:pt x="8212" y="19649"/>
                      <a:pt x="9489" y="20648"/>
                    </a:cubicBezTo>
                    <a:cubicBezTo>
                      <a:pt x="7428" y="20375"/>
                      <a:pt x="5565" y="19468"/>
                      <a:pt x="4102" y="18131"/>
                    </a:cubicBezTo>
                    <a:cubicBezTo>
                      <a:pt x="4730" y="17557"/>
                      <a:pt x="5418" y="17073"/>
                      <a:pt x="6153" y="16683"/>
                    </a:cubicBezTo>
                    <a:close/>
                  </a:path>
                </a:pathLst>
              </a:custGeom>
              <a:solidFill>
                <a:srgbClr val="000000"/>
              </a:solidFill>
              <a:ln w="12700" cap="flat">
                <a:noFill/>
                <a:miter lim="400000"/>
              </a:ln>
              <a:effectLst/>
            </p:spPr>
            <p:txBody>
              <a:bodyPr wrap="square" lIns="35718" tIns="35718" rIns="35718" bIns="35718" numCol="1" anchor="ctr">
                <a:noAutofit/>
              </a:bodyPr>
              <a:lstStyle/>
              <a:p>
                <a:pPr defTabSz="290456">
                  <a:defRPr>
                    <a:solidFill>
                      <a:srgbClr val="FFFFFF"/>
                    </a:solidFill>
                  </a:defRPr>
                </a:pPr>
              </a:p>
            </p:txBody>
          </p:sp>
          <p:sp>
            <p:nvSpPr>
              <p:cNvPr id="823" name="Tekstvak 73"/>
              <p:cNvSpPr/>
              <p:nvPr/>
            </p:nvSpPr>
            <p:spPr>
              <a:xfrm>
                <a:off x="429370" y="0"/>
                <a:ext cx="1270001"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21770" tIns="21770" rIns="21770" bIns="21770" numCol="1" anchor="t">
                <a:spAutoFit/>
              </a:bodyPr>
              <a:lstStyle>
                <a:lvl1pPr algn="ctr" defTabSz="290456">
                  <a:defRPr b="1" sz="900">
                    <a:latin typeface="Verdana"/>
                    <a:ea typeface="Verdana"/>
                    <a:cs typeface="Verdana"/>
                    <a:sym typeface="Verdana"/>
                  </a:defRPr>
                </a:lvl1pPr>
              </a:lstStyle>
              <a:p>
                <a:pPr/>
                <a:r>
                  <a:t>GEOGRAPHY</a:t>
                </a:r>
              </a:p>
            </p:txBody>
          </p:sp>
        </p:grpSp>
        <p:grpSp>
          <p:nvGrpSpPr>
            <p:cNvPr id="827" name="Groep 75"/>
            <p:cNvGrpSpPr/>
            <p:nvPr/>
          </p:nvGrpSpPr>
          <p:grpSpPr>
            <a:xfrm>
              <a:off x="6587801" y="548632"/>
              <a:ext cx="449312" cy="676083"/>
              <a:chOff x="0" y="0"/>
              <a:chExt cx="449310" cy="676082"/>
            </a:xfrm>
          </p:grpSpPr>
          <p:sp>
            <p:nvSpPr>
              <p:cNvPr id="825" name="Munten"/>
              <p:cNvSpPr/>
              <p:nvPr/>
            </p:nvSpPr>
            <p:spPr>
              <a:xfrm>
                <a:off x="-1" y="225421"/>
                <a:ext cx="449311" cy="4506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1" y="0"/>
                    </a:moveTo>
                    <a:cubicBezTo>
                      <a:pt x="7949" y="0"/>
                      <a:pt x="5266" y="392"/>
                      <a:pt x="3255" y="1111"/>
                    </a:cubicBezTo>
                    <a:cubicBezTo>
                      <a:pt x="1360" y="1787"/>
                      <a:pt x="273" y="2685"/>
                      <a:pt x="273" y="3572"/>
                    </a:cubicBezTo>
                    <a:cubicBezTo>
                      <a:pt x="273" y="4460"/>
                      <a:pt x="1360" y="5360"/>
                      <a:pt x="3255" y="6035"/>
                    </a:cubicBezTo>
                    <a:cubicBezTo>
                      <a:pt x="5266" y="6749"/>
                      <a:pt x="7949" y="7147"/>
                      <a:pt x="10801" y="7147"/>
                    </a:cubicBezTo>
                    <a:cubicBezTo>
                      <a:pt x="13652" y="7147"/>
                      <a:pt x="16334" y="6754"/>
                      <a:pt x="18345" y="6035"/>
                    </a:cubicBezTo>
                    <a:cubicBezTo>
                      <a:pt x="20240" y="5360"/>
                      <a:pt x="21327" y="4460"/>
                      <a:pt x="21327" y="3572"/>
                    </a:cubicBezTo>
                    <a:cubicBezTo>
                      <a:pt x="21327" y="2685"/>
                      <a:pt x="20240" y="1787"/>
                      <a:pt x="18345" y="1111"/>
                    </a:cubicBezTo>
                    <a:cubicBezTo>
                      <a:pt x="16334" y="398"/>
                      <a:pt x="13652" y="0"/>
                      <a:pt x="10801" y="0"/>
                    </a:cubicBezTo>
                    <a:close/>
                    <a:moveTo>
                      <a:pt x="12" y="4505"/>
                    </a:moveTo>
                    <a:lnTo>
                      <a:pt x="12" y="5914"/>
                    </a:lnTo>
                    <a:cubicBezTo>
                      <a:pt x="12" y="8033"/>
                      <a:pt x="4846" y="9754"/>
                      <a:pt x="10811" y="9754"/>
                    </a:cubicBezTo>
                    <a:cubicBezTo>
                      <a:pt x="16776" y="9754"/>
                      <a:pt x="21600" y="8039"/>
                      <a:pt x="21600" y="5914"/>
                    </a:cubicBezTo>
                    <a:lnTo>
                      <a:pt x="21600" y="4505"/>
                    </a:lnTo>
                    <a:cubicBezTo>
                      <a:pt x="21136" y="5284"/>
                      <a:pt x="20088" y="5991"/>
                      <a:pt x="18531" y="6541"/>
                    </a:cubicBezTo>
                    <a:cubicBezTo>
                      <a:pt x="16460" y="7276"/>
                      <a:pt x="13718" y="7679"/>
                      <a:pt x="10806" y="7679"/>
                    </a:cubicBezTo>
                    <a:cubicBezTo>
                      <a:pt x="7894" y="7679"/>
                      <a:pt x="5146" y="7276"/>
                      <a:pt x="3081" y="6541"/>
                    </a:cubicBezTo>
                    <a:cubicBezTo>
                      <a:pt x="1524" y="5985"/>
                      <a:pt x="476" y="5284"/>
                      <a:pt x="12" y="4505"/>
                    </a:cubicBezTo>
                    <a:close/>
                    <a:moveTo>
                      <a:pt x="0" y="7320"/>
                    </a:moveTo>
                    <a:lnTo>
                      <a:pt x="0" y="8284"/>
                    </a:lnTo>
                    <a:cubicBezTo>
                      <a:pt x="0" y="10402"/>
                      <a:pt x="4836" y="12123"/>
                      <a:pt x="10801" y="12123"/>
                    </a:cubicBezTo>
                    <a:cubicBezTo>
                      <a:pt x="16766" y="12123"/>
                      <a:pt x="21600" y="10408"/>
                      <a:pt x="21600" y="8284"/>
                    </a:cubicBezTo>
                    <a:lnTo>
                      <a:pt x="21600" y="7320"/>
                    </a:lnTo>
                    <a:cubicBezTo>
                      <a:pt x="21458" y="7495"/>
                      <a:pt x="21295" y="7664"/>
                      <a:pt x="21098" y="7827"/>
                    </a:cubicBezTo>
                    <a:cubicBezTo>
                      <a:pt x="20508" y="8329"/>
                      <a:pt x="19672" y="8769"/>
                      <a:pt x="18618" y="9145"/>
                    </a:cubicBezTo>
                    <a:cubicBezTo>
                      <a:pt x="16520" y="9891"/>
                      <a:pt x="13745" y="10299"/>
                      <a:pt x="10801" y="10299"/>
                    </a:cubicBezTo>
                    <a:cubicBezTo>
                      <a:pt x="7856" y="10299"/>
                      <a:pt x="5080" y="9891"/>
                      <a:pt x="2982" y="9145"/>
                    </a:cubicBezTo>
                    <a:cubicBezTo>
                      <a:pt x="1928" y="8769"/>
                      <a:pt x="1099" y="8329"/>
                      <a:pt x="504" y="7827"/>
                    </a:cubicBezTo>
                    <a:cubicBezTo>
                      <a:pt x="307" y="7664"/>
                      <a:pt x="142" y="7495"/>
                      <a:pt x="0" y="7320"/>
                    </a:cubicBezTo>
                    <a:close/>
                    <a:moveTo>
                      <a:pt x="0" y="9689"/>
                    </a:moveTo>
                    <a:lnTo>
                      <a:pt x="0" y="10653"/>
                    </a:lnTo>
                    <a:cubicBezTo>
                      <a:pt x="0" y="12771"/>
                      <a:pt x="4836" y="14492"/>
                      <a:pt x="10801" y="14492"/>
                    </a:cubicBezTo>
                    <a:cubicBezTo>
                      <a:pt x="16766" y="14492"/>
                      <a:pt x="21600" y="12777"/>
                      <a:pt x="21600" y="10653"/>
                    </a:cubicBezTo>
                    <a:lnTo>
                      <a:pt x="21600" y="9689"/>
                    </a:lnTo>
                    <a:cubicBezTo>
                      <a:pt x="21458" y="9864"/>
                      <a:pt x="21295" y="10033"/>
                      <a:pt x="21098" y="10197"/>
                    </a:cubicBezTo>
                    <a:cubicBezTo>
                      <a:pt x="20508" y="10698"/>
                      <a:pt x="19672" y="11138"/>
                      <a:pt x="18618" y="11514"/>
                    </a:cubicBezTo>
                    <a:cubicBezTo>
                      <a:pt x="16520" y="12260"/>
                      <a:pt x="13745" y="12668"/>
                      <a:pt x="10801" y="12668"/>
                    </a:cubicBezTo>
                    <a:cubicBezTo>
                      <a:pt x="7856" y="12668"/>
                      <a:pt x="5080" y="12260"/>
                      <a:pt x="2982" y="11514"/>
                    </a:cubicBezTo>
                    <a:cubicBezTo>
                      <a:pt x="1928" y="11138"/>
                      <a:pt x="1099" y="10698"/>
                      <a:pt x="504" y="10197"/>
                    </a:cubicBezTo>
                    <a:cubicBezTo>
                      <a:pt x="307" y="10033"/>
                      <a:pt x="142" y="9864"/>
                      <a:pt x="0" y="9689"/>
                    </a:cubicBezTo>
                    <a:close/>
                    <a:moveTo>
                      <a:pt x="0" y="12059"/>
                    </a:moveTo>
                    <a:lnTo>
                      <a:pt x="0" y="13022"/>
                    </a:lnTo>
                    <a:cubicBezTo>
                      <a:pt x="0" y="15141"/>
                      <a:pt x="4836" y="16862"/>
                      <a:pt x="10801" y="16862"/>
                    </a:cubicBezTo>
                    <a:cubicBezTo>
                      <a:pt x="16766" y="16862"/>
                      <a:pt x="21600" y="15146"/>
                      <a:pt x="21600" y="13022"/>
                    </a:cubicBezTo>
                    <a:lnTo>
                      <a:pt x="21600" y="12059"/>
                    </a:lnTo>
                    <a:cubicBezTo>
                      <a:pt x="21458" y="12233"/>
                      <a:pt x="21295" y="12402"/>
                      <a:pt x="21098" y="12566"/>
                    </a:cubicBezTo>
                    <a:cubicBezTo>
                      <a:pt x="20508" y="13067"/>
                      <a:pt x="19672" y="13507"/>
                      <a:pt x="18618" y="13883"/>
                    </a:cubicBezTo>
                    <a:cubicBezTo>
                      <a:pt x="16520" y="14629"/>
                      <a:pt x="13745" y="15037"/>
                      <a:pt x="10801" y="15037"/>
                    </a:cubicBezTo>
                    <a:cubicBezTo>
                      <a:pt x="7856" y="15037"/>
                      <a:pt x="5080" y="14629"/>
                      <a:pt x="2982" y="13883"/>
                    </a:cubicBezTo>
                    <a:cubicBezTo>
                      <a:pt x="1928" y="13507"/>
                      <a:pt x="1099" y="13067"/>
                      <a:pt x="504" y="12566"/>
                    </a:cubicBezTo>
                    <a:cubicBezTo>
                      <a:pt x="307" y="12402"/>
                      <a:pt x="142" y="12233"/>
                      <a:pt x="0" y="12059"/>
                    </a:cubicBezTo>
                    <a:close/>
                    <a:moveTo>
                      <a:pt x="0" y="14428"/>
                    </a:moveTo>
                    <a:lnTo>
                      <a:pt x="0" y="15391"/>
                    </a:lnTo>
                    <a:cubicBezTo>
                      <a:pt x="0" y="17510"/>
                      <a:pt x="4836" y="19231"/>
                      <a:pt x="10801" y="19231"/>
                    </a:cubicBezTo>
                    <a:cubicBezTo>
                      <a:pt x="16766" y="19231"/>
                      <a:pt x="21600" y="17515"/>
                      <a:pt x="21600" y="15391"/>
                    </a:cubicBezTo>
                    <a:lnTo>
                      <a:pt x="21600" y="14428"/>
                    </a:lnTo>
                    <a:cubicBezTo>
                      <a:pt x="21458" y="14602"/>
                      <a:pt x="21295" y="14772"/>
                      <a:pt x="21098" y="14935"/>
                    </a:cubicBezTo>
                    <a:cubicBezTo>
                      <a:pt x="20508" y="15436"/>
                      <a:pt x="19672" y="15877"/>
                      <a:pt x="18618" y="16252"/>
                    </a:cubicBezTo>
                    <a:cubicBezTo>
                      <a:pt x="16520" y="16998"/>
                      <a:pt x="13745" y="17406"/>
                      <a:pt x="10801" y="17406"/>
                    </a:cubicBezTo>
                    <a:cubicBezTo>
                      <a:pt x="7856" y="17406"/>
                      <a:pt x="5080" y="16998"/>
                      <a:pt x="2982" y="16252"/>
                    </a:cubicBezTo>
                    <a:cubicBezTo>
                      <a:pt x="1928" y="15877"/>
                      <a:pt x="1099" y="15436"/>
                      <a:pt x="504" y="14935"/>
                    </a:cubicBezTo>
                    <a:cubicBezTo>
                      <a:pt x="307" y="14772"/>
                      <a:pt x="142" y="14602"/>
                      <a:pt x="0" y="14428"/>
                    </a:cubicBezTo>
                    <a:close/>
                    <a:moveTo>
                      <a:pt x="0" y="16797"/>
                    </a:moveTo>
                    <a:lnTo>
                      <a:pt x="0" y="17760"/>
                    </a:lnTo>
                    <a:cubicBezTo>
                      <a:pt x="0" y="19879"/>
                      <a:pt x="4836" y="21600"/>
                      <a:pt x="10801" y="21600"/>
                    </a:cubicBezTo>
                    <a:cubicBezTo>
                      <a:pt x="16766" y="21600"/>
                      <a:pt x="21600" y="19879"/>
                      <a:pt x="21600" y="17760"/>
                    </a:cubicBezTo>
                    <a:lnTo>
                      <a:pt x="21600" y="16797"/>
                    </a:lnTo>
                    <a:cubicBezTo>
                      <a:pt x="21458" y="16971"/>
                      <a:pt x="21295" y="17141"/>
                      <a:pt x="21098" y="17304"/>
                    </a:cubicBezTo>
                    <a:cubicBezTo>
                      <a:pt x="20508" y="17805"/>
                      <a:pt x="19672" y="18246"/>
                      <a:pt x="18618" y="18622"/>
                    </a:cubicBezTo>
                    <a:cubicBezTo>
                      <a:pt x="16520" y="19368"/>
                      <a:pt x="13745" y="19775"/>
                      <a:pt x="10801" y="19775"/>
                    </a:cubicBezTo>
                    <a:cubicBezTo>
                      <a:pt x="7856" y="19775"/>
                      <a:pt x="5080" y="19368"/>
                      <a:pt x="2982" y="18622"/>
                    </a:cubicBezTo>
                    <a:cubicBezTo>
                      <a:pt x="1928" y="18246"/>
                      <a:pt x="1099" y="17805"/>
                      <a:pt x="504" y="17304"/>
                    </a:cubicBezTo>
                    <a:cubicBezTo>
                      <a:pt x="307" y="17141"/>
                      <a:pt x="142" y="16971"/>
                      <a:pt x="0" y="16797"/>
                    </a:cubicBezTo>
                    <a:close/>
                  </a:path>
                </a:pathLst>
              </a:custGeom>
              <a:solidFill>
                <a:srgbClr val="000000"/>
              </a:solidFill>
              <a:ln w="12700" cap="flat">
                <a:noFill/>
                <a:miter lim="400000"/>
              </a:ln>
              <a:effectLst/>
            </p:spPr>
            <p:txBody>
              <a:bodyPr wrap="square" lIns="35718" tIns="35718" rIns="35718" bIns="35718" numCol="1" anchor="ctr">
                <a:noAutofit/>
              </a:bodyPr>
              <a:lstStyle/>
              <a:p>
                <a:pPr defTabSz="290456">
                  <a:defRPr>
                    <a:solidFill>
                      <a:srgbClr val="FFFFFF"/>
                    </a:solidFill>
                  </a:defRPr>
                </a:pPr>
              </a:p>
            </p:txBody>
          </p:sp>
          <p:sp>
            <p:nvSpPr>
              <p:cNvPr id="826" name="Tekstvak 78"/>
              <p:cNvSpPr txBox="1"/>
              <p:nvPr/>
            </p:nvSpPr>
            <p:spPr>
              <a:xfrm>
                <a:off x="21399" y="-1"/>
                <a:ext cx="406508" cy="18324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21770" tIns="21770" rIns="21770" bIns="21770" numCol="1" anchor="t">
                <a:spAutoFit/>
              </a:bodyPr>
              <a:lstStyle>
                <a:lvl1pPr algn="ctr" defTabSz="290456">
                  <a:defRPr b="1" sz="900">
                    <a:latin typeface="Verdana"/>
                    <a:ea typeface="Verdana"/>
                    <a:cs typeface="Verdana"/>
                    <a:sym typeface="Verdana"/>
                  </a:defRPr>
                </a:lvl1pPr>
              </a:lstStyle>
              <a:p>
                <a:pPr/>
                <a:r>
                  <a:t>DATA</a:t>
                </a:r>
              </a:p>
            </p:txBody>
          </p:sp>
        </p:grpSp>
      </p:grpSp>
      <p:grpSp>
        <p:nvGrpSpPr>
          <p:cNvPr id="831" name="Ovaal 3"/>
          <p:cNvGrpSpPr/>
          <p:nvPr/>
        </p:nvGrpSpPr>
        <p:grpSpPr>
          <a:xfrm>
            <a:off x="1697685" y="1731717"/>
            <a:ext cx="1268715" cy="1268717"/>
            <a:chOff x="0" y="0"/>
            <a:chExt cx="1268714" cy="1268715"/>
          </a:xfrm>
        </p:grpSpPr>
        <p:sp>
          <p:nvSpPr>
            <p:cNvPr id="829" name="Circle"/>
            <p:cNvSpPr/>
            <p:nvPr/>
          </p:nvSpPr>
          <p:spPr>
            <a:xfrm>
              <a:off x="-1" y="-1"/>
              <a:ext cx="1268715" cy="1268717"/>
            </a:xfrm>
            <a:prstGeom prst="ellipse">
              <a:avLst/>
            </a:prstGeom>
            <a:solidFill>
              <a:srgbClr val="F58024"/>
            </a:solidFill>
            <a:ln w="12700" cap="flat">
              <a:noFill/>
              <a:miter lim="400000"/>
            </a:ln>
            <a:effectLst/>
          </p:spPr>
          <p:txBody>
            <a:bodyPr wrap="square" lIns="35718" tIns="35718" rIns="35718" bIns="35718" numCol="1" anchor="ctr">
              <a:noAutofit/>
            </a:bodyPr>
            <a:lstStyle/>
            <a:p>
              <a:pPr algn="ctr" defTabSz="290456">
                <a:defRPr sz="900">
                  <a:solidFill>
                    <a:srgbClr val="FFFFFF"/>
                  </a:solidFill>
                </a:defRPr>
              </a:pPr>
            </a:p>
          </p:txBody>
        </p:sp>
        <p:sp>
          <p:nvSpPr>
            <p:cNvPr id="830" name="Planning"/>
            <p:cNvSpPr txBox="1"/>
            <p:nvPr/>
          </p:nvSpPr>
          <p:spPr>
            <a:xfrm>
              <a:off x="185798" y="551806"/>
              <a:ext cx="897118" cy="165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290456">
                <a:defRPr b="1" sz="1100">
                  <a:solidFill>
                    <a:srgbClr val="FFFFFF"/>
                  </a:solidFill>
                  <a:latin typeface="Verdana"/>
                  <a:ea typeface="Verdana"/>
                  <a:cs typeface="Verdana"/>
                  <a:sym typeface="Verdana"/>
                </a:defRPr>
              </a:lvl1pPr>
            </a:lstStyle>
            <a:p>
              <a:pPr/>
              <a:r>
                <a:t>Planning</a:t>
              </a:r>
            </a:p>
          </p:txBody>
        </p:sp>
      </p:grpSp>
      <p:grpSp>
        <p:nvGrpSpPr>
          <p:cNvPr id="834" name="Ovaal 4"/>
          <p:cNvGrpSpPr/>
          <p:nvPr/>
        </p:nvGrpSpPr>
        <p:grpSpPr>
          <a:xfrm>
            <a:off x="3185850" y="1731717"/>
            <a:ext cx="1268716" cy="1268717"/>
            <a:chOff x="0" y="0"/>
            <a:chExt cx="1268714" cy="1268715"/>
          </a:xfrm>
        </p:grpSpPr>
        <p:sp>
          <p:nvSpPr>
            <p:cNvPr id="832" name="Circle"/>
            <p:cNvSpPr/>
            <p:nvPr/>
          </p:nvSpPr>
          <p:spPr>
            <a:xfrm>
              <a:off x="-1" y="-1"/>
              <a:ext cx="1268715" cy="1268717"/>
            </a:xfrm>
            <a:prstGeom prst="ellipse">
              <a:avLst/>
            </a:prstGeom>
            <a:solidFill>
              <a:srgbClr val="F58024"/>
            </a:solidFill>
            <a:ln w="12700" cap="flat">
              <a:noFill/>
              <a:miter lim="400000"/>
            </a:ln>
            <a:effectLst/>
          </p:spPr>
          <p:txBody>
            <a:bodyPr wrap="square" lIns="35718" tIns="35718" rIns="35718" bIns="35718" numCol="1" anchor="ctr">
              <a:noAutofit/>
            </a:bodyPr>
            <a:lstStyle/>
            <a:p>
              <a:pPr algn="ctr" defTabSz="290456">
                <a:defRPr sz="900">
                  <a:solidFill>
                    <a:srgbClr val="FFFFFF"/>
                  </a:solidFill>
                </a:defRPr>
              </a:pPr>
            </a:p>
          </p:txBody>
        </p:sp>
        <p:sp>
          <p:nvSpPr>
            <p:cNvPr id="833" name="Data Collection"/>
            <p:cNvSpPr txBox="1"/>
            <p:nvPr/>
          </p:nvSpPr>
          <p:spPr>
            <a:xfrm>
              <a:off x="185798" y="469256"/>
              <a:ext cx="897118" cy="330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algn="ctr" defTabSz="290456">
                <a:defRPr b="1" sz="1100">
                  <a:solidFill>
                    <a:srgbClr val="FFFFFF"/>
                  </a:solidFill>
                  <a:latin typeface="Verdana"/>
                  <a:ea typeface="Verdana"/>
                  <a:cs typeface="Verdana"/>
                  <a:sym typeface="Verdana"/>
                </a:defRPr>
              </a:pPr>
              <a:r>
                <a:t>Data</a:t>
              </a:r>
              <a:br/>
              <a:r>
                <a:t>Collection</a:t>
              </a:r>
            </a:p>
          </p:txBody>
        </p:sp>
      </p:grpSp>
      <p:grpSp>
        <p:nvGrpSpPr>
          <p:cNvPr id="837" name="Ovaal 5"/>
          <p:cNvGrpSpPr/>
          <p:nvPr/>
        </p:nvGrpSpPr>
        <p:grpSpPr>
          <a:xfrm>
            <a:off x="4674016" y="1731717"/>
            <a:ext cx="1268715" cy="1268717"/>
            <a:chOff x="0" y="0"/>
            <a:chExt cx="1268714" cy="1268715"/>
          </a:xfrm>
        </p:grpSpPr>
        <p:sp>
          <p:nvSpPr>
            <p:cNvPr id="835" name="Circle"/>
            <p:cNvSpPr/>
            <p:nvPr/>
          </p:nvSpPr>
          <p:spPr>
            <a:xfrm>
              <a:off x="-1" y="-1"/>
              <a:ext cx="1268715" cy="1268717"/>
            </a:xfrm>
            <a:prstGeom prst="ellipse">
              <a:avLst/>
            </a:prstGeom>
            <a:solidFill>
              <a:srgbClr val="F58024"/>
            </a:solidFill>
            <a:ln w="12700" cap="flat">
              <a:noFill/>
              <a:miter lim="400000"/>
            </a:ln>
            <a:effectLst/>
          </p:spPr>
          <p:txBody>
            <a:bodyPr wrap="square" lIns="35718" tIns="35718" rIns="35718" bIns="35718" numCol="1" anchor="ctr">
              <a:noAutofit/>
            </a:bodyPr>
            <a:lstStyle/>
            <a:p>
              <a:pPr algn="ctr" defTabSz="290456">
                <a:defRPr sz="900">
                  <a:solidFill>
                    <a:srgbClr val="FFFFFF"/>
                  </a:solidFill>
                </a:defRPr>
              </a:pPr>
            </a:p>
          </p:txBody>
        </p:sp>
        <p:sp>
          <p:nvSpPr>
            <p:cNvPr id="836" name="Data structure"/>
            <p:cNvSpPr txBox="1"/>
            <p:nvPr/>
          </p:nvSpPr>
          <p:spPr>
            <a:xfrm>
              <a:off x="185798" y="469256"/>
              <a:ext cx="897118" cy="330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algn="ctr" defTabSz="290456">
                <a:defRPr b="1" sz="1100">
                  <a:solidFill>
                    <a:srgbClr val="FFFFFF"/>
                  </a:solidFill>
                  <a:latin typeface="Verdana"/>
                  <a:ea typeface="Verdana"/>
                  <a:cs typeface="Verdana"/>
                  <a:sym typeface="Verdana"/>
                </a:defRPr>
              </a:pPr>
              <a:r>
                <a:t>Data</a:t>
              </a:r>
              <a:br/>
              <a:r>
                <a:t>structure</a:t>
              </a:r>
            </a:p>
          </p:txBody>
        </p:sp>
      </p:grpSp>
      <p:grpSp>
        <p:nvGrpSpPr>
          <p:cNvPr id="840" name="Ovaal 6"/>
          <p:cNvGrpSpPr/>
          <p:nvPr/>
        </p:nvGrpSpPr>
        <p:grpSpPr>
          <a:xfrm>
            <a:off x="6162181" y="1731717"/>
            <a:ext cx="1268717" cy="1268717"/>
            <a:chOff x="0" y="0"/>
            <a:chExt cx="1268715" cy="1268715"/>
          </a:xfrm>
        </p:grpSpPr>
        <p:sp>
          <p:nvSpPr>
            <p:cNvPr id="838" name="Circle"/>
            <p:cNvSpPr/>
            <p:nvPr/>
          </p:nvSpPr>
          <p:spPr>
            <a:xfrm>
              <a:off x="-1" y="-1"/>
              <a:ext cx="1268717" cy="1268717"/>
            </a:xfrm>
            <a:prstGeom prst="ellipse">
              <a:avLst/>
            </a:prstGeom>
            <a:solidFill>
              <a:srgbClr val="F58024"/>
            </a:solidFill>
            <a:ln w="12700" cap="flat">
              <a:noFill/>
              <a:miter lim="400000"/>
            </a:ln>
            <a:effectLst/>
          </p:spPr>
          <p:txBody>
            <a:bodyPr wrap="square" lIns="35718" tIns="35718" rIns="35718" bIns="35718" numCol="1" anchor="ctr">
              <a:noAutofit/>
            </a:bodyPr>
            <a:lstStyle/>
            <a:p>
              <a:pPr algn="ctr" defTabSz="290456">
                <a:defRPr sz="900">
                  <a:solidFill>
                    <a:srgbClr val="FFFFFF"/>
                  </a:solidFill>
                </a:defRPr>
              </a:pPr>
            </a:p>
          </p:txBody>
        </p:sp>
        <p:sp>
          <p:nvSpPr>
            <p:cNvPr id="839" name="Store"/>
            <p:cNvSpPr txBox="1"/>
            <p:nvPr/>
          </p:nvSpPr>
          <p:spPr>
            <a:xfrm>
              <a:off x="185798" y="551806"/>
              <a:ext cx="897119" cy="165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290456">
                <a:defRPr b="1" sz="1100">
                  <a:solidFill>
                    <a:srgbClr val="FFFFFF"/>
                  </a:solidFill>
                  <a:latin typeface="Verdana"/>
                  <a:ea typeface="Verdana"/>
                  <a:cs typeface="Verdana"/>
                  <a:sym typeface="Verdana"/>
                </a:defRPr>
              </a:lvl1pPr>
            </a:lstStyle>
            <a:p>
              <a:pPr/>
              <a:r>
                <a:t>Store</a:t>
              </a:r>
            </a:p>
          </p:txBody>
        </p:sp>
      </p:grpSp>
      <p:grpSp>
        <p:nvGrpSpPr>
          <p:cNvPr id="843" name="Ovaal 7"/>
          <p:cNvGrpSpPr/>
          <p:nvPr/>
        </p:nvGrpSpPr>
        <p:grpSpPr>
          <a:xfrm>
            <a:off x="7650346" y="1731717"/>
            <a:ext cx="1268717" cy="1268717"/>
            <a:chOff x="0" y="0"/>
            <a:chExt cx="1268715" cy="1268715"/>
          </a:xfrm>
        </p:grpSpPr>
        <p:sp>
          <p:nvSpPr>
            <p:cNvPr id="841" name="Circle"/>
            <p:cNvSpPr/>
            <p:nvPr/>
          </p:nvSpPr>
          <p:spPr>
            <a:xfrm>
              <a:off x="-1" y="-1"/>
              <a:ext cx="1268717" cy="1268717"/>
            </a:xfrm>
            <a:prstGeom prst="ellipse">
              <a:avLst/>
            </a:prstGeom>
            <a:solidFill>
              <a:srgbClr val="F58024"/>
            </a:solidFill>
            <a:ln w="12700" cap="flat">
              <a:noFill/>
              <a:miter lim="400000"/>
            </a:ln>
            <a:effectLst/>
          </p:spPr>
          <p:txBody>
            <a:bodyPr wrap="square" lIns="35718" tIns="35718" rIns="35718" bIns="35718" numCol="1" anchor="ctr">
              <a:noAutofit/>
            </a:bodyPr>
            <a:lstStyle/>
            <a:p>
              <a:pPr algn="ctr" defTabSz="290456">
                <a:defRPr sz="900">
                  <a:solidFill>
                    <a:srgbClr val="FFFFFF"/>
                  </a:solidFill>
                </a:defRPr>
              </a:pPr>
            </a:p>
          </p:txBody>
        </p:sp>
        <p:sp>
          <p:nvSpPr>
            <p:cNvPr id="842" name="Analyse"/>
            <p:cNvSpPr txBox="1"/>
            <p:nvPr/>
          </p:nvSpPr>
          <p:spPr>
            <a:xfrm>
              <a:off x="185798" y="551806"/>
              <a:ext cx="897119" cy="165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290456">
                <a:defRPr b="1" sz="1100">
                  <a:solidFill>
                    <a:srgbClr val="FFFFFF"/>
                  </a:solidFill>
                  <a:latin typeface="Verdana"/>
                  <a:ea typeface="Verdana"/>
                  <a:cs typeface="Verdana"/>
                  <a:sym typeface="Verdana"/>
                </a:defRPr>
              </a:lvl1pPr>
            </a:lstStyle>
            <a:p>
              <a:pPr/>
              <a:r>
                <a:t>Analyse</a:t>
              </a:r>
            </a:p>
          </p:txBody>
        </p:sp>
      </p:grpSp>
      <p:grpSp>
        <p:nvGrpSpPr>
          <p:cNvPr id="846" name="Ovaal 8"/>
          <p:cNvGrpSpPr/>
          <p:nvPr/>
        </p:nvGrpSpPr>
        <p:grpSpPr>
          <a:xfrm>
            <a:off x="9138512" y="1731717"/>
            <a:ext cx="1268716" cy="1268717"/>
            <a:chOff x="0" y="0"/>
            <a:chExt cx="1268715" cy="1268715"/>
          </a:xfrm>
        </p:grpSpPr>
        <p:sp>
          <p:nvSpPr>
            <p:cNvPr id="844" name="Circle"/>
            <p:cNvSpPr/>
            <p:nvPr/>
          </p:nvSpPr>
          <p:spPr>
            <a:xfrm>
              <a:off x="-1" y="-1"/>
              <a:ext cx="1268717" cy="1268717"/>
            </a:xfrm>
            <a:prstGeom prst="ellipse">
              <a:avLst/>
            </a:prstGeom>
            <a:solidFill>
              <a:srgbClr val="F58024"/>
            </a:solidFill>
            <a:ln w="12700" cap="flat">
              <a:noFill/>
              <a:miter lim="400000"/>
            </a:ln>
            <a:effectLst/>
          </p:spPr>
          <p:txBody>
            <a:bodyPr wrap="square" lIns="35718" tIns="35718" rIns="35718" bIns="35718" numCol="1" anchor="ctr">
              <a:noAutofit/>
            </a:bodyPr>
            <a:lstStyle/>
            <a:p>
              <a:pPr algn="ctr" defTabSz="290456">
                <a:defRPr sz="900">
                  <a:solidFill>
                    <a:srgbClr val="FFFFFF"/>
                  </a:solidFill>
                </a:defRPr>
              </a:pPr>
            </a:p>
          </p:txBody>
        </p:sp>
        <p:sp>
          <p:nvSpPr>
            <p:cNvPr id="845" name="Publish &amp; archive"/>
            <p:cNvSpPr txBox="1"/>
            <p:nvPr/>
          </p:nvSpPr>
          <p:spPr>
            <a:xfrm>
              <a:off x="185798" y="469256"/>
              <a:ext cx="897119" cy="330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290456">
                <a:defRPr b="1" sz="1100">
                  <a:solidFill>
                    <a:srgbClr val="FFFFFF"/>
                  </a:solidFill>
                  <a:latin typeface="Verdana"/>
                  <a:ea typeface="Verdana"/>
                  <a:cs typeface="Verdana"/>
                  <a:sym typeface="Verdana"/>
                </a:defRPr>
              </a:lvl1pPr>
            </a:lstStyle>
            <a:p>
              <a:pPr/>
              <a:r>
                <a:t>Publish &amp; archive</a:t>
              </a:r>
            </a:p>
          </p:txBody>
        </p:sp>
      </p:grpSp>
      <p:grpSp>
        <p:nvGrpSpPr>
          <p:cNvPr id="849" name="Rechthoek 10"/>
          <p:cNvGrpSpPr/>
          <p:nvPr/>
        </p:nvGrpSpPr>
        <p:grpSpPr>
          <a:xfrm>
            <a:off x="1663395" y="2727292"/>
            <a:ext cx="1337297" cy="922228"/>
            <a:chOff x="0" y="0"/>
            <a:chExt cx="1337295" cy="922227"/>
          </a:xfrm>
        </p:grpSpPr>
        <p:sp>
          <p:nvSpPr>
            <p:cNvPr id="847" name="Rectangle"/>
            <p:cNvSpPr/>
            <p:nvPr/>
          </p:nvSpPr>
          <p:spPr>
            <a:xfrm>
              <a:off x="-1" y="-1"/>
              <a:ext cx="1337297" cy="922229"/>
            </a:xfrm>
            <a:prstGeom prst="rect">
              <a:avLst/>
            </a:prstGeom>
            <a:solidFill>
              <a:srgbClr val="FFFFFF"/>
            </a:solidFill>
            <a:ln w="3175" cap="flat">
              <a:solidFill>
                <a:srgbClr val="F58024"/>
              </a:solidFill>
              <a:prstDash val="solid"/>
              <a:round/>
            </a:ln>
            <a:effectLst/>
          </p:spPr>
          <p:txBody>
            <a:bodyPr wrap="square" lIns="35718" tIns="35718" rIns="35718" bIns="35718" numCol="1" anchor="t">
              <a:noAutofit/>
            </a:bodyPr>
            <a:lstStyle/>
            <a:p>
              <a:pPr defTabSz="290456">
                <a:spcBef>
                  <a:spcPts val="700"/>
                </a:spcBef>
                <a:defRPr sz="900">
                  <a:solidFill>
                    <a:srgbClr val="FFFFFF"/>
                  </a:solidFill>
                </a:defRPr>
              </a:pPr>
            </a:p>
          </p:txBody>
        </p:sp>
        <p:sp>
          <p:nvSpPr>
            <p:cNvPr id="848" name="(DPIA)…"/>
            <p:cNvSpPr txBox="1"/>
            <p:nvPr/>
          </p:nvSpPr>
          <p:spPr>
            <a:xfrm>
              <a:off x="-1" y="0"/>
              <a:ext cx="1337297" cy="6031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1770" tIns="21770" rIns="21770" bIns="21770" numCol="1" anchor="t">
              <a:spAutoFit/>
            </a:bodyPr>
            <a:lstStyle/>
            <a:p>
              <a:pPr marL="152400" indent="-152400" defTabSz="290456">
                <a:spcBef>
                  <a:spcPts val="700"/>
                </a:spcBef>
                <a:buSzPct val="100000"/>
                <a:buFont typeface="Arial"/>
                <a:buChar char="•"/>
                <a:defRPr sz="800">
                  <a:latin typeface="Verdana"/>
                  <a:ea typeface="Verdana"/>
                  <a:cs typeface="Verdana"/>
                  <a:sym typeface="Verdana"/>
                </a:defRPr>
              </a:pPr>
              <a:r>
                <a:t>(DPIA)</a:t>
              </a:r>
              <a:endParaRPr>
                <a:solidFill>
                  <a:srgbClr val="FFFFFF"/>
                </a:solidFill>
              </a:endParaRPr>
            </a:p>
            <a:p>
              <a:pPr marL="152400" indent="-152400" defTabSz="290456">
                <a:spcBef>
                  <a:spcPts val="700"/>
                </a:spcBef>
                <a:buSzPct val="100000"/>
                <a:buFont typeface="Arial"/>
                <a:buChar char="•"/>
                <a:defRPr sz="800">
                  <a:latin typeface="Verdana"/>
                  <a:ea typeface="Verdana"/>
                  <a:cs typeface="Verdana"/>
                  <a:sym typeface="Verdana"/>
                </a:defRPr>
              </a:pPr>
              <a:r>
                <a:t>RDM</a:t>
              </a:r>
              <a:endParaRPr>
                <a:solidFill>
                  <a:srgbClr val="FFFFFF"/>
                </a:solidFill>
              </a:endParaRPr>
            </a:p>
            <a:p>
              <a:pPr marL="152400" indent="-152400" defTabSz="290456">
                <a:spcBef>
                  <a:spcPts val="700"/>
                </a:spcBef>
                <a:buSzPct val="100000"/>
                <a:buFont typeface="Arial"/>
                <a:buChar char="•"/>
                <a:defRPr sz="800">
                  <a:latin typeface="Verdana"/>
                  <a:ea typeface="Verdana"/>
                  <a:cs typeface="Verdana"/>
                  <a:sym typeface="Verdana"/>
                </a:defRPr>
              </a:pPr>
              <a:r>
                <a:t>Ethical Approval</a:t>
              </a:r>
            </a:p>
          </p:txBody>
        </p:sp>
      </p:grpSp>
      <p:grpSp>
        <p:nvGrpSpPr>
          <p:cNvPr id="852" name="Rechthoek 11"/>
          <p:cNvGrpSpPr/>
          <p:nvPr/>
        </p:nvGrpSpPr>
        <p:grpSpPr>
          <a:xfrm>
            <a:off x="3151561" y="2727292"/>
            <a:ext cx="1337294" cy="922228"/>
            <a:chOff x="0" y="0"/>
            <a:chExt cx="1337292" cy="922227"/>
          </a:xfrm>
        </p:grpSpPr>
        <p:sp>
          <p:nvSpPr>
            <p:cNvPr id="850" name="Rectangle"/>
            <p:cNvSpPr/>
            <p:nvPr/>
          </p:nvSpPr>
          <p:spPr>
            <a:xfrm>
              <a:off x="-1" y="-1"/>
              <a:ext cx="1337293" cy="922229"/>
            </a:xfrm>
            <a:prstGeom prst="rect">
              <a:avLst/>
            </a:prstGeom>
            <a:solidFill>
              <a:srgbClr val="FFFFFF"/>
            </a:solidFill>
            <a:ln w="3175" cap="flat">
              <a:solidFill>
                <a:srgbClr val="F58024"/>
              </a:solidFill>
              <a:prstDash val="solid"/>
              <a:round/>
            </a:ln>
            <a:effectLst/>
          </p:spPr>
          <p:txBody>
            <a:bodyPr wrap="square" lIns="35718" tIns="35718" rIns="35718" bIns="35718" numCol="1" anchor="t">
              <a:noAutofit/>
            </a:bodyPr>
            <a:lstStyle/>
            <a:p>
              <a:pPr defTabSz="290456">
                <a:spcBef>
                  <a:spcPts val="700"/>
                </a:spcBef>
                <a:defRPr sz="800">
                  <a:latin typeface="Verdana"/>
                  <a:ea typeface="Verdana"/>
                  <a:cs typeface="Verdana"/>
                  <a:sym typeface="Verdana"/>
                </a:defRPr>
              </a:pPr>
            </a:p>
          </p:txBody>
        </p:sp>
        <p:sp>
          <p:nvSpPr>
            <p:cNvPr id="851" name="Existing data…"/>
            <p:cNvSpPr txBox="1"/>
            <p:nvPr/>
          </p:nvSpPr>
          <p:spPr>
            <a:xfrm>
              <a:off x="-1" y="0"/>
              <a:ext cx="1337293" cy="3868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1770" tIns="21770" rIns="21770" bIns="21770" numCol="1" anchor="t">
              <a:spAutoFit/>
            </a:bodyPr>
            <a:lstStyle/>
            <a:p>
              <a:pPr marL="152400" indent="-152400" defTabSz="290456">
                <a:spcBef>
                  <a:spcPts val="700"/>
                </a:spcBef>
                <a:buSzPct val="100000"/>
                <a:buFont typeface="Arial"/>
                <a:buChar char="•"/>
                <a:defRPr sz="800">
                  <a:latin typeface="Verdana"/>
                  <a:ea typeface="Verdana"/>
                  <a:cs typeface="Verdana"/>
                  <a:sym typeface="Verdana"/>
                </a:defRPr>
              </a:pPr>
              <a:r>
                <a:t>Existing data</a:t>
              </a:r>
              <a:endParaRPr>
                <a:solidFill>
                  <a:srgbClr val="FFFFFF"/>
                </a:solidFill>
              </a:endParaRPr>
            </a:p>
            <a:p>
              <a:pPr marL="152400" indent="-152400" defTabSz="290456">
                <a:spcBef>
                  <a:spcPts val="700"/>
                </a:spcBef>
                <a:buSzPct val="100000"/>
                <a:buFont typeface="Arial"/>
                <a:buChar char="•"/>
                <a:defRPr sz="800">
                  <a:latin typeface="Verdana"/>
                  <a:ea typeface="Verdana"/>
                  <a:cs typeface="Verdana"/>
                  <a:sym typeface="Verdana"/>
                </a:defRPr>
              </a:pPr>
              <a:r>
                <a:t>New measurements</a:t>
              </a:r>
            </a:p>
          </p:txBody>
        </p:sp>
      </p:grpSp>
      <p:grpSp>
        <p:nvGrpSpPr>
          <p:cNvPr id="855" name="Rechthoek 12"/>
          <p:cNvGrpSpPr/>
          <p:nvPr/>
        </p:nvGrpSpPr>
        <p:grpSpPr>
          <a:xfrm>
            <a:off x="4639726" y="2727292"/>
            <a:ext cx="1337295" cy="922228"/>
            <a:chOff x="0" y="0"/>
            <a:chExt cx="1337293" cy="922227"/>
          </a:xfrm>
        </p:grpSpPr>
        <p:sp>
          <p:nvSpPr>
            <p:cNvPr id="853" name="Rectangle"/>
            <p:cNvSpPr/>
            <p:nvPr/>
          </p:nvSpPr>
          <p:spPr>
            <a:xfrm>
              <a:off x="-1" y="-1"/>
              <a:ext cx="1337295" cy="922229"/>
            </a:xfrm>
            <a:prstGeom prst="rect">
              <a:avLst/>
            </a:prstGeom>
            <a:solidFill>
              <a:srgbClr val="FFFFFF"/>
            </a:solidFill>
            <a:ln w="3175" cap="flat">
              <a:solidFill>
                <a:srgbClr val="F58024"/>
              </a:solidFill>
              <a:prstDash val="solid"/>
              <a:round/>
            </a:ln>
            <a:effectLst/>
          </p:spPr>
          <p:txBody>
            <a:bodyPr wrap="square" lIns="35718" tIns="35718" rIns="35718" bIns="35718" numCol="1" anchor="t">
              <a:noAutofit/>
            </a:bodyPr>
            <a:lstStyle/>
            <a:p>
              <a:pPr defTabSz="290456">
                <a:spcBef>
                  <a:spcPts val="700"/>
                </a:spcBef>
                <a:defRPr sz="900">
                  <a:solidFill>
                    <a:srgbClr val="FFFFFF"/>
                  </a:solidFill>
                </a:defRPr>
              </a:pPr>
            </a:p>
          </p:txBody>
        </p:sp>
        <p:sp>
          <p:nvSpPr>
            <p:cNvPr id="854" name="Pseudonymise personal data…"/>
            <p:cNvSpPr txBox="1"/>
            <p:nvPr/>
          </p:nvSpPr>
          <p:spPr>
            <a:xfrm>
              <a:off x="-1" y="0"/>
              <a:ext cx="1337295" cy="7678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1770" tIns="21770" rIns="21770" bIns="21770" numCol="1" anchor="t">
              <a:spAutoFit/>
            </a:bodyPr>
            <a:lstStyle/>
            <a:p>
              <a:pPr marL="152400" indent="-152400" defTabSz="290456">
                <a:spcBef>
                  <a:spcPts val="700"/>
                </a:spcBef>
                <a:buSzPct val="100000"/>
                <a:buFont typeface="Arial"/>
                <a:buChar char="•"/>
                <a:defRPr sz="800">
                  <a:latin typeface="Verdana"/>
                  <a:ea typeface="Verdana"/>
                  <a:cs typeface="Verdana"/>
                  <a:sym typeface="Verdana"/>
                </a:defRPr>
              </a:pPr>
              <a:r>
                <a:t>Pseudonymise personal data</a:t>
              </a:r>
              <a:endParaRPr>
                <a:solidFill>
                  <a:srgbClr val="FFFFFF"/>
                </a:solidFill>
              </a:endParaRPr>
            </a:p>
            <a:p>
              <a:pPr marL="152400" indent="-152400" defTabSz="290456">
                <a:spcBef>
                  <a:spcPts val="700"/>
                </a:spcBef>
                <a:buSzPct val="100000"/>
                <a:buFont typeface="Arial"/>
                <a:buChar char="•"/>
                <a:defRPr sz="800">
                  <a:latin typeface="Verdana"/>
                  <a:ea typeface="Verdana"/>
                  <a:cs typeface="Verdana"/>
                  <a:sym typeface="Verdana"/>
                </a:defRPr>
              </a:pPr>
              <a:r>
                <a:t>Encrypt keyfile and store separately from research data</a:t>
              </a:r>
            </a:p>
          </p:txBody>
        </p:sp>
      </p:grpSp>
      <p:grpSp>
        <p:nvGrpSpPr>
          <p:cNvPr id="858" name="Rechthoek 13"/>
          <p:cNvGrpSpPr/>
          <p:nvPr/>
        </p:nvGrpSpPr>
        <p:grpSpPr>
          <a:xfrm>
            <a:off x="6127891" y="2727292"/>
            <a:ext cx="1337295" cy="922228"/>
            <a:chOff x="0" y="0"/>
            <a:chExt cx="1337293" cy="922227"/>
          </a:xfrm>
        </p:grpSpPr>
        <p:sp>
          <p:nvSpPr>
            <p:cNvPr id="856" name="Rectangle"/>
            <p:cNvSpPr/>
            <p:nvPr/>
          </p:nvSpPr>
          <p:spPr>
            <a:xfrm>
              <a:off x="-1" y="-1"/>
              <a:ext cx="1337295" cy="922229"/>
            </a:xfrm>
            <a:prstGeom prst="rect">
              <a:avLst/>
            </a:prstGeom>
            <a:solidFill>
              <a:srgbClr val="FFFFFF"/>
            </a:solidFill>
            <a:ln w="3175" cap="flat">
              <a:solidFill>
                <a:srgbClr val="F58024"/>
              </a:solidFill>
              <a:prstDash val="solid"/>
              <a:round/>
            </a:ln>
            <a:effectLst/>
          </p:spPr>
          <p:txBody>
            <a:bodyPr wrap="square" lIns="35718" tIns="35718" rIns="35718" bIns="35718" numCol="1" anchor="t">
              <a:noAutofit/>
            </a:bodyPr>
            <a:lstStyle/>
            <a:p>
              <a:pPr defTabSz="290456">
                <a:spcBef>
                  <a:spcPts val="700"/>
                </a:spcBef>
                <a:defRPr sz="900">
                  <a:solidFill>
                    <a:srgbClr val="FFFFFF"/>
                  </a:solidFill>
                </a:defRPr>
              </a:pPr>
            </a:p>
          </p:txBody>
        </p:sp>
        <p:sp>
          <p:nvSpPr>
            <p:cNvPr id="857" name="Store pseudonymised data in end to end encrypted collaboration platform"/>
            <p:cNvSpPr txBox="1"/>
            <p:nvPr/>
          </p:nvSpPr>
          <p:spPr>
            <a:xfrm>
              <a:off x="-1" y="0"/>
              <a:ext cx="1337295" cy="5515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1770" tIns="21770" rIns="21770" bIns="21770" numCol="1" anchor="t">
              <a:spAutoFit/>
            </a:bodyPr>
            <a:lstStyle>
              <a:lvl1pPr marL="152400" indent="-152400" defTabSz="290456">
                <a:spcBef>
                  <a:spcPts val="700"/>
                </a:spcBef>
                <a:buSzPct val="100000"/>
                <a:buFont typeface="Arial"/>
                <a:buChar char="•"/>
                <a:defRPr sz="800">
                  <a:latin typeface="Verdana"/>
                  <a:ea typeface="Verdana"/>
                  <a:cs typeface="Verdana"/>
                  <a:sym typeface="Verdana"/>
                </a:defRPr>
              </a:lvl1pPr>
            </a:lstStyle>
            <a:p>
              <a:pPr/>
              <a:r>
                <a:t>Store pseudonymised data in end to end encrypted collaboration platform</a:t>
              </a:r>
            </a:p>
          </p:txBody>
        </p:sp>
      </p:grpSp>
      <p:grpSp>
        <p:nvGrpSpPr>
          <p:cNvPr id="861" name="Rechthoek 14"/>
          <p:cNvGrpSpPr/>
          <p:nvPr/>
        </p:nvGrpSpPr>
        <p:grpSpPr>
          <a:xfrm>
            <a:off x="7616057" y="2727292"/>
            <a:ext cx="1337295" cy="922228"/>
            <a:chOff x="0" y="0"/>
            <a:chExt cx="1337293" cy="922227"/>
          </a:xfrm>
        </p:grpSpPr>
        <p:sp>
          <p:nvSpPr>
            <p:cNvPr id="859" name="Rectangle"/>
            <p:cNvSpPr/>
            <p:nvPr/>
          </p:nvSpPr>
          <p:spPr>
            <a:xfrm>
              <a:off x="-1" y="-1"/>
              <a:ext cx="1337295" cy="922229"/>
            </a:xfrm>
            <a:prstGeom prst="rect">
              <a:avLst/>
            </a:prstGeom>
            <a:solidFill>
              <a:srgbClr val="FFFFFF"/>
            </a:solidFill>
            <a:ln w="3175" cap="flat">
              <a:solidFill>
                <a:srgbClr val="F58024"/>
              </a:solidFill>
              <a:prstDash val="solid"/>
              <a:round/>
            </a:ln>
            <a:effectLst/>
          </p:spPr>
          <p:txBody>
            <a:bodyPr wrap="square" lIns="35718" tIns="35718" rIns="35718" bIns="35718" numCol="1" anchor="t">
              <a:noAutofit/>
            </a:bodyPr>
            <a:lstStyle/>
            <a:p>
              <a:pPr defTabSz="290456">
                <a:spcBef>
                  <a:spcPts val="700"/>
                </a:spcBef>
                <a:defRPr sz="900">
                  <a:solidFill>
                    <a:srgbClr val="FFFFFF"/>
                  </a:solidFill>
                </a:defRPr>
              </a:pPr>
            </a:p>
          </p:txBody>
        </p:sp>
        <p:sp>
          <p:nvSpPr>
            <p:cNvPr id="860" name="Provide access and edit rights to research team members with start and end date. Use safe software."/>
            <p:cNvSpPr txBox="1"/>
            <p:nvPr/>
          </p:nvSpPr>
          <p:spPr>
            <a:xfrm>
              <a:off x="-1" y="0"/>
              <a:ext cx="1337295" cy="6785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1770" tIns="21770" rIns="21770" bIns="21770" numCol="1" anchor="t">
              <a:spAutoFit/>
            </a:bodyPr>
            <a:lstStyle>
              <a:lvl1pPr marL="152400" indent="-152400" defTabSz="290456">
                <a:spcBef>
                  <a:spcPts val="700"/>
                </a:spcBef>
                <a:buSzPct val="100000"/>
                <a:buFont typeface="Arial"/>
                <a:buChar char="•"/>
                <a:defRPr sz="800">
                  <a:latin typeface="Verdana"/>
                  <a:ea typeface="Verdana"/>
                  <a:cs typeface="Verdana"/>
                  <a:sym typeface="Verdana"/>
                </a:defRPr>
              </a:lvl1pPr>
            </a:lstStyle>
            <a:p>
              <a:pPr/>
              <a:r>
                <a:t>Provide access and edit rights to research team members with start and end date. Use safe software.</a:t>
              </a:r>
            </a:p>
          </p:txBody>
        </p:sp>
      </p:grpSp>
      <p:grpSp>
        <p:nvGrpSpPr>
          <p:cNvPr id="864" name="Rechthoek 15"/>
          <p:cNvGrpSpPr/>
          <p:nvPr/>
        </p:nvGrpSpPr>
        <p:grpSpPr>
          <a:xfrm>
            <a:off x="9104222" y="2727292"/>
            <a:ext cx="1337296" cy="922228"/>
            <a:chOff x="0" y="0"/>
            <a:chExt cx="1337295" cy="922227"/>
          </a:xfrm>
        </p:grpSpPr>
        <p:sp>
          <p:nvSpPr>
            <p:cNvPr id="862" name="Rectangle"/>
            <p:cNvSpPr/>
            <p:nvPr/>
          </p:nvSpPr>
          <p:spPr>
            <a:xfrm>
              <a:off x="-1" y="-1"/>
              <a:ext cx="1337296" cy="922229"/>
            </a:xfrm>
            <a:prstGeom prst="rect">
              <a:avLst/>
            </a:prstGeom>
            <a:solidFill>
              <a:srgbClr val="FFFFFF"/>
            </a:solidFill>
            <a:ln w="3175" cap="flat">
              <a:solidFill>
                <a:srgbClr val="F58024"/>
              </a:solidFill>
              <a:prstDash val="solid"/>
              <a:round/>
            </a:ln>
            <a:effectLst/>
          </p:spPr>
          <p:txBody>
            <a:bodyPr wrap="square" lIns="35718" tIns="35718" rIns="35718" bIns="35718" numCol="1" anchor="t">
              <a:noAutofit/>
            </a:bodyPr>
            <a:lstStyle/>
            <a:p>
              <a:pPr defTabSz="290456">
                <a:spcBef>
                  <a:spcPts val="700"/>
                </a:spcBef>
                <a:defRPr sz="900">
                  <a:solidFill>
                    <a:srgbClr val="FFFFFF"/>
                  </a:solidFill>
                </a:defRPr>
              </a:pPr>
            </a:p>
          </p:txBody>
        </p:sp>
        <p:sp>
          <p:nvSpPr>
            <p:cNvPr id="863" name="Publish data in a trusted repository…"/>
            <p:cNvSpPr txBox="1"/>
            <p:nvPr/>
          </p:nvSpPr>
          <p:spPr>
            <a:xfrm>
              <a:off x="-1" y="0"/>
              <a:ext cx="1337296" cy="7678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1770" tIns="21770" rIns="21770" bIns="21770" numCol="1" anchor="t">
              <a:spAutoFit/>
            </a:bodyPr>
            <a:lstStyle/>
            <a:p>
              <a:pPr marL="152400" indent="-152400" defTabSz="290456">
                <a:spcBef>
                  <a:spcPts val="700"/>
                </a:spcBef>
                <a:buSzPct val="100000"/>
                <a:buFont typeface="Arial"/>
                <a:buChar char="•"/>
                <a:defRPr sz="800">
                  <a:latin typeface="Verdana"/>
                  <a:ea typeface="Verdana"/>
                  <a:cs typeface="Verdana"/>
                  <a:sym typeface="Verdana"/>
                </a:defRPr>
              </a:pPr>
              <a:r>
                <a:t>Publish data in a trusted repository</a:t>
              </a:r>
              <a:endParaRPr>
                <a:solidFill>
                  <a:srgbClr val="FFFFFF"/>
                </a:solidFill>
              </a:endParaRPr>
            </a:p>
            <a:p>
              <a:pPr marL="152400" indent="-152400" defTabSz="290456">
                <a:spcBef>
                  <a:spcPts val="700"/>
                </a:spcBef>
                <a:buSzPct val="100000"/>
                <a:buFont typeface="Arial"/>
                <a:buChar char="•"/>
                <a:defRPr sz="800">
                  <a:latin typeface="Verdana"/>
                  <a:ea typeface="Verdana"/>
                  <a:cs typeface="Verdana"/>
                  <a:sym typeface="Verdana"/>
                </a:defRPr>
              </a:pPr>
              <a:r>
                <a:t>Provide access compliant to Consent Form</a:t>
              </a:r>
            </a:p>
          </p:txBody>
        </p:sp>
      </p:grpSp>
      <p:grpSp>
        <p:nvGrpSpPr>
          <p:cNvPr id="867" name="Ovaal 43"/>
          <p:cNvGrpSpPr/>
          <p:nvPr/>
        </p:nvGrpSpPr>
        <p:grpSpPr>
          <a:xfrm>
            <a:off x="3052980" y="3926538"/>
            <a:ext cx="1674394" cy="1674395"/>
            <a:chOff x="0" y="0"/>
            <a:chExt cx="1674393" cy="1674393"/>
          </a:xfrm>
        </p:grpSpPr>
        <p:sp>
          <p:nvSpPr>
            <p:cNvPr id="865" name="Circle"/>
            <p:cNvSpPr/>
            <p:nvPr/>
          </p:nvSpPr>
          <p:spPr>
            <a:xfrm>
              <a:off x="-1" y="-1"/>
              <a:ext cx="1674395" cy="1674395"/>
            </a:xfrm>
            <a:prstGeom prst="ellipse">
              <a:avLst/>
            </a:prstGeom>
            <a:solidFill>
              <a:srgbClr val="BFBFBF"/>
            </a:solidFill>
            <a:ln w="25400" cap="flat">
              <a:solidFill>
                <a:srgbClr val="FFFFFF"/>
              </a:solidFill>
              <a:prstDash val="solid"/>
              <a:round/>
            </a:ln>
            <a:effectLst/>
          </p:spPr>
          <p:txBody>
            <a:bodyPr wrap="square" lIns="35718" tIns="35718" rIns="35718" bIns="35718" numCol="1" anchor="ctr">
              <a:noAutofit/>
            </a:bodyPr>
            <a:lstStyle/>
            <a:p>
              <a:pPr algn="ctr" defTabSz="290456">
                <a:defRPr b="1" sz="1100">
                  <a:latin typeface="Verdana"/>
                  <a:ea typeface="Verdana"/>
                  <a:cs typeface="Verdana"/>
                  <a:sym typeface="Verdana"/>
                </a:defRPr>
              </a:pPr>
            </a:p>
          </p:txBody>
        </p:sp>
        <p:sp>
          <p:nvSpPr>
            <p:cNvPr id="866" name="Public - Private"/>
            <p:cNvSpPr txBox="1"/>
            <p:nvPr/>
          </p:nvSpPr>
          <p:spPr>
            <a:xfrm>
              <a:off x="245208" y="672095"/>
              <a:ext cx="1183976" cy="330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290456">
                <a:defRPr b="1" sz="1100">
                  <a:latin typeface="Verdana"/>
                  <a:ea typeface="Verdana"/>
                  <a:cs typeface="Verdana"/>
                  <a:sym typeface="Verdana"/>
                </a:defRPr>
              </a:lvl1pPr>
            </a:lstStyle>
            <a:p>
              <a:pPr/>
              <a:r>
                <a:t>Public - Private</a:t>
              </a:r>
            </a:p>
          </p:txBody>
        </p:sp>
      </p:grpSp>
      <p:grpSp>
        <p:nvGrpSpPr>
          <p:cNvPr id="870" name="Ovaal 57"/>
          <p:cNvGrpSpPr/>
          <p:nvPr/>
        </p:nvGrpSpPr>
        <p:grpSpPr>
          <a:xfrm>
            <a:off x="5960774" y="3926538"/>
            <a:ext cx="1674394" cy="1674395"/>
            <a:chOff x="0" y="0"/>
            <a:chExt cx="1674393" cy="1674393"/>
          </a:xfrm>
        </p:grpSpPr>
        <p:sp>
          <p:nvSpPr>
            <p:cNvPr id="868" name="Circle"/>
            <p:cNvSpPr/>
            <p:nvPr/>
          </p:nvSpPr>
          <p:spPr>
            <a:xfrm>
              <a:off x="-1" y="-1"/>
              <a:ext cx="1674395" cy="1674395"/>
            </a:xfrm>
            <a:prstGeom prst="ellipse">
              <a:avLst/>
            </a:prstGeom>
            <a:solidFill>
              <a:srgbClr val="BFBFBF"/>
            </a:solidFill>
            <a:ln w="25400" cap="flat">
              <a:solidFill>
                <a:srgbClr val="FFFFFF"/>
              </a:solidFill>
              <a:prstDash val="solid"/>
              <a:round/>
            </a:ln>
            <a:effectLst/>
          </p:spPr>
          <p:txBody>
            <a:bodyPr wrap="square" lIns="35718" tIns="35718" rIns="35718" bIns="35718" numCol="1" anchor="ctr">
              <a:noAutofit/>
            </a:bodyPr>
            <a:lstStyle/>
            <a:p>
              <a:pPr algn="ctr" defTabSz="290456">
                <a:defRPr sz="900">
                  <a:solidFill>
                    <a:srgbClr val="FFFFFF"/>
                  </a:solidFill>
                </a:defRPr>
              </a:pPr>
            </a:p>
          </p:txBody>
        </p:sp>
        <p:sp>
          <p:nvSpPr>
            <p:cNvPr id="869" name="EU funded research project, also outside the EU"/>
            <p:cNvSpPr txBox="1"/>
            <p:nvPr/>
          </p:nvSpPr>
          <p:spPr>
            <a:xfrm>
              <a:off x="245208" y="506995"/>
              <a:ext cx="1183976" cy="66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290456">
                <a:defRPr b="1" sz="1100">
                  <a:latin typeface="Verdana"/>
                  <a:ea typeface="Verdana"/>
                  <a:cs typeface="Verdana"/>
                  <a:sym typeface="Verdana"/>
                </a:defRPr>
              </a:lvl1pPr>
            </a:lstStyle>
            <a:p>
              <a:pPr/>
              <a:r>
                <a:t>EU funded research project, also outside the EU</a:t>
              </a:r>
            </a:p>
          </p:txBody>
        </p:sp>
      </p:grpSp>
      <p:grpSp>
        <p:nvGrpSpPr>
          <p:cNvPr id="873" name="Ovaal 58"/>
          <p:cNvGrpSpPr/>
          <p:nvPr/>
        </p:nvGrpSpPr>
        <p:grpSpPr>
          <a:xfrm>
            <a:off x="8689972" y="3926538"/>
            <a:ext cx="1674395" cy="1674395"/>
            <a:chOff x="0" y="0"/>
            <a:chExt cx="1674393" cy="1674393"/>
          </a:xfrm>
        </p:grpSpPr>
        <p:sp>
          <p:nvSpPr>
            <p:cNvPr id="871" name="Circle"/>
            <p:cNvSpPr/>
            <p:nvPr/>
          </p:nvSpPr>
          <p:spPr>
            <a:xfrm>
              <a:off x="-1" y="-1"/>
              <a:ext cx="1674395" cy="1674395"/>
            </a:xfrm>
            <a:prstGeom prst="ellipse">
              <a:avLst/>
            </a:prstGeom>
            <a:solidFill>
              <a:srgbClr val="BFBFBF"/>
            </a:solidFill>
            <a:ln w="25400" cap="flat">
              <a:solidFill>
                <a:srgbClr val="FFFFFF"/>
              </a:solidFill>
              <a:prstDash val="solid"/>
              <a:round/>
            </a:ln>
            <a:effectLst/>
          </p:spPr>
          <p:txBody>
            <a:bodyPr wrap="square" lIns="35718" tIns="35718" rIns="35718" bIns="35718" numCol="1" anchor="ctr">
              <a:noAutofit/>
            </a:bodyPr>
            <a:lstStyle/>
            <a:p>
              <a:pPr algn="ctr" defTabSz="290456">
                <a:defRPr sz="900">
                  <a:solidFill>
                    <a:srgbClr val="FFFFFF"/>
                  </a:solidFill>
                </a:defRPr>
              </a:pPr>
            </a:p>
          </p:txBody>
        </p:sp>
        <p:sp>
          <p:nvSpPr>
            <p:cNvPr id="872" name="text, statistical data, databases"/>
            <p:cNvSpPr txBox="1"/>
            <p:nvPr/>
          </p:nvSpPr>
          <p:spPr>
            <a:xfrm>
              <a:off x="245208" y="589545"/>
              <a:ext cx="1183977" cy="495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290456">
                <a:defRPr b="1" sz="1100">
                  <a:latin typeface="Verdana"/>
                  <a:ea typeface="Verdana"/>
                  <a:cs typeface="Verdana"/>
                  <a:sym typeface="Verdana"/>
                </a:defRPr>
              </a:lvl1pPr>
            </a:lstStyle>
            <a:p>
              <a:pPr/>
              <a:r>
                <a:t>text, statistical data, databases</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828"/>
                                        </p:tgtEl>
                                        <p:attrNameLst>
                                          <p:attrName>style.visibility</p:attrName>
                                        </p:attrNameLst>
                                      </p:cBhvr>
                                      <p:to>
                                        <p:strVal val="visible"/>
                                      </p:to>
                                    </p:set>
                                    <p:anim calcmode="lin" valueType="num">
                                      <p:cBhvr>
                                        <p:cTn id="7" dur="500" fill="hold"/>
                                        <p:tgtEl>
                                          <p:spTgt spid="828"/>
                                        </p:tgtEl>
                                        <p:attrNameLst>
                                          <p:attrName>ppt_x</p:attrName>
                                        </p:attrNameLst>
                                      </p:cBhvr>
                                      <p:tavLst>
                                        <p:tav tm="0">
                                          <p:val>
                                            <p:strVal val="#ppt_x"/>
                                          </p:val>
                                        </p:tav>
                                        <p:tav tm="100000">
                                          <p:val>
                                            <p:strVal val="#ppt_x"/>
                                          </p:val>
                                        </p:tav>
                                      </p:tavLst>
                                    </p:anim>
                                    <p:anim calcmode="lin" valueType="num">
                                      <p:cBhvr>
                                        <p:cTn id="8" dur="500" fill="hold"/>
                                        <p:tgtEl>
                                          <p:spTgt spid="8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ID="10" grpId="2" fill="hold">
                                  <p:stCondLst>
                                    <p:cond delay="0"/>
                                  </p:stCondLst>
                                  <p:iterate type="el" backwards="0">
                                    <p:tmAbs val="0"/>
                                  </p:iterate>
                                  <p:childTnLst>
                                    <p:set>
                                      <p:cBhvr>
                                        <p:cTn id="12" fill="hold"/>
                                        <p:tgtEl>
                                          <p:spTgt spid="867"/>
                                        </p:tgtEl>
                                        <p:attrNameLst>
                                          <p:attrName>style.visibility</p:attrName>
                                        </p:attrNameLst>
                                      </p:cBhvr>
                                      <p:to>
                                        <p:strVal val="visible"/>
                                      </p:to>
                                    </p:set>
                                    <p:animEffect filter="fade" transition="in">
                                      <p:cBhvr>
                                        <p:cTn id="13" dur="500"/>
                                        <p:tgtEl>
                                          <p:spTgt spid="867"/>
                                        </p:tgtEl>
                                      </p:cBhvr>
                                    </p:animEffect>
                                  </p:childTnLst>
                                </p:cTn>
                              </p:par>
                            </p:childTnLst>
                          </p:cTn>
                        </p:par>
                      </p:childTnLst>
                    </p:cTn>
                  </p:par>
                  <p:par>
                    <p:cTn id="14" fill="hold">
                      <p:stCondLst>
                        <p:cond delay="indefinite"/>
                      </p:stCondLst>
                      <p:childTnLst>
                        <p:par>
                          <p:cTn id="15" fill="hold">
                            <p:stCondLst>
                              <p:cond delay="0"/>
                            </p:stCondLst>
                            <p:childTnLst>
                              <p:par>
                                <p:cTn id="16" presetClass="entr" nodeType="clickEffect" presetID="10" grpId="3" fill="hold">
                                  <p:stCondLst>
                                    <p:cond delay="0"/>
                                  </p:stCondLst>
                                  <p:iterate type="el" backwards="0">
                                    <p:tmAbs val="0"/>
                                  </p:iterate>
                                  <p:childTnLst>
                                    <p:set>
                                      <p:cBhvr>
                                        <p:cTn id="17" fill="hold"/>
                                        <p:tgtEl>
                                          <p:spTgt spid="870"/>
                                        </p:tgtEl>
                                        <p:attrNameLst>
                                          <p:attrName>style.visibility</p:attrName>
                                        </p:attrNameLst>
                                      </p:cBhvr>
                                      <p:to>
                                        <p:strVal val="visible"/>
                                      </p:to>
                                    </p:set>
                                    <p:animEffect filter="fade" transition="in">
                                      <p:cBhvr>
                                        <p:cTn id="18" dur="500"/>
                                        <p:tgtEl>
                                          <p:spTgt spid="870"/>
                                        </p:tgtEl>
                                      </p:cBhvr>
                                    </p:animEffect>
                                  </p:childTnLst>
                                </p:cTn>
                              </p:par>
                            </p:childTnLst>
                          </p:cTn>
                        </p:par>
                      </p:childTnLst>
                    </p:cTn>
                  </p:par>
                  <p:par>
                    <p:cTn id="19" fill="hold">
                      <p:stCondLst>
                        <p:cond delay="indefinite"/>
                      </p:stCondLst>
                      <p:childTnLst>
                        <p:par>
                          <p:cTn id="20" fill="hold">
                            <p:stCondLst>
                              <p:cond delay="0"/>
                            </p:stCondLst>
                            <p:childTnLst>
                              <p:par>
                                <p:cTn id="21" presetClass="entr" nodeType="clickEffect" presetID="10" grpId="4" fill="hold">
                                  <p:stCondLst>
                                    <p:cond delay="0"/>
                                  </p:stCondLst>
                                  <p:iterate type="el" backwards="0">
                                    <p:tmAbs val="0"/>
                                  </p:iterate>
                                  <p:childTnLst>
                                    <p:set>
                                      <p:cBhvr>
                                        <p:cTn id="22" fill="hold"/>
                                        <p:tgtEl>
                                          <p:spTgt spid="873"/>
                                        </p:tgtEl>
                                        <p:attrNameLst>
                                          <p:attrName>style.visibility</p:attrName>
                                        </p:attrNameLst>
                                      </p:cBhvr>
                                      <p:to>
                                        <p:strVal val="visible"/>
                                      </p:to>
                                    </p:set>
                                    <p:animEffect filter="fade" transition="in">
                                      <p:cBhvr>
                                        <p:cTn id="23" dur="500"/>
                                        <p:tgtEl>
                                          <p:spTgt spid="873"/>
                                        </p:tgtEl>
                                      </p:cBhvr>
                                    </p:animEffect>
                                  </p:childTnLst>
                                </p:cTn>
                              </p:par>
                            </p:childTnLst>
                          </p:cTn>
                        </p:par>
                      </p:childTnLst>
                    </p:cTn>
                  </p:par>
                  <p:par>
                    <p:cTn id="24" fill="hold">
                      <p:stCondLst>
                        <p:cond delay="indefinite"/>
                      </p:stCondLst>
                      <p:childTnLst>
                        <p:par>
                          <p:cTn id="25" fill="hold">
                            <p:stCondLst>
                              <p:cond delay="0"/>
                            </p:stCondLst>
                            <p:childTnLst>
                              <p:par>
                                <p:cTn id="26" presetClass="entr" nodeType="clickEffect" presetID="10" grpId="5" fill="hold">
                                  <p:stCondLst>
                                    <p:cond delay="0"/>
                                  </p:stCondLst>
                                  <p:iterate type="el" backwards="0">
                                    <p:tmAbs val="0"/>
                                  </p:iterate>
                                  <p:childTnLst>
                                    <p:set>
                                      <p:cBhvr>
                                        <p:cTn id="27" fill="hold"/>
                                        <p:tgtEl>
                                          <p:spTgt spid="849"/>
                                        </p:tgtEl>
                                        <p:attrNameLst>
                                          <p:attrName>style.visibility</p:attrName>
                                        </p:attrNameLst>
                                      </p:cBhvr>
                                      <p:to>
                                        <p:strVal val="visible"/>
                                      </p:to>
                                    </p:set>
                                    <p:animEffect filter="fade" transition="in">
                                      <p:cBhvr>
                                        <p:cTn id="28" dur="500"/>
                                        <p:tgtEl>
                                          <p:spTgt spid="849"/>
                                        </p:tgtEl>
                                      </p:cBhvr>
                                    </p:animEffect>
                                  </p:childTnLst>
                                </p:cTn>
                              </p:par>
                            </p:childTnLst>
                          </p:cTn>
                        </p:par>
                      </p:childTnLst>
                    </p:cTn>
                  </p:par>
                  <p:par>
                    <p:cTn id="29" fill="hold">
                      <p:stCondLst>
                        <p:cond delay="indefinite"/>
                      </p:stCondLst>
                      <p:childTnLst>
                        <p:par>
                          <p:cTn id="30" fill="hold">
                            <p:stCondLst>
                              <p:cond delay="0"/>
                            </p:stCondLst>
                            <p:childTnLst>
                              <p:par>
                                <p:cTn id="31" presetClass="entr" nodeType="clickEffect" presetID="10" grpId="6" fill="hold">
                                  <p:stCondLst>
                                    <p:cond delay="0"/>
                                  </p:stCondLst>
                                  <p:iterate type="el" backwards="0">
                                    <p:tmAbs val="0"/>
                                  </p:iterate>
                                  <p:childTnLst>
                                    <p:set>
                                      <p:cBhvr>
                                        <p:cTn id="32" fill="hold"/>
                                        <p:tgtEl>
                                          <p:spTgt spid="852"/>
                                        </p:tgtEl>
                                        <p:attrNameLst>
                                          <p:attrName>style.visibility</p:attrName>
                                        </p:attrNameLst>
                                      </p:cBhvr>
                                      <p:to>
                                        <p:strVal val="visible"/>
                                      </p:to>
                                    </p:set>
                                    <p:animEffect filter="fade" transition="in">
                                      <p:cBhvr>
                                        <p:cTn id="33" dur="500"/>
                                        <p:tgtEl>
                                          <p:spTgt spid="852"/>
                                        </p:tgtEl>
                                      </p:cBhvr>
                                    </p:animEffect>
                                  </p:childTnLst>
                                </p:cTn>
                              </p:par>
                            </p:childTnLst>
                          </p:cTn>
                        </p:par>
                      </p:childTnLst>
                    </p:cTn>
                  </p:par>
                  <p:par>
                    <p:cTn id="34" fill="hold">
                      <p:stCondLst>
                        <p:cond delay="indefinite"/>
                      </p:stCondLst>
                      <p:childTnLst>
                        <p:par>
                          <p:cTn id="35" fill="hold">
                            <p:stCondLst>
                              <p:cond delay="0"/>
                            </p:stCondLst>
                            <p:childTnLst>
                              <p:par>
                                <p:cTn id="36" presetClass="entr" nodeType="clickEffect" presetID="10" grpId="7" fill="hold">
                                  <p:stCondLst>
                                    <p:cond delay="0"/>
                                  </p:stCondLst>
                                  <p:iterate type="el" backwards="0">
                                    <p:tmAbs val="0"/>
                                  </p:iterate>
                                  <p:childTnLst>
                                    <p:set>
                                      <p:cBhvr>
                                        <p:cTn id="37" fill="hold"/>
                                        <p:tgtEl>
                                          <p:spTgt spid="855"/>
                                        </p:tgtEl>
                                        <p:attrNameLst>
                                          <p:attrName>style.visibility</p:attrName>
                                        </p:attrNameLst>
                                      </p:cBhvr>
                                      <p:to>
                                        <p:strVal val="visible"/>
                                      </p:to>
                                    </p:set>
                                    <p:animEffect filter="fade" transition="in">
                                      <p:cBhvr>
                                        <p:cTn id="38" dur="500"/>
                                        <p:tgtEl>
                                          <p:spTgt spid="855"/>
                                        </p:tgtEl>
                                      </p:cBhvr>
                                    </p:animEffect>
                                  </p:childTnLst>
                                </p:cTn>
                              </p:par>
                            </p:childTnLst>
                          </p:cTn>
                        </p:par>
                      </p:childTnLst>
                    </p:cTn>
                  </p:par>
                  <p:par>
                    <p:cTn id="39" fill="hold">
                      <p:stCondLst>
                        <p:cond delay="indefinite"/>
                      </p:stCondLst>
                      <p:childTnLst>
                        <p:par>
                          <p:cTn id="40" fill="hold">
                            <p:stCondLst>
                              <p:cond delay="0"/>
                            </p:stCondLst>
                            <p:childTnLst>
                              <p:par>
                                <p:cTn id="41" presetClass="entr" nodeType="clickEffect" presetID="10" grpId="8" fill="hold">
                                  <p:stCondLst>
                                    <p:cond delay="0"/>
                                  </p:stCondLst>
                                  <p:iterate type="el" backwards="0">
                                    <p:tmAbs val="0"/>
                                  </p:iterate>
                                  <p:childTnLst>
                                    <p:set>
                                      <p:cBhvr>
                                        <p:cTn id="42" fill="hold"/>
                                        <p:tgtEl>
                                          <p:spTgt spid="858"/>
                                        </p:tgtEl>
                                        <p:attrNameLst>
                                          <p:attrName>style.visibility</p:attrName>
                                        </p:attrNameLst>
                                      </p:cBhvr>
                                      <p:to>
                                        <p:strVal val="visible"/>
                                      </p:to>
                                    </p:set>
                                    <p:animEffect filter="fade" transition="in">
                                      <p:cBhvr>
                                        <p:cTn id="43" dur="500"/>
                                        <p:tgtEl>
                                          <p:spTgt spid="858"/>
                                        </p:tgtEl>
                                      </p:cBhvr>
                                    </p:animEffect>
                                  </p:childTnLst>
                                </p:cTn>
                              </p:par>
                            </p:childTnLst>
                          </p:cTn>
                        </p:par>
                      </p:childTnLst>
                    </p:cTn>
                  </p:par>
                  <p:par>
                    <p:cTn id="44" fill="hold">
                      <p:stCondLst>
                        <p:cond delay="indefinite"/>
                      </p:stCondLst>
                      <p:childTnLst>
                        <p:par>
                          <p:cTn id="45" fill="hold">
                            <p:stCondLst>
                              <p:cond delay="0"/>
                            </p:stCondLst>
                            <p:childTnLst>
                              <p:par>
                                <p:cTn id="46" presetClass="entr" nodeType="clickEffect" presetID="10" grpId="9" fill="hold">
                                  <p:stCondLst>
                                    <p:cond delay="0"/>
                                  </p:stCondLst>
                                  <p:iterate type="el" backwards="0">
                                    <p:tmAbs val="0"/>
                                  </p:iterate>
                                  <p:childTnLst>
                                    <p:set>
                                      <p:cBhvr>
                                        <p:cTn id="47" fill="hold"/>
                                        <p:tgtEl>
                                          <p:spTgt spid="861"/>
                                        </p:tgtEl>
                                        <p:attrNameLst>
                                          <p:attrName>style.visibility</p:attrName>
                                        </p:attrNameLst>
                                      </p:cBhvr>
                                      <p:to>
                                        <p:strVal val="visible"/>
                                      </p:to>
                                    </p:set>
                                    <p:animEffect filter="fade" transition="in">
                                      <p:cBhvr>
                                        <p:cTn id="48" dur="500"/>
                                        <p:tgtEl>
                                          <p:spTgt spid="861"/>
                                        </p:tgtEl>
                                      </p:cBhvr>
                                    </p:animEffect>
                                  </p:childTnLst>
                                </p:cTn>
                              </p:par>
                            </p:childTnLst>
                          </p:cTn>
                        </p:par>
                      </p:childTnLst>
                    </p:cTn>
                  </p:par>
                  <p:par>
                    <p:cTn id="49" fill="hold">
                      <p:stCondLst>
                        <p:cond delay="indefinite"/>
                      </p:stCondLst>
                      <p:childTnLst>
                        <p:par>
                          <p:cTn id="50" fill="hold">
                            <p:stCondLst>
                              <p:cond delay="0"/>
                            </p:stCondLst>
                            <p:childTnLst>
                              <p:par>
                                <p:cTn id="51" presetClass="entr" nodeType="clickEffect" presetID="10" grpId="10" fill="hold">
                                  <p:stCondLst>
                                    <p:cond delay="0"/>
                                  </p:stCondLst>
                                  <p:iterate type="el" backwards="0">
                                    <p:tmAbs val="0"/>
                                  </p:iterate>
                                  <p:childTnLst>
                                    <p:set>
                                      <p:cBhvr>
                                        <p:cTn id="52" fill="hold"/>
                                        <p:tgtEl>
                                          <p:spTgt spid="864"/>
                                        </p:tgtEl>
                                        <p:attrNameLst>
                                          <p:attrName>style.visibility</p:attrName>
                                        </p:attrNameLst>
                                      </p:cBhvr>
                                      <p:to>
                                        <p:strVal val="visible"/>
                                      </p:to>
                                    </p:set>
                                    <p:animEffect filter="fade" transition="in">
                                      <p:cBhvr>
                                        <p:cTn id="53" dur="500"/>
                                        <p:tgtEl>
                                          <p:spTgt spid="8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73" grpId="4"/>
      <p:bldP build="whole" bldLvl="1" animBg="1" rev="0" advAuto="0" spid="864" grpId="10"/>
      <p:bldP build="whole" bldLvl="1" animBg="1" rev="0" advAuto="0" spid="828" grpId="1"/>
      <p:bldP build="whole" bldLvl="1" animBg="1" rev="0" advAuto="0" spid="852" grpId="6"/>
      <p:bldP build="whole" bldLvl="1" animBg="1" rev="0" advAuto="0" spid="855" grpId="7"/>
      <p:bldP build="whole" bldLvl="1" animBg="1" rev="0" advAuto="0" spid="870" grpId="3"/>
      <p:bldP build="whole" bldLvl="1" animBg="1" rev="0" advAuto="0" spid="861" grpId="9"/>
      <p:bldP build="whole" bldLvl="1" animBg="1" rev="0" advAuto="0" spid="849" grpId="5"/>
      <p:bldP build="whole" bldLvl="1" animBg="1" rev="0" advAuto="0" spid="858" grpId="8"/>
      <p:bldP build="whole" bldLvl="1" animBg="1" rev="0" advAuto="0" spid="867" grpId="2"/>
    </p:bldLst>
  </p:timing>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5" name="Academic Research: Scales of Collaboration and…"/>
          <p:cNvSpPr txBox="1"/>
          <p:nvPr>
            <p:ph type="title"/>
          </p:nvPr>
        </p:nvSpPr>
        <p:spPr>
          <a:xfrm>
            <a:off x="2193726" y="116085"/>
            <a:ext cx="7804548" cy="1518048"/>
          </a:xfrm>
          <a:prstGeom prst="rect">
            <a:avLst/>
          </a:prstGeom>
        </p:spPr>
        <p:txBody>
          <a:bodyPr anchor="t"/>
          <a:lstStyle/>
          <a:p>
            <a:pPr>
              <a:defRPr sz="2200">
                <a:solidFill>
                  <a:srgbClr val="017100"/>
                </a:solidFill>
                <a:latin typeface="Gill Sans"/>
                <a:ea typeface="Gill Sans"/>
                <a:cs typeface="Gill Sans"/>
                <a:sym typeface="Gill Sans"/>
              </a:defRPr>
            </a:pPr>
            <a:r>
              <a:t>Academic Research: Scales of Collaboration and </a:t>
            </a:r>
          </a:p>
          <a:p>
            <a:pPr>
              <a:defRPr sz="2200">
                <a:solidFill>
                  <a:srgbClr val="017100"/>
                </a:solidFill>
                <a:latin typeface="Gill Sans"/>
                <a:ea typeface="Gill Sans"/>
                <a:cs typeface="Gill Sans"/>
                <a:sym typeface="Gill Sans"/>
              </a:defRPr>
            </a:pPr>
            <a:r>
              <a:t>Accompanying Appropriate Privacy Enhancing Measures </a:t>
            </a:r>
          </a:p>
        </p:txBody>
      </p:sp>
      <p:grpSp>
        <p:nvGrpSpPr>
          <p:cNvPr id="987" name="Group"/>
          <p:cNvGrpSpPr/>
          <p:nvPr/>
        </p:nvGrpSpPr>
        <p:grpSpPr>
          <a:xfrm>
            <a:off x="1666094" y="927964"/>
            <a:ext cx="8859812" cy="1692600"/>
            <a:chOff x="0" y="1091"/>
            <a:chExt cx="8859811" cy="1692598"/>
          </a:xfrm>
        </p:grpSpPr>
        <p:grpSp>
          <p:nvGrpSpPr>
            <p:cNvPr id="878" name="Group"/>
            <p:cNvGrpSpPr/>
            <p:nvPr/>
          </p:nvGrpSpPr>
          <p:grpSpPr>
            <a:xfrm>
              <a:off x="89153" y="502999"/>
              <a:ext cx="812885" cy="810976"/>
              <a:chOff x="0" y="0"/>
              <a:chExt cx="812883" cy="810974"/>
            </a:xfrm>
          </p:grpSpPr>
          <p:sp>
            <p:nvSpPr>
              <p:cNvPr id="876" name="Court Building"/>
              <p:cNvSpPr/>
              <p:nvPr/>
            </p:nvSpPr>
            <p:spPr>
              <a:xfrm>
                <a:off x="-1" y="-1"/>
                <a:ext cx="562151" cy="5621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1158" y="3613"/>
                    </a:lnTo>
                    <a:lnTo>
                      <a:pt x="1158" y="4293"/>
                    </a:lnTo>
                    <a:lnTo>
                      <a:pt x="20444" y="4293"/>
                    </a:lnTo>
                    <a:lnTo>
                      <a:pt x="20444" y="3613"/>
                    </a:lnTo>
                    <a:lnTo>
                      <a:pt x="10800" y="0"/>
                    </a:lnTo>
                    <a:close/>
                    <a:moveTo>
                      <a:pt x="2354" y="4683"/>
                    </a:moveTo>
                    <a:lnTo>
                      <a:pt x="2354" y="6036"/>
                    </a:lnTo>
                    <a:lnTo>
                      <a:pt x="3269" y="6036"/>
                    </a:lnTo>
                    <a:lnTo>
                      <a:pt x="3269" y="6676"/>
                    </a:lnTo>
                    <a:cubicBezTo>
                      <a:pt x="3553" y="6676"/>
                      <a:pt x="3618" y="7023"/>
                      <a:pt x="3618" y="7023"/>
                    </a:cubicBezTo>
                    <a:lnTo>
                      <a:pt x="3618" y="15657"/>
                    </a:lnTo>
                    <a:lnTo>
                      <a:pt x="3346" y="15657"/>
                    </a:lnTo>
                    <a:lnTo>
                      <a:pt x="3346" y="16762"/>
                    </a:lnTo>
                    <a:lnTo>
                      <a:pt x="2354" y="16762"/>
                    </a:lnTo>
                    <a:lnTo>
                      <a:pt x="2354" y="18115"/>
                    </a:lnTo>
                    <a:lnTo>
                      <a:pt x="19246" y="18115"/>
                    </a:lnTo>
                    <a:lnTo>
                      <a:pt x="19246" y="16762"/>
                    </a:lnTo>
                    <a:lnTo>
                      <a:pt x="18254" y="16762"/>
                    </a:lnTo>
                    <a:lnTo>
                      <a:pt x="18254" y="15657"/>
                    </a:lnTo>
                    <a:lnTo>
                      <a:pt x="17984" y="15657"/>
                    </a:lnTo>
                    <a:lnTo>
                      <a:pt x="17984" y="7023"/>
                    </a:lnTo>
                    <a:cubicBezTo>
                      <a:pt x="17984" y="7023"/>
                      <a:pt x="18049" y="6676"/>
                      <a:pt x="18333" y="6676"/>
                    </a:cubicBezTo>
                    <a:lnTo>
                      <a:pt x="18333" y="6036"/>
                    </a:lnTo>
                    <a:lnTo>
                      <a:pt x="19246" y="6036"/>
                    </a:lnTo>
                    <a:lnTo>
                      <a:pt x="19246" y="4683"/>
                    </a:lnTo>
                    <a:lnTo>
                      <a:pt x="2354" y="4683"/>
                    </a:lnTo>
                    <a:close/>
                    <a:moveTo>
                      <a:pt x="5670" y="6036"/>
                    </a:moveTo>
                    <a:lnTo>
                      <a:pt x="7489" y="6036"/>
                    </a:lnTo>
                    <a:lnTo>
                      <a:pt x="7489" y="6676"/>
                    </a:lnTo>
                    <a:cubicBezTo>
                      <a:pt x="7773" y="6676"/>
                      <a:pt x="7838" y="7023"/>
                      <a:pt x="7838" y="7023"/>
                    </a:cubicBezTo>
                    <a:lnTo>
                      <a:pt x="7838" y="15657"/>
                    </a:lnTo>
                    <a:lnTo>
                      <a:pt x="7568" y="15657"/>
                    </a:lnTo>
                    <a:lnTo>
                      <a:pt x="7568" y="16762"/>
                    </a:lnTo>
                    <a:lnTo>
                      <a:pt x="5591" y="16762"/>
                    </a:lnTo>
                    <a:lnTo>
                      <a:pt x="5591" y="15657"/>
                    </a:lnTo>
                    <a:lnTo>
                      <a:pt x="5321" y="15657"/>
                    </a:lnTo>
                    <a:lnTo>
                      <a:pt x="5321" y="7023"/>
                    </a:lnTo>
                    <a:cubicBezTo>
                      <a:pt x="5321" y="7023"/>
                      <a:pt x="5386" y="6676"/>
                      <a:pt x="5670" y="6676"/>
                    </a:cubicBezTo>
                    <a:lnTo>
                      <a:pt x="5670" y="6036"/>
                    </a:lnTo>
                    <a:close/>
                    <a:moveTo>
                      <a:pt x="9890" y="6036"/>
                    </a:moveTo>
                    <a:lnTo>
                      <a:pt x="11710" y="6036"/>
                    </a:lnTo>
                    <a:lnTo>
                      <a:pt x="11710" y="6676"/>
                    </a:lnTo>
                    <a:cubicBezTo>
                      <a:pt x="11993" y="6676"/>
                      <a:pt x="12059" y="7023"/>
                      <a:pt x="12059" y="7023"/>
                    </a:cubicBezTo>
                    <a:lnTo>
                      <a:pt x="12059" y="15657"/>
                    </a:lnTo>
                    <a:lnTo>
                      <a:pt x="11789" y="15657"/>
                    </a:lnTo>
                    <a:lnTo>
                      <a:pt x="11789" y="16762"/>
                    </a:lnTo>
                    <a:lnTo>
                      <a:pt x="9813" y="16762"/>
                    </a:lnTo>
                    <a:lnTo>
                      <a:pt x="9813" y="15657"/>
                    </a:lnTo>
                    <a:lnTo>
                      <a:pt x="9541" y="15657"/>
                    </a:lnTo>
                    <a:lnTo>
                      <a:pt x="9541" y="7023"/>
                    </a:lnTo>
                    <a:cubicBezTo>
                      <a:pt x="9541" y="7023"/>
                      <a:pt x="9607" y="6676"/>
                      <a:pt x="9890" y="6676"/>
                    </a:cubicBezTo>
                    <a:lnTo>
                      <a:pt x="9890" y="6036"/>
                    </a:lnTo>
                    <a:close/>
                    <a:moveTo>
                      <a:pt x="14113" y="6036"/>
                    </a:moveTo>
                    <a:lnTo>
                      <a:pt x="15932" y="6036"/>
                    </a:lnTo>
                    <a:lnTo>
                      <a:pt x="15932" y="6676"/>
                    </a:lnTo>
                    <a:cubicBezTo>
                      <a:pt x="16216" y="6676"/>
                      <a:pt x="16281" y="7023"/>
                      <a:pt x="16281" y="7023"/>
                    </a:cubicBezTo>
                    <a:lnTo>
                      <a:pt x="16281" y="15657"/>
                    </a:lnTo>
                    <a:lnTo>
                      <a:pt x="16009" y="15657"/>
                    </a:lnTo>
                    <a:lnTo>
                      <a:pt x="16009" y="16762"/>
                    </a:lnTo>
                    <a:lnTo>
                      <a:pt x="14033" y="16762"/>
                    </a:lnTo>
                    <a:lnTo>
                      <a:pt x="14033" y="15657"/>
                    </a:lnTo>
                    <a:lnTo>
                      <a:pt x="13763" y="15657"/>
                    </a:lnTo>
                    <a:lnTo>
                      <a:pt x="13763" y="7023"/>
                    </a:lnTo>
                    <a:cubicBezTo>
                      <a:pt x="13763" y="7023"/>
                      <a:pt x="13829" y="6676"/>
                      <a:pt x="14113" y="6676"/>
                    </a:cubicBezTo>
                    <a:lnTo>
                      <a:pt x="14113" y="6036"/>
                    </a:lnTo>
                    <a:close/>
                    <a:moveTo>
                      <a:pt x="1158" y="18505"/>
                    </a:moveTo>
                    <a:lnTo>
                      <a:pt x="1158" y="19859"/>
                    </a:lnTo>
                    <a:lnTo>
                      <a:pt x="20444" y="19859"/>
                    </a:lnTo>
                    <a:lnTo>
                      <a:pt x="20444" y="18505"/>
                    </a:lnTo>
                    <a:lnTo>
                      <a:pt x="1158" y="18505"/>
                    </a:lnTo>
                    <a:close/>
                    <a:moveTo>
                      <a:pt x="0" y="20247"/>
                    </a:moveTo>
                    <a:lnTo>
                      <a:pt x="0" y="21600"/>
                    </a:lnTo>
                    <a:lnTo>
                      <a:pt x="21600" y="21600"/>
                    </a:lnTo>
                    <a:lnTo>
                      <a:pt x="21600" y="20247"/>
                    </a:lnTo>
                    <a:lnTo>
                      <a:pt x="0" y="20247"/>
                    </a:lnTo>
                    <a:close/>
                  </a:path>
                </a:pathLst>
              </a:custGeom>
              <a:solidFill>
                <a:srgbClr val="017100"/>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877" name="Woman"/>
              <p:cNvSpPr/>
              <p:nvPr/>
            </p:nvSpPr>
            <p:spPr>
              <a:xfrm>
                <a:off x="513482" y="61416"/>
                <a:ext cx="299401" cy="749559"/>
              </a:xfrm>
              <a:custGeom>
                <a:avLst/>
                <a:gdLst/>
                <a:ahLst/>
                <a:cxnLst>
                  <a:cxn ang="0">
                    <a:pos x="wd2" y="hd2"/>
                  </a:cxn>
                  <a:cxn ang="5400000">
                    <a:pos x="wd2" y="hd2"/>
                  </a:cxn>
                  <a:cxn ang="10800000">
                    <a:pos x="wd2" y="hd2"/>
                  </a:cxn>
                  <a:cxn ang="16200000">
                    <a:pos x="wd2" y="hd2"/>
                  </a:cxn>
                </a:cxnLst>
                <a:rect l="0" t="0" r="r" b="b"/>
                <a:pathLst>
                  <a:path w="21387" h="21451" fill="norm" stroke="1" extrusionOk="0">
                    <a:moveTo>
                      <a:pt x="10767" y="3"/>
                    </a:moveTo>
                    <a:cubicBezTo>
                      <a:pt x="10163" y="-15"/>
                      <a:pt x="9173" y="50"/>
                      <a:pt x="8379" y="485"/>
                    </a:cubicBezTo>
                    <a:cubicBezTo>
                      <a:pt x="7869" y="770"/>
                      <a:pt x="7992" y="989"/>
                      <a:pt x="7147" y="1709"/>
                    </a:cubicBezTo>
                    <a:cubicBezTo>
                      <a:pt x="6047" y="2649"/>
                      <a:pt x="7909" y="2821"/>
                      <a:pt x="6636" y="3320"/>
                    </a:cubicBezTo>
                    <a:cubicBezTo>
                      <a:pt x="6113" y="3525"/>
                      <a:pt x="6502" y="3869"/>
                      <a:pt x="6502" y="3869"/>
                    </a:cubicBezTo>
                    <a:cubicBezTo>
                      <a:pt x="6394" y="3885"/>
                      <a:pt x="6207" y="3880"/>
                      <a:pt x="6099" y="3896"/>
                    </a:cubicBezTo>
                    <a:cubicBezTo>
                      <a:pt x="5550" y="3950"/>
                      <a:pt x="4864" y="4024"/>
                      <a:pt x="4314" y="4395"/>
                    </a:cubicBezTo>
                    <a:cubicBezTo>
                      <a:pt x="3537" y="4916"/>
                      <a:pt x="1662" y="6006"/>
                      <a:pt x="254" y="6893"/>
                    </a:cubicBezTo>
                    <a:cubicBezTo>
                      <a:pt x="241" y="6904"/>
                      <a:pt x="226" y="6914"/>
                      <a:pt x="212" y="6920"/>
                    </a:cubicBezTo>
                    <a:cubicBezTo>
                      <a:pt x="186" y="6941"/>
                      <a:pt x="160" y="6962"/>
                      <a:pt x="133" y="6978"/>
                    </a:cubicBezTo>
                    <a:cubicBezTo>
                      <a:pt x="-28" y="7113"/>
                      <a:pt x="-54" y="7253"/>
                      <a:pt x="120" y="7398"/>
                    </a:cubicBezTo>
                    <a:cubicBezTo>
                      <a:pt x="402" y="7629"/>
                      <a:pt x="494" y="7843"/>
                      <a:pt x="883" y="8241"/>
                    </a:cubicBezTo>
                    <a:cubicBezTo>
                      <a:pt x="1258" y="8633"/>
                      <a:pt x="2132" y="9064"/>
                      <a:pt x="2789" y="9483"/>
                    </a:cubicBezTo>
                    <a:cubicBezTo>
                      <a:pt x="2950" y="9591"/>
                      <a:pt x="2935" y="9681"/>
                      <a:pt x="3351" y="9923"/>
                    </a:cubicBezTo>
                    <a:cubicBezTo>
                      <a:pt x="3579" y="10057"/>
                      <a:pt x="3967" y="10040"/>
                      <a:pt x="3820" y="10040"/>
                    </a:cubicBezTo>
                    <a:cubicBezTo>
                      <a:pt x="4182" y="10051"/>
                      <a:pt x="4546" y="10004"/>
                      <a:pt x="4532" y="10025"/>
                    </a:cubicBezTo>
                    <a:cubicBezTo>
                      <a:pt x="4331" y="10627"/>
                      <a:pt x="4437" y="11347"/>
                      <a:pt x="4692" y="12094"/>
                    </a:cubicBezTo>
                    <a:cubicBezTo>
                      <a:pt x="4839" y="12561"/>
                      <a:pt x="6473" y="15069"/>
                      <a:pt x="6527" y="15493"/>
                    </a:cubicBezTo>
                    <a:cubicBezTo>
                      <a:pt x="6688" y="17357"/>
                      <a:pt x="7279" y="18781"/>
                      <a:pt x="7641" y="19603"/>
                    </a:cubicBezTo>
                    <a:cubicBezTo>
                      <a:pt x="7668" y="19651"/>
                      <a:pt x="7723" y="19673"/>
                      <a:pt x="7763" y="19673"/>
                    </a:cubicBezTo>
                    <a:cubicBezTo>
                      <a:pt x="7790" y="19673"/>
                      <a:pt x="7857" y="19684"/>
                      <a:pt x="7951" y="19700"/>
                    </a:cubicBezTo>
                    <a:cubicBezTo>
                      <a:pt x="7965" y="20098"/>
                      <a:pt x="8258" y="20001"/>
                      <a:pt x="7775" y="20313"/>
                    </a:cubicBezTo>
                    <a:cubicBezTo>
                      <a:pt x="7494" y="20495"/>
                      <a:pt x="6838" y="20688"/>
                      <a:pt x="6891" y="21026"/>
                    </a:cubicBezTo>
                    <a:cubicBezTo>
                      <a:pt x="6905" y="21150"/>
                      <a:pt x="6973" y="21215"/>
                      <a:pt x="7214" y="21307"/>
                    </a:cubicBezTo>
                    <a:cubicBezTo>
                      <a:pt x="7536" y="21419"/>
                      <a:pt x="8649" y="21585"/>
                      <a:pt x="9694" y="21268"/>
                    </a:cubicBezTo>
                    <a:cubicBezTo>
                      <a:pt x="10231" y="21107"/>
                      <a:pt x="9893" y="20801"/>
                      <a:pt x="10000" y="20672"/>
                    </a:cubicBezTo>
                    <a:cubicBezTo>
                      <a:pt x="10148" y="20511"/>
                      <a:pt x="10348" y="20420"/>
                      <a:pt x="10214" y="20027"/>
                    </a:cubicBezTo>
                    <a:cubicBezTo>
                      <a:pt x="10187" y="19947"/>
                      <a:pt x="10096" y="19803"/>
                      <a:pt x="10042" y="19690"/>
                    </a:cubicBezTo>
                    <a:cubicBezTo>
                      <a:pt x="10176" y="19669"/>
                      <a:pt x="10281" y="19642"/>
                      <a:pt x="10281" y="19609"/>
                    </a:cubicBezTo>
                    <a:cubicBezTo>
                      <a:pt x="10294" y="19174"/>
                      <a:pt x="10309" y="18942"/>
                      <a:pt x="10268" y="18287"/>
                    </a:cubicBezTo>
                    <a:cubicBezTo>
                      <a:pt x="10228" y="17798"/>
                      <a:pt x="10243" y="17454"/>
                      <a:pt x="10176" y="16944"/>
                    </a:cubicBezTo>
                    <a:cubicBezTo>
                      <a:pt x="10109" y="16390"/>
                      <a:pt x="10015" y="16449"/>
                      <a:pt x="9908" y="15896"/>
                    </a:cubicBezTo>
                    <a:cubicBezTo>
                      <a:pt x="9868" y="15660"/>
                      <a:pt x="9825" y="15434"/>
                      <a:pt x="9879" y="15193"/>
                    </a:cubicBezTo>
                    <a:cubicBezTo>
                      <a:pt x="9892" y="15101"/>
                      <a:pt x="9987" y="14456"/>
                      <a:pt x="10000" y="14365"/>
                    </a:cubicBezTo>
                    <a:cubicBezTo>
                      <a:pt x="10027" y="13312"/>
                      <a:pt x="10097" y="12899"/>
                      <a:pt x="10231" y="11852"/>
                    </a:cubicBezTo>
                    <a:cubicBezTo>
                      <a:pt x="10257" y="11766"/>
                      <a:pt x="10376" y="11717"/>
                      <a:pt x="10469" y="11803"/>
                    </a:cubicBezTo>
                    <a:cubicBezTo>
                      <a:pt x="11207" y="12464"/>
                      <a:pt x="11555" y="12812"/>
                      <a:pt x="12145" y="13452"/>
                    </a:cubicBezTo>
                    <a:cubicBezTo>
                      <a:pt x="12615" y="13962"/>
                      <a:pt x="13770" y="15290"/>
                      <a:pt x="13851" y="15532"/>
                    </a:cubicBezTo>
                    <a:cubicBezTo>
                      <a:pt x="13985" y="15978"/>
                      <a:pt x="14184" y="16417"/>
                      <a:pt x="14345" y="16965"/>
                    </a:cubicBezTo>
                    <a:cubicBezTo>
                      <a:pt x="14640" y="17948"/>
                      <a:pt x="15661" y="19270"/>
                      <a:pt x="15795" y="19517"/>
                    </a:cubicBezTo>
                    <a:cubicBezTo>
                      <a:pt x="15822" y="19565"/>
                      <a:pt x="15834" y="19592"/>
                      <a:pt x="15874" y="19630"/>
                    </a:cubicBezTo>
                    <a:cubicBezTo>
                      <a:pt x="15888" y="19640"/>
                      <a:pt x="16007" y="19658"/>
                      <a:pt x="16168" y="19663"/>
                    </a:cubicBezTo>
                    <a:cubicBezTo>
                      <a:pt x="16221" y="19851"/>
                      <a:pt x="16234" y="20173"/>
                      <a:pt x="15912" y="20420"/>
                    </a:cubicBezTo>
                    <a:cubicBezTo>
                      <a:pt x="15631" y="20641"/>
                      <a:pt x="16113" y="20946"/>
                      <a:pt x="16113" y="20946"/>
                    </a:cubicBezTo>
                    <a:cubicBezTo>
                      <a:pt x="16408" y="21042"/>
                      <a:pt x="16743" y="21091"/>
                      <a:pt x="17186" y="21080"/>
                    </a:cubicBezTo>
                    <a:cubicBezTo>
                      <a:pt x="17615" y="21075"/>
                      <a:pt x="17884" y="21161"/>
                      <a:pt x="17978" y="21187"/>
                    </a:cubicBezTo>
                    <a:cubicBezTo>
                      <a:pt x="18031" y="21204"/>
                      <a:pt x="18057" y="21209"/>
                      <a:pt x="18057" y="21209"/>
                    </a:cubicBezTo>
                    <a:cubicBezTo>
                      <a:pt x="18057" y="21209"/>
                      <a:pt x="19373" y="21440"/>
                      <a:pt x="20848" y="21344"/>
                    </a:cubicBezTo>
                    <a:cubicBezTo>
                      <a:pt x="21478" y="21317"/>
                      <a:pt x="21546" y="21161"/>
                      <a:pt x="21104" y="20946"/>
                    </a:cubicBezTo>
                    <a:cubicBezTo>
                      <a:pt x="20447" y="20618"/>
                      <a:pt x="19682" y="20571"/>
                      <a:pt x="19361" y="20367"/>
                    </a:cubicBezTo>
                    <a:cubicBezTo>
                      <a:pt x="18771" y="19991"/>
                      <a:pt x="18409" y="19910"/>
                      <a:pt x="18288" y="19620"/>
                    </a:cubicBezTo>
                    <a:cubicBezTo>
                      <a:pt x="18449" y="19598"/>
                      <a:pt x="18543" y="19583"/>
                      <a:pt x="18543" y="19583"/>
                    </a:cubicBezTo>
                    <a:cubicBezTo>
                      <a:pt x="18543" y="19583"/>
                      <a:pt x="18461" y="19087"/>
                      <a:pt x="18368" y="18765"/>
                    </a:cubicBezTo>
                    <a:cubicBezTo>
                      <a:pt x="18126" y="17922"/>
                      <a:pt x="18046" y="17332"/>
                      <a:pt x="17965" y="16870"/>
                    </a:cubicBezTo>
                    <a:cubicBezTo>
                      <a:pt x="17831" y="16053"/>
                      <a:pt x="17360" y="15671"/>
                      <a:pt x="17253" y="15402"/>
                    </a:cubicBezTo>
                    <a:cubicBezTo>
                      <a:pt x="16851" y="14452"/>
                      <a:pt x="16690" y="14372"/>
                      <a:pt x="16449" y="13378"/>
                    </a:cubicBezTo>
                    <a:cubicBezTo>
                      <a:pt x="16408" y="13195"/>
                      <a:pt x="16221" y="11911"/>
                      <a:pt x="15912" y="11159"/>
                    </a:cubicBezTo>
                    <a:cubicBezTo>
                      <a:pt x="15738" y="10734"/>
                      <a:pt x="15405" y="10370"/>
                      <a:pt x="15137" y="9967"/>
                    </a:cubicBezTo>
                    <a:cubicBezTo>
                      <a:pt x="15218" y="10096"/>
                      <a:pt x="15269" y="9913"/>
                      <a:pt x="15564" y="9886"/>
                    </a:cubicBezTo>
                    <a:cubicBezTo>
                      <a:pt x="16208" y="9832"/>
                      <a:pt x="16476" y="9686"/>
                      <a:pt x="16838" y="9498"/>
                    </a:cubicBezTo>
                    <a:cubicBezTo>
                      <a:pt x="17723" y="9020"/>
                      <a:pt x="20312" y="7812"/>
                      <a:pt x="20714" y="7469"/>
                    </a:cubicBezTo>
                    <a:cubicBezTo>
                      <a:pt x="20888" y="7318"/>
                      <a:pt x="21195" y="7000"/>
                      <a:pt x="21208" y="6839"/>
                    </a:cubicBezTo>
                    <a:cubicBezTo>
                      <a:pt x="21222" y="6646"/>
                      <a:pt x="20727" y="6421"/>
                      <a:pt x="20580" y="6292"/>
                    </a:cubicBezTo>
                    <a:cubicBezTo>
                      <a:pt x="20379" y="6120"/>
                      <a:pt x="19881" y="5825"/>
                      <a:pt x="19599" y="5669"/>
                    </a:cubicBezTo>
                    <a:cubicBezTo>
                      <a:pt x="18889" y="5277"/>
                      <a:pt x="18528" y="5179"/>
                      <a:pt x="17496" y="4690"/>
                    </a:cubicBezTo>
                    <a:cubicBezTo>
                      <a:pt x="17335" y="4615"/>
                      <a:pt x="16586" y="4008"/>
                      <a:pt x="15862" y="3884"/>
                    </a:cubicBezTo>
                    <a:cubicBezTo>
                      <a:pt x="15192" y="3766"/>
                      <a:pt x="13968" y="3767"/>
                      <a:pt x="13968" y="3767"/>
                    </a:cubicBezTo>
                    <a:cubicBezTo>
                      <a:pt x="14116" y="3536"/>
                      <a:pt x="13620" y="3418"/>
                      <a:pt x="13620" y="3149"/>
                    </a:cubicBezTo>
                    <a:cubicBezTo>
                      <a:pt x="13620" y="2607"/>
                      <a:pt x="15057" y="2853"/>
                      <a:pt x="13729" y="1365"/>
                    </a:cubicBezTo>
                    <a:cubicBezTo>
                      <a:pt x="13595" y="1220"/>
                      <a:pt x="13324" y="554"/>
                      <a:pt x="12426" y="334"/>
                    </a:cubicBezTo>
                    <a:cubicBezTo>
                      <a:pt x="12305" y="302"/>
                      <a:pt x="12051" y="279"/>
                      <a:pt x="11957" y="236"/>
                    </a:cubicBezTo>
                    <a:cubicBezTo>
                      <a:pt x="11796" y="172"/>
                      <a:pt x="11555" y="87"/>
                      <a:pt x="11219" y="38"/>
                    </a:cubicBezTo>
                    <a:cubicBezTo>
                      <a:pt x="11126" y="25"/>
                      <a:pt x="10968" y="9"/>
                      <a:pt x="10767" y="3"/>
                    </a:cubicBezTo>
                    <a:close/>
                    <a:moveTo>
                      <a:pt x="15514" y="5645"/>
                    </a:moveTo>
                    <a:cubicBezTo>
                      <a:pt x="15647" y="5640"/>
                      <a:pt x="15796" y="5665"/>
                      <a:pt x="15967" y="5723"/>
                    </a:cubicBezTo>
                    <a:cubicBezTo>
                      <a:pt x="16731" y="5981"/>
                      <a:pt x="18812" y="6904"/>
                      <a:pt x="18812" y="7022"/>
                    </a:cubicBezTo>
                    <a:cubicBezTo>
                      <a:pt x="18812" y="7113"/>
                      <a:pt x="18490" y="7365"/>
                      <a:pt x="17806" y="7838"/>
                    </a:cubicBezTo>
                    <a:cubicBezTo>
                      <a:pt x="17350" y="8155"/>
                      <a:pt x="16894" y="8365"/>
                      <a:pt x="16264" y="8763"/>
                    </a:cubicBezTo>
                    <a:cubicBezTo>
                      <a:pt x="16224" y="8790"/>
                      <a:pt x="15967" y="8972"/>
                      <a:pt x="15686" y="8961"/>
                    </a:cubicBezTo>
                    <a:cubicBezTo>
                      <a:pt x="15686" y="8961"/>
                      <a:pt x="15299" y="8919"/>
                      <a:pt x="14923" y="8817"/>
                    </a:cubicBezTo>
                    <a:cubicBezTo>
                      <a:pt x="14575" y="8720"/>
                      <a:pt x="14186" y="8736"/>
                      <a:pt x="14186" y="8758"/>
                    </a:cubicBezTo>
                    <a:cubicBezTo>
                      <a:pt x="14186" y="8763"/>
                      <a:pt x="13824" y="8521"/>
                      <a:pt x="13851" y="8021"/>
                    </a:cubicBezTo>
                    <a:cubicBezTo>
                      <a:pt x="13891" y="7054"/>
                      <a:pt x="14277" y="6722"/>
                      <a:pt x="14559" y="6340"/>
                    </a:cubicBezTo>
                    <a:cubicBezTo>
                      <a:pt x="14861" y="5938"/>
                      <a:pt x="15116" y="5661"/>
                      <a:pt x="15514" y="5645"/>
                    </a:cubicBezTo>
                    <a:close/>
                    <a:moveTo>
                      <a:pt x="5395" y="5887"/>
                    </a:moveTo>
                    <a:cubicBezTo>
                      <a:pt x="5545" y="5876"/>
                      <a:pt x="5689" y="5902"/>
                      <a:pt x="5722" y="6028"/>
                    </a:cubicBezTo>
                    <a:cubicBezTo>
                      <a:pt x="5749" y="6120"/>
                      <a:pt x="5832" y="6280"/>
                      <a:pt x="5886" y="6414"/>
                    </a:cubicBezTo>
                    <a:cubicBezTo>
                      <a:pt x="6060" y="6844"/>
                      <a:pt x="6366" y="6931"/>
                      <a:pt x="6393" y="7210"/>
                    </a:cubicBezTo>
                    <a:cubicBezTo>
                      <a:pt x="6527" y="8430"/>
                      <a:pt x="5806" y="8382"/>
                      <a:pt x="5404" y="8919"/>
                    </a:cubicBezTo>
                    <a:cubicBezTo>
                      <a:pt x="5337" y="8903"/>
                      <a:pt x="4707" y="8988"/>
                      <a:pt x="4130" y="9095"/>
                    </a:cubicBezTo>
                    <a:cubicBezTo>
                      <a:pt x="3419" y="8778"/>
                      <a:pt x="3068" y="7651"/>
                      <a:pt x="2559" y="7281"/>
                    </a:cubicBezTo>
                    <a:cubicBezTo>
                      <a:pt x="2291" y="7082"/>
                      <a:pt x="3164" y="6834"/>
                      <a:pt x="3807" y="6544"/>
                    </a:cubicBezTo>
                    <a:cubicBezTo>
                      <a:pt x="4304" y="6323"/>
                      <a:pt x="4516" y="6228"/>
                      <a:pt x="5052" y="5964"/>
                    </a:cubicBezTo>
                    <a:cubicBezTo>
                      <a:pt x="5092" y="5946"/>
                      <a:pt x="5246" y="5898"/>
                      <a:pt x="5395" y="5887"/>
                    </a:cubicBezTo>
                    <a:close/>
                  </a:path>
                </a:pathLst>
              </a:custGeom>
              <a:solidFill>
                <a:srgbClr val="017100"/>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grpSp>
        <p:sp>
          <p:nvSpPr>
            <p:cNvPr id="879" name="Data Processing in Academic Research"/>
            <p:cNvSpPr txBox="1"/>
            <p:nvPr/>
          </p:nvSpPr>
          <p:spPr>
            <a:xfrm>
              <a:off x="0" y="1091"/>
              <a:ext cx="8859812" cy="2746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8" tIns="35718" rIns="35718" bIns="35718" numCol="1" anchor="ctr">
              <a:spAutoFit/>
            </a:bodyPr>
            <a:lstStyle>
              <a:lvl1pPr defTabSz="410765">
                <a:defRPr sz="1400">
                  <a:solidFill>
                    <a:srgbClr val="FFFFFF"/>
                  </a:solidFill>
                  <a:latin typeface="Gill Sans"/>
                  <a:ea typeface="Gill Sans"/>
                  <a:cs typeface="Gill Sans"/>
                  <a:sym typeface="Gill Sans"/>
                </a:defRPr>
              </a:lvl1pPr>
            </a:lstStyle>
            <a:p>
              <a:pPr/>
              <a:r>
                <a:t>  Data Processing in Academic Research</a:t>
              </a:r>
            </a:p>
          </p:txBody>
        </p:sp>
        <p:grpSp>
          <p:nvGrpSpPr>
            <p:cNvPr id="887" name="Group"/>
            <p:cNvGrpSpPr/>
            <p:nvPr/>
          </p:nvGrpSpPr>
          <p:grpSpPr>
            <a:xfrm>
              <a:off x="5146011" y="499556"/>
              <a:ext cx="781932" cy="837406"/>
              <a:chOff x="0" y="6052"/>
              <a:chExt cx="781930" cy="837404"/>
            </a:xfrm>
          </p:grpSpPr>
          <p:grpSp>
            <p:nvGrpSpPr>
              <p:cNvPr id="885" name="Group"/>
              <p:cNvGrpSpPr/>
              <p:nvPr/>
            </p:nvGrpSpPr>
            <p:grpSpPr>
              <a:xfrm>
                <a:off x="42955" y="281306"/>
                <a:ext cx="701382" cy="562152"/>
                <a:chOff x="0" y="0"/>
                <a:chExt cx="701381" cy="562151"/>
              </a:xfrm>
            </p:grpSpPr>
            <p:sp>
              <p:nvSpPr>
                <p:cNvPr id="880" name="Bar Chart"/>
                <p:cNvSpPr/>
                <p:nvPr/>
              </p:nvSpPr>
              <p:spPr>
                <a:xfrm>
                  <a:off x="354137" y="290444"/>
                  <a:ext cx="216066" cy="2154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4" y="0"/>
                      </a:moveTo>
                      <a:cubicBezTo>
                        <a:pt x="87" y="0"/>
                        <a:pt x="0" y="87"/>
                        <a:pt x="0" y="194"/>
                      </a:cubicBezTo>
                      <a:lnTo>
                        <a:pt x="0" y="21404"/>
                      </a:lnTo>
                      <a:cubicBezTo>
                        <a:pt x="0" y="21511"/>
                        <a:pt x="87" y="21600"/>
                        <a:pt x="194" y="21600"/>
                      </a:cubicBezTo>
                      <a:lnTo>
                        <a:pt x="21406" y="21600"/>
                      </a:lnTo>
                      <a:cubicBezTo>
                        <a:pt x="21513" y="21600"/>
                        <a:pt x="21600" y="21511"/>
                        <a:pt x="21600" y="21404"/>
                      </a:cubicBezTo>
                      <a:lnTo>
                        <a:pt x="21600" y="20822"/>
                      </a:lnTo>
                      <a:cubicBezTo>
                        <a:pt x="21600" y="20715"/>
                        <a:pt x="21513" y="20628"/>
                        <a:pt x="21406" y="20628"/>
                      </a:cubicBezTo>
                      <a:lnTo>
                        <a:pt x="1163" y="20628"/>
                      </a:lnTo>
                      <a:cubicBezTo>
                        <a:pt x="1057" y="20628"/>
                        <a:pt x="970" y="20539"/>
                        <a:pt x="970" y="20432"/>
                      </a:cubicBezTo>
                      <a:lnTo>
                        <a:pt x="970" y="194"/>
                      </a:lnTo>
                      <a:cubicBezTo>
                        <a:pt x="970" y="87"/>
                        <a:pt x="883" y="0"/>
                        <a:pt x="776" y="0"/>
                      </a:cubicBezTo>
                      <a:lnTo>
                        <a:pt x="194" y="0"/>
                      </a:lnTo>
                      <a:close/>
                      <a:moveTo>
                        <a:pt x="16860" y="3004"/>
                      </a:moveTo>
                      <a:lnTo>
                        <a:pt x="16860" y="19065"/>
                      </a:lnTo>
                      <a:lnTo>
                        <a:pt x="19553" y="19065"/>
                      </a:lnTo>
                      <a:lnTo>
                        <a:pt x="19553" y="3004"/>
                      </a:lnTo>
                      <a:lnTo>
                        <a:pt x="16860" y="3004"/>
                      </a:lnTo>
                      <a:close/>
                      <a:moveTo>
                        <a:pt x="7272" y="6922"/>
                      </a:moveTo>
                      <a:lnTo>
                        <a:pt x="7272" y="19065"/>
                      </a:lnTo>
                      <a:lnTo>
                        <a:pt x="9965" y="19065"/>
                      </a:lnTo>
                      <a:lnTo>
                        <a:pt x="9965" y="6922"/>
                      </a:lnTo>
                      <a:lnTo>
                        <a:pt x="7272" y="6922"/>
                      </a:lnTo>
                      <a:close/>
                      <a:moveTo>
                        <a:pt x="12066" y="10127"/>
                      </a:moveTo>
                      <a:lnTo>
                        <a:pt x="12066" y="19065"/>
                      </a:lnTo>
                      <a:lnTo>
                        <a:pt x="14759" y="19065"/>
                      </a:lnTo>
                      <a:lnTo>
                        <a:pt x="14759" y="10127"/>
                      </a:lnTo>
                      <a:lnTo>
                        <a:pt x="12066" y="10127"/>
                      </a:lnTo>
                      <a:close/>
                      <a:moveTo>
                        <a:pt x="2478" y="15151"/>
                      </a:moveTo>
                      <a:lnTo>
                        <a:pt x="2478" y="19065"/>
                      </a:lnTo>
                      <a:lnTo>
                        <a:pt x="5171" y="19065"/>
                      </a:lnTo>
                      <a:lnTo>
                        <a:pt x="5171" y="15151"/>
                      </a:lnTo>
                      <a:lnTo>
                        <a:pt x="2478" y="15151"/>
                      </a:lnTo>
                      <a:close/>
                    </a:path>
                  </a:pathLst>
                </a:custGeom>
                <a:solidFill>
                  <a:srgbClr val="017100"/>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881" name="Bell Curve"/>
                <p:cNvSpPr/>
                <p:nvPr/>
              </p:nvSpPr>
              <p:spPr>
                <a:xfrm>
                  <a:off x="86349" y="290444"/>
                  <a:ext cx="216065" cy="2154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4" y="0"/>
                      </a:moveTo>
                      <a:cubicBezTo>
                        <a:pt x="87" y="0"/>
                        <a:pt x="0" y="87"/>
                        <a:pt x="0" y="194"/>
                      </a:cubicBezTo>
                      <a:lnTo>
                        <a:pt x="0" y="21404"/>
                      </a:lnTo>
                      <a:cubicBezTo>
                        <a:pt x="0" y="21511"/>
                        <a:pt x="87" y="21600"/>
                        <a:pt x="194" y="21600"/>
                      </a:cubicBezTo>
                      <a:lnTo>
                        <a:pt x="21406" y="21600"/>
                      </a:lnTo>
                      <a:cubicBezTo>
                        <a:pt x="21513" y="21600"/>
                        <a:pt x="21600" y="21511"/>
                        <a:pt x="21600" y="21404"/>
                      </a:cubicBezTo>
                      <a:lnTo>
                        <a:pt x="21600" y="20822"/>
                      </a:lnTo>
                      <a:cubicBezTo>
                        <a:pt x="21600" y="20715"/>
                        <a:pt x="21513" y="20628"/>
                        <a:pt x="21406" y="20628"/>
                      </a:cubicBezTo>
                      <a:lnTo>
                        <a:pt x="12165" y="20628"/>
                      </a:lnTo>
                      <a:lnTo>
                        <a:pt x="12165" y="19779"/>
                      </a:lnTo>
                      <a:lnTo>
                        <a:pt x="11626" y="19779"/>
                      </a:lnTo>
                      <a:lnTo>
                        <a:pt x="11626" y="20628"/>
                      </a:lnTo>
                      <a:lnTo>
                        <a:pt x="1163" y="20628"/>
                      </a:lnTo>
                      <a:cubicBezTo>
                        <a:pt x="1057" y="20628"/>
                        <a:pt x="970" y="20539"/>
                        <a:pt x="970" y="20432"/>
                      </a:cubicBezTo>
                      <a:lnTo>
                        <a:pt x="970" y="194"/>
                      </a:lnTo>
                      <a:cubicBezTo>
                        <a:pt x="970" y="87"/>
                        <a:pt x="883" y="0"/>
                        <a:pt x="776" y="0"/>
                      </a:cubicBezTo>
                      <a:lnTo>
                        <a:pt x="194" y="0"/>
                      </a:lnTo>
                      <a:close/>
                      <a:moveTo>
                        <a:pt x="11876" y="5159"/>
                      </a:moveTo>
                      <a:cubicBezTo>
                        <a:pt x="10741" y="5159"/>
                        <a:pt x="10243" y="6260"/>
                        <a:pt x="10080" y="6621"/>
                      </a:cubicBezTo>
                      <a:cubicBezTo>
                        <a:pt x="9717" y="7423"/>
                        <a:pt x="9465" y="8488"/>
                        <a:pt x="9172" y="9720"/>
                      </a:cubicBezTo>
                      <a:cubicBezTo>
                        <a:pt x="8905" y="10847"/>
                        <a:pt x="8601" y="12125"/>
                        <a:pt x="8166" y="13338"/>
                      </a:cubicBezTo>
                      <a:cubicBezTo>
                        <a:pt x="7432" y="15385"/>
                        <a:pt x="6483" y="16961"/>
                        <a:pt x="5344" y="18024"/>
                      </a:cubicBezTo>
                      <a:cubicBezTo>
                        <a:pt x="4185" y="19106"/>
                        <a:pt x="2822" y="19654"/>
                        <a:pt x="1293" y="19654"/>
                      </a:cubicBezTo>
                      <a:lnTo>
                        <a:pt x="1293" y="20410"/>
                      </a:lnTo>
                      <a:cubicBezTo>
                        <a:pt x="4654" y="20410"/>
                        <a:pt x="7277" y="18053"/>
                        <a:pt x="8876" y="13593"/>
                      </a:cubicBezTo>
                      <a:cubicBezTo>
                        <a:pt x="9325" y="12340"/>
                        <a:pt x="9634" y="11040"/>
                        <a:pt x="9906" y="9894"/>
                      </a:cubicBezTo>
                      <a:cubicBezTo>
                        <a:pt x="10433" y="7671"/>
                        <a:pt x="10849" y="5916"/>
                        <a:pt x="11876" y="5916"/>
                      </a:cubicBezTo>
                      <a:cubicBezTo>
                        <a:pt x="12815" y="5916"/>
                        <a:pt x="13161" y="7265"/>
                        <a:pt x="13648" y="9467"/>
                      </a:cubicBezTo>
                      <a:cubicBezTo>
                        <a:pt x="13935" y="10763"/>
                        <a:pt x="14259" y="12232"/>
                        <a:pt x="14842" y="13651"/>
                      </a:cubicBezTo>
                      <a:cubicBezTo>
                        <a:pt x="16579" y="17884"/>
                        <a:pt x="19106" y="20410"/>
                        <a:pt x="21600" y="20410"/>
                      </a:cubicBezTo>
                      <a:lnTo>
                        <a:pt x="21600" y="19654"/>
                      </a:lnTo>
                      <a:cubicBezTo>
                        <a:pt x="20557" y="19654"/>
                        <a:pt x="19457" y="19095"/>
                        <a:pt x="18417" y="18035"/>
                      </a:cubicBezTo>
                      <a:cubicBezTo>
                        <a:pt x="17339" y="16937"/>
                        <a:pt x="16343" y="15322"/>
                        <a:pt x="15538" y="13362"/>
                      </a:cubicBezTo>
                      <a:cubicBezTo>
                        <a:pt x="14981" y="12004"/>
                        <a:pt x="14664" y="10569"/>
                        <a:pt x="14384" y="9303"/>
                      </a:cubicBezTo>
                      <a:cubicBezTo>
                        <a:pt x="14136" y="8183"/>
                        <a:pt x="13923" y="7216"/>
                        <a:pt x="13593" y="6489"/>
                      </a:cubicBezTo>
                      <a:cubicBezTo>
                        <a:pt x="13186" y="5595"/>
                        <a:pt x="12624" y="5159"/>
                        <a:pt x="11876" y="5159"/>
                      </a:cubicBezTo>
                      <a:close/>
                      <a:moveTo>
                        <a:pt x="11626" y="6692"/>
                      </a:moveTo>
                      <a:lnTo>
                        <a:pt x="11626" y="7703"/>
                      </a:lnTo>
                      <a:lnTo>
                        <a:pt x="12165" y="7703"/>
                      </a:lnTo>
                      <a:lnTo>
                        <a:pt x="12165" y="6692"/>
                      </a:lnTo>
                      <a:lnTo>
                        <a:pt x="11626" y="6692"/>
                      </a:lnTo>
                      <a:close/>
                      <a:moveTo>
                        <a:pt x="11596" y="8905"/>
                      </a:moveTo>
                      <a:lnTo>
                        <a:pt x="11596" y="9916"/>
                      </a:lnTo>
                      <a:lnTo>
                        <a:pt x="12135" y="9916"/>
                      </a:lnTo>
                      <a:lnTo>
                        <a:pt x="12135" y="8905"/>
                      </a:lnTo>
                      <a:lnTo>
                        <a:pt x="11596" y="8905"/>
                      </a:lnTo>
                      <a:close/>
                      <a:moveTo>
                        <a:pt x="11626" y="11293"/>
                      </a:moveTo>
                      <a:lnTo>
                        <a:pt x="11626" y="12305"/>
                      </a:lnTo>
                      <a:lnTo>
                        <a:pt x="12165" y="12305"/>
                      </a:lnTo>
                      <a:lnTo>
                        <a:pt x="12165" y="11293"/>
                      </a:lnTo>
                      <a:lnTo>
                        <a:pt x="11626" y="11293"/>
                      </a:lnTo>
                      <a:close/>
                      <a:moveTo>
                        <a:pt x="11596" y="13316"/>
                      </a:moveTo>
                      <a:lnTo>
                        <a:pt x="11596" y="14327"/>
                      </a:lnTo>
                      <a:lnTo>
                        <a:pt x="12135" y="14327"/>
                      </a:lnTo>
                      <a:lnTo>
                        <a:pt x="12135" y="13316"/>
                      </a:lnTo>
                      <a:lnTo>
                        <a:pt x="11596" y="13316"/>
                      </a:lnTo>
                      <a:close/>
                      <a:moveTo>
                        <a:pt x="11626" y="15435"/>
                      </a:moveTo>
                      <a:lnTo>
                        <a:pt x="11626" y="16446"/>
                      </a:lnTo>
                      <a:lnTo>
                        <a:pt x="12165" y="16446"/>
                      </a:lnTo>
                      <a:lnTo>
                        <a:pt x="12165" y="15435"/>
                      </a:lnTo>
                      <a:lnTo>
                        <a:pt x="11626" y="15435"/>
                      </a:lnTo>
                      <a:close/>
                      <a:moveTo>
                        <a:pt x="11596" y="17590"/>
                      </a:moveTo>
                      <a:lnTo>
                        <a:pt x="11596" y="18601"/>
                      </a:lnTo>
                      <a:lnTo>
                        <a:pt x="12135" y="18601"/>
                      </a:lnTo>
                      <a:lnTo>
                        <a:pt x="12135" y="17590"/>
                      </a:lnTo>
                      <a:lnTo>
                        <a:pt x="11596" y="17590"/>
                      </a:lnTo>
                      <a:close/>
                    </a:path>
                  </a:pathLst>
                </a:custGeom>
                <a:solidFill>
                  <a:srgbClr val="017100"/>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882" name="Gear"/>
                <p:cNvSpPr/>
                <p:nvPr/>
              </p:nvSpPr>
              <p:spPr>
                <a:xfrm>
                  <a:off x="86354" y="43062"/>
                  <a:ext cx="215454" cy="215497"/>
                </a:xfrm>
                <a:custGeom>
                  <a:avLst/>
                  <a:gdLst/>
                  <a:ahLst/>
                  <a:cxnLst>
                    <a:cxn ang="0">
                      <a:pos x="wd2" y="hd2"/>
                    </a:cxn>
                    <a:cxn ang="5400000">
                      <a:pos x="wd2" y="hd2"/>
                    </a:cxn>
                    <a:cxn ang="10800000">
                      <a:pos x="wd2" y="hd2"/>
                    </a:cxn>
                    <a:cxn ang="16200000">
                      <a:pos x="wd2" y="hd2"/>
                    </a:cxn>
                  </a:cxnLst>
                  <a:rect l="0" t="0" r="r" b="b"/>
                  <a:pathLst>
                    <a:path w="21532" h="21555" fill="norm" stroke="1" extrusionOk="0">
                      <a:moveTo>
                        <a:pt x="12837" y="2"/>
                      </a:moveTo>
                      <a:cubicBezTo>
                        <a:pt x="12731" y="-11"/>
                        <a:pt x="12661" y="38"/>
                        <a:pt x="12588" y="172"/>
                      </a:cubicBezTo>
                      <a:cubicBezTo>
                        <a:pt x="12292" y="721"/>
                        <a:pt x="11969" y="1258"/>
                        <a:pt x="11661" y="1801"/>
                      </a:cubicBezTo>
                      <a:cubicBezTo>
                        <a:pt x="11547" y="2001"/>
                        <a:pt x="11418" y="2099"/>
                        <a:pt x="11153" y="2073"/>
                      </a:cubicBezTo>
                      <a:cubicBezTo>
                        <a:pt x="10691" y="2028"/>
                        <a:pt x="10220" y="2032"/>
                        <a:pt x="9759" y="2112"/>
                      </a:cubicBezTo>
                      <a:cubicBezTo>
                        <a:pt x="9550" y="2148"/>
                        <a:pt x="9432" y="2095"/>
                        <a:pt x="9318" y="1917"/>
                      </a:cubicBezTo>
                      <a:cubicBezTo>
                        <a:pt x="8969" y="1370"/>
                        <a:pt x="8594" y="841"/>
                        <a:pt x="8243" y="295"/>
                      </a:cubicBezTo>
                      <a:cubicBezTo>
                        <a:pt x="8145" y="142"/>
                        <a:pt x="8068" y="122"/>
                        <a:pt x="7905" y="198"/>
                      </a:cubicBezTo>
                      <a:cubicBezTo>
                        <a:pt x="6845" y="688"/>
                        <a:pt x="5781" y="1174"/>
                        <a:pt x="4712" y="1644"/>
                      </a:cubicBezTo>
                      <a:cubicBezTo>
                        <a:pt x="4517" y="1730"/>
                        <a:pt x="4517" y="1820"/>
                        <a:pt x="4567" y="1996"/>
                      </a:cubicBezTo>
                      <a:cubicBezTo>
                        <a:pt x="4742" y="2608"/>
                        <a:pt x="4890" y="3227"/>
                        <a:pt x="5065" y="3839"/>
                      </a:cubicBezTo>
                      <a:cubicBezTo>
                        <a:pt x="5122" y="4038"/>
                        <a:pt x="5098" y="4170"/>
                        <a:pt x="4932" y="4306"/>
                      </a:cubicBezTo>
                      <a:cubicBezTo>
                        <a:pt x="4561" y="4610"/>
                        <a:pt x="4227" y="4959"/>
                        <a:pt x="3950" y="5348"/>
                      </a:cubicBezTo>
                      <a:cubicBezTo>
                        <a:pt x="3802" y="5555"/>
                        <a:pt x="3648" y="5573"/>
                        <a:pt x="3439" y="5530"/>
                      </a:cubicBezTo>
                      <a:cubicBezTo>
                        <a:pt x="2827" y="5405"/>
                        <a:pt x="2213" y="5295"/>
                        <a:pt x="1605" y="5156"/>
                      </a:cubicBezTo>
                      <a:cubicBezTo>
                        <a:pt x="1409" y="5111"/>
                        <a:pt x="1325" y="5153"/>
                        <a:pt x="1257" y="5338"/>
                      </a:cubicBezTo>
                      <a:cubicBezTo>
                        <a:pt x="856" y="6423"/>
                        <a:pt x="449" y="7506"/>
                        <a:pt x="35" y="8586"/>
                      </a:cubicBezTo>
                      <a:cubicBezTo>
                        <a:pt x="-34" y="8767"/>
                        <a:pt x="-6" y="8857"/>
                        <a:pt x="173" y="8954"/>
                      </a:cubicBezTo>
                      <a:cubicBezTo>
                        <a:pt x="722" y="9251"/>
                        <a:pt x="1256" y="9574"/>
                        <a:pt x="1798" y="9882"/>
                      </a:cubicBezTo>
                      <a:cubicBezTo>
                        <a:pt x="2001" y="9997"/>
                        <a:pt x="2093" y="10127"/>
                        <a:pt x="2064" y="10392"/>
                      </a:cubicBezTo>
                      <a:cubicBezTo>
                        <a:pt x="2014" y="10855"/>
                        <a:pt x="2039" y="11326"/>
                        <a:pt x="2116" y="11788"/>
                      </a:cubicBezTo>
                      <a:cubicBezTo>
                        <a:pt x="2151" y="11998"/>
                        <a:pt x="2089" y="12115"/>
                        <a:pt x="1913" y="12228"/>
                      </a:cubicBezTo>
                      <a:cubicBezTo>
                        <a:pt x="1367" y="12578"/>
                        <a:pt x="837" y="12953"/>
                        <a:pt x="291" y="13303"/>
                      </a:cubicBezTo>
                      <a:cubicBezTo>
                        <a:pt x="136" y="13403"/>
                        <a:pt x="124" y="13482"/>
                        <a:pt x="199" y="13643"/>
                      </a:cubicBezTo>
                      <a:cubicBezTo>
                        <a:pt x="688" y="14705"/>
                        <a:pt x="1172" y="15768"/>
                        <a:pt x="1642" y="16837"/>
                      </a:cubicBezTo>
                      <a:cubicBezTo>
                        <a:pt x="1728" y="17034"/>
                        <a:pt x="1818" y="17032"/>
                        <a:pt x="1994" y="16982"/>
                      </a:cubicBezTo>
                      <a:cubicBezTo>
                        <a:pt x="2605" y="16807"/>
                        <a:pt x="3223" y="16651"/>
                        <a:pt x="3839" y="16489"/>
                      </a:cubicBezTo>
                      <a:cubicBezTo>
                        <a:pt x="3930" y="16465"/>
                        <a:pt x="4023" y="16451"/>
                        <a:pt x="4118" y="16432"/>
                      </a:cubicBezTo>
                      <a:cubicBezTo>
                        <a:pt x="4164" y="16485"/>
                        <a:pt x="4202" y="16532"/>
                        <a:pt x="4241" y="16576"/>
                      </a:cubicBezTo>
                      <a:cubicBezTo>
                        <a:pt x="4568" y="16944"/>
                        <a:pt x="4922" y="17287"/>
                        <a:pt x="5319" y="17573"/>
                      </a:cubicBezTo>
                      <a:cubicBezTo>
                        <a:pt x="5534" y="17728"/>
                        <a:pt x="5572" y="17885"/>
                        <a:pt x="5524" y="18114"/>
                      </a:cubicBezTo>
                      <a:cubicBezTo>
                        <a:pt x="5398" y="18725"/>
                        <a:pt x="5287" y="19339"/>
                        <a:pt x="5149" y="19947"/>
                      </a:cubicBezTo>
                      <a:cubicBezTo>
                        <a:pt x="5105" y="20142"/>
                        <a:pt x="5145" y="20229"/>
                        <a:pt x="5331" y="20297"/>
                      </a:cubicBezTo>
                      <a:cubicBezTo>
                        <a:pt x="6415" y="20698"/>
                        <a:pt x="7497" y="21106"/>
                        <a:pt x="8576" y="21520"/>
                      </a:cubicBezTo>
                      <a:cubicBezTo>
                        <a:pt x="8757" y="21589"/>
                        <a:pt x="8847" y="21563"/>
                        <a:pt x="8944" y="21383"/>
                      </a:cubicBezTo>
                      <a:cubicBezTo>
                        <a:pt x="9241" y="20834"/>
                        <a:pt x="9562" y="20299"/>
                        <a:pt x="9871" y="19757"/>
                      </a:cubicBezTo>
                      <a:cubicBezTo>
                        <a:pt x="9985" y="19558"/>
                        <a:pt x="10110" y="19452"/>
                        <a:pt x="10378" y="19481"/>
                      </a:cubicBezTo>
                      <a:cubicBezTo>
                        <a:pt x="10828" y="19528"/>
                        <a:pt x="11291" y="19534"/>
                        <a:pt x="11737" y="19445"/>
                      </a:cubicBezTo>
                      <a:cubicBezTo>
                        <a:pt x="12009" y="19391"/>
                        <a:pt x="12126" y="19505"/>
                        <a:pt x="12252" y="19698"/>
                      </a:cubicBezTo>
                      <a:cubicBezTo>
                        <a:pt x="12593" y="20221"/>
                        <a:pt x="12952" y="20733"/>
                        <a:pt x="13290" y="21259"/>
                      </a:cubicBezTo>
                      <a:cubicBezTo>
                        <a:pt x="13387" y="21411"/>
                        <a:pt x="13463" y="21432"/>
                        <a:pt x="13628" y="21356"/>
                      </a:cubicBezTo>
                      <a:cubicBezTo>
                        <a:pt x="14687" y="20866"/>
                        <a:pt x="15750" y="20382"/>
                        <a:pt x="16819" y="19912"/>
                      </a:cubicBezTo>
                      <a:cubicBezTo>
                        <a:pt x="17012" y="19827"/>
                        <a:pt x="17018" y="19738"/>
                        <a:pt x="16967" y="19560"/>
                      </a:cubicBezTo>
                      <a:cubicBezTo>
                        <a:pt x="16791" y="18948"/>
                        <a:pt x="16644" y="18329"/>
                        <a:pt x="16469" y="17716"/>
                      </a:cubicBezTo>
                      <a:cubicBezTo>
                        <a:pt x="16412" y="17519"/>
                        <a:pt x="16433" y="17386"/>
                        <a:pt x="16600" y="17250"/>
                      </a:cubicBezTo>
                      <a:cubicBezTo>
                        <a:pt x="16971" y="16946"/>
                        <a:pt x="17305" y="16598"/>
                        <a:pt x="17584" y="16209"/>
                      </a:cubicBezTo>
                      <a:cubicBezTo>
                        <a:pt x="17730" y="16006"/>
                        <a:pt x="17880" y="15980"/>
                        <a:pt x="18092" y="16024"/>
                      </a:cubicBezTo>
                      <a:cubicBezTo>
                        <a:pt x="18703" y="16151"/>
                        <a:pt x="19318" y="16260"/>
                        <a:pt x="19926" y="16398"/>
                      </a:cubicBezTo>
                      <a:cubicBezTo>
                        <a:pt x="20121" y="16442"/>
                        <a:pt x="20207" y="16404"/>
                        <a:pt x="20276" y="16218"/>
                      </a:cubicBezTo>
                      <a:cubicBezTo>
                        <a:pt x="20676" y="15133"/>
                        <a:pt x="21084" y="14050"/>
                        <a:pt x="21497" y="12970"/>
                      </a:cubicBezTo>
                      <a:cubicBezTo>
                        <a:pt x="21566" y="12790"/>
                        <a:pt x="21541" y="12697"/>
                        <a:pt x="21361" y="12600"/>
                      </a:cubicBezTo>
                      <a:cubicBezTo>
                        <a:pt x="20812" y="12303"/>
                        <a:pt x="20278" y="11982"/>
                        <a:pt x="19736" y="11674"/>
                      </a:cubicBezTo>
                      <a:cubicBezTo>
                        <a:pt x="19535" y="11559"/>
                        <a:pt x="19439" y="11431"/>
                        <a:pt x="19468" y="11163"/>
                      </a:cubicBezTo>
                      <a:cubicBezTo>
                        <a:pt x="19519" y="10701"/>
                        <a:pt x="19493" y="10230"/>
                        <a:pt x="19416" y="9768"/>
                      </a:cubicBezTo>
                      <a:cubicBezTo>
                        <a:pt x="19381" y="9559"/>
                        <a:pt x="19443" y="9442"/>
                        <a:pt x="19620" y="9328"/>
                      </a:cubicBezTo>
                      <a:cubicBezTo>
                        <a:pt x="20166" y="8978"/>
                        <a:pt x="20694" y="8603"/>
                        <a:pt x="21240" y="8252"/>
                      </a:cubicBezTo>
                      <a:cubicBezTo>
                        <a:pt x="21393" y="8154"/>
                        <a:pt x="21411" y="8075"/>
                        <a:pt x="21336" y="7912"/>
                      </a:cubicBezTo>
                      <a:cubicBezTo>
                        <a:pt x="20846" y="6851"/>
                        <a:pt x="20362" y="5788"/>
                        <a:pt x="19892" y="4718"/>
                      </a:cubicBezTo>
                      <a:cubicBezTo>
                        <a:pt x="19806" y="4523"/>
                        <a:pt x="19717" y="4523"/>
                        <a:pt x="19541" y="4574"/>
                      </a:cubicBezTo>
                      <a:cubicBezTo>
                        <a:pt x="18917" y="4751"/>
                        <a:pt x="18286" y="4905"/>
                        <a:pt x="17662" y="5080"/>
                      </a:cubicBezTo>
                      <a:cubicBezTo>
                        <a:pt x="17490" y="5129"/>
                        <a:pt x="17378" y="5103"/>
                        <a:pt x="17261" y="4959"/>
                      </a:cubicBezTo>
                      <a:cubicBezTo>
                        <a:pt x="16959" y="4585"/>
                        <a:pt x="16599" y="4263"/>
                        <a:pt x="16213" y="3983"/>
                      </a:cubicBezTo>
                      <a:cubicBezTo>
                        <a:pt x="16001" y="3828"/>
                        <a:pt x="15960" y="3672"/>
                        <a:pt x="16008" y="3442"/>
                      </a:cubicBezTo>
                      <a:cubicBezTo>
                        <a:pt x="16135" y="2831"/>
                        <a:pt x="16245" y="2217"/>
                        <a:pt x="16383" y="1609"/>
                      </a:cubicBezTo>
                      <a:cubicBezTo>
                        <a:pt x="16428" y="1413"/>
                        <a:pt x="16387" y="1327"/>
                        <a:pt x="16201" y="1258"/>
                      </a:cubicBezTo>
                      <a:cubicBezTo>
                        <a:pt x="15118" y="858"/>
                        <a:pt x="14036" y="450"/>
                        <a:pt x="12956" y="36"/>
                      </a:cubicBezTo>
                      <a:cubicBezTo>
                        <a:pt x="12911" y="19"/>
                        <a:pt x="12873" y="7"/>
                        <a:pt x="12837" y="2"/>
                      </a:cubicBezTo>
                      <a:close/>
                      <a:moveTo>
                        <a:pt x="10766" y="5818"/>
                      </a:moveTo>
                      <a:cubicBezTo>
                        <a:pt x="13503" y="5818"/>
                        <a:pt x="15722" y="8039"/>
                        <a:pt x="15722" y="10778"/>
                      </a:cubicBezTo>
                      <a:cubicBezTo>
                        <a:pt x="15722" y="13517"/>
                        <a:pt x="13503" y="15738"/>
                        <a:pt x="10766" y="15738"/>
                      </a:cubicBezTo>
                      <a:cubicBezTo>
                        <a:pt x="8030" y="15738"/>
                        <a:pt x="5810" y="13517"/>
                        <a:pt x="5810" y="10778"/>
                      </a:cubicBezTo>
                      <a:cubicBezTo>
                        <a:pt x="5810" y="8039"/>
                        <a:pt x="8030" y="5818"/>
                        <a:pt x="10766" y="5818"/>
                      </a:cubicBezTo>
                      <a:close/>
                    </a:path>
                  </a:pathLst>
                </a:custGeom>
                <a:solidFill>
                  <a:srgbClr val="017100"/>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883" name="Ballot"/>
                <p:cNvSpPr/>
                <p:nvPr/>
              </p:nvSpPr>
              <p:spPr>
                <a:xfrm>
                  <a:off x="381006" y="42702"/>
                  <a:ext cx="162330" cy="2162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2342"/>
                      </a:lnTo>
                      <a:lnTo>
                        <a:pt x="18478" y="0"/>
                      </a:lnTo>
                      <a:lnTo>
                        <a:pt x="0" y="0"/>
                      </a:lnTo>
                      <a:close/>
                      <a:moveTo>
                        <a:pt x="2780" y="2106"/>
                      </a:moveTo>
                      <a:lnTo>
                        <a:pt x="15405" y="2106"/>
                      </a:lnTo>
                      <a:lnTo>
                        <a:pt x="15405" y="4225"/>
                      </a:lnTo>
                      <a:lnTo>
                        <a:pt x="2780" y="4225"/>
                      </a:lnTo>
                      <a:lnTo>
                        <a:pt x="2780" y="2106"/>
                      </a:lnTo>
                      <a:close/>
                      <a:moveTo>
                        <a:pt x="17628" y="2106"/>
                      </a:moveTo>
                      <a:cubicBezTo>
                        <a:pt x="18408" y="2106"/>
                        <a:pt x="19040" y="2581"/>
                        <a:pt x="19040" y="3166"/>
                      </a:cubicBezTo>
                      <a:cubicBezTo>
                        <a:pt x="19040" y="3751"/>
                        <a:pt x="18408" y="4225"/>
                        <a:pt x="17628" y="4225"/>
                      </a:cubicBezTo>
                      <a:cubicBezTo>
                        <a:pt x="16849" y="4225"/>
                        <a:pt x="16217" y="3751"/>
                        <a:pt x="16217" y="3166"/>
                      </a:cubicBezTo>
                      <a:cubicBezTo>
                        <a:pt x="16217" y="2581"/>
                        <a:pt x="16849" y="2106"/>
                        <a:pt x="17628" y="2106"/>
                      </a:cubicBezTo>
                      <a:close/>
                      <a:moveTo>
                        <a:pt x="2780" y="5160"/>
                      </a:moveTo>
                      <a:lnTo>
                        <a:pt x="15405" y="5160"/>
                      </a:lnTo>
                      <a:lnTo>
                        <a:pt x="15405" y="7278"/>
                      </a:lnTo>
                      <a:lnTo>
                        <a:pt x="2780" y="7278"/>
                      </a:lnTo>
                      <a:lnTo>
                        <a:pt x="2780" y="5160"/>
                      </a:lnTo>
                      <a:close/>
                      <a:moveTo>
                        <a:pt x="17628" y="5160"/>
                      </a:moveTo>
                      <a:cubicBezTo>
                        <a:pt x="18408" y="5160"/>
                        <a:pt x="19040" y="5635"/>
                        <a:pt x="19040" y="6220"/>
                      </a:cubicBezTo>
                      <a:cubicBezTo>
                        <a:pt x="19040" y="6805"/>
                        <a:pt x="18408" y="7278"/>
                        <a:pt x="17628" y="7278"/>
                      </a:cubicBezTo>
                      <a:cubicBezTo>
                        <a:pt x="16849" y="7278"/>
                        <a:pt x="16217" y="6805"/>
                        <a:pt x="16217" y="6220"/>
                      </a:cubicBezTo>
                      <a:cubicBezTo>
                        <a:pt x="16217" y="5635"/>
                        <a:pt x="16849" y="5160"/>
                        <a:pt x="17628" y="5160"/>
                      </a:cubicBezTo>
                      <a:close/>
                      <a:moveTo>
                        <a:pt x="2780" y="8213"/>
                      </a:moveTo>
                      <a:lnTo>
                        <a:pt x="15405" y="8213"/>
                      </a:lnTo>
                      <a:lnTo>
                        <a:pt x="15405" y="10333"/>
                      </a:lnTo>
                      <a:lnTo>
                        <a:pt x="2780" y="10333"/>
                      </a:lnTo>
                      <a:lnTo>
                        <a:pt x="2780" y="8213"/>
                      </a:lnTo>
                      <a:close/>
                      <a:moveTo>
                        <a:pt x="17628" y="8213"/>
                      </a:moveTo>
                      <a:cubicBezTo>
                        <a:pt x="18408" y="8213"/>
                        <a:pt x="19040" y="8688"/>
                        <a:pt x="19040" y="9273"/>
                      </a:cubicBezTo>
                      <a:cubicBezTo>
                        <a:pt x="19040" y="9858"/>
                        <a:pt x="18408" y="10333"/>
                        <a:pt x="17628" y="10333"/>
                      </a:cubicBezTo>
                      <a:cubicBezTo>
                        <a:pt x="16849" y="10333"/>
                        <a:pt x="16217" y="9858"/>
                        <a:pt x="16217" y="9273"/>
                      </a:cubicBezTo>
                      <a:cubicBezTo>
                        <a:pt x="16217" y="8688"/>
                        <a:pt x="16849" y="8213"/>
                        <a:pt x="17628" y="8213"/>
                      </a:cubicBezTo>
                      <a:close/>
                      <a:moveTo>
                        <a:pt x="18404" y="8667"/>
                      </a:moveTo>
                      <a:cubicBezTo>
                        <a:pt x="18338" y="8670"/>
                        <a:pt x="18273" y="8694"/>
                        <a:pt x="18226" y="8734"/>
                      </a:cubicBezTo>
                      <a:lnTo>
                        <a:pt x="17325" y="9511"/>
                      </a:lnTo>
                      <a:lnTo>
                        <a:pt x="17026" y="9271"/>
                      </a:lnTo>
                      <a:cubicBezTo>
                        <a:pt x="16928" y="9193"/>
                        <a:pt x="16764" y="9189"/>
                        <a:pt x="16660" y="9263"/>
                      </a:cubicBezTo>
                      <a:cubicBezTo>
                        <a:pt x="16555" y="9336"/>
                        <a:pt x="16548" y="9459"/>
                        <a:pt x="16646" y="9538"/>
                      </a:cubicBezTo>
                      <a:lnTo>
                        <a:pt x="17143" y="9934"/>
                      </a:lnTo>
                      <a:cubicBezTo>
                        <a:pt x="17192" y="9974"/>
                        <a:pt x="17260" y="9997"/>
                        <a:pt x="17332" y="9997"/>
                      </a:cubicBezTo>
                      <a:cubicBezTo>
                        <a:pt x="17333" y="9997"/>
                        <a:pt x="17337" y="9997"/>
                        <a:pt x="17338" y="9997"/>
                      </a:cubicBezTo>
                      <a:cubicBezTo>
                        <a:pt x="17412" y="9996"/>
                        <a:pt x="17479" y="9971"/>
                        <a:pt x="17527" y="9929"/>
                      </a:cubicBezTo>
                      <a:lnTo>
                        <a:pt x="18617" y="8989"/>
                      </a:lnTo>
                      <a:cubicBezTo>
                        <a:pt x="18711" y="8908"/>
                        <a:pt x="18701" y="8785"/>
                        <a:pt x="18593" y="8714"/>
                      </a:cubicBezTo>
                      <a:cubicBezTo>
                        <a:pt x="18539" y="8679"/>
                        <a:pt x="18470" y="8664"/>
                        <a:pt x="18404" y="8667"/>
                      </a:cubicBezTo>
                      <a:close/>
                      <a:moveTo>
                        <a:pt x="2780" y="11266"/>
                      </a:moveTo>
                      <a:lnTo>
                        <a:pt x="15405" y="11266"/>
                      </a:lnTo>
                      <a:lnTo>
                        <a:pt x="15405" y="13385"/>
                      </a:lnTo>
                      <a:lnTo>
                        <a:pt x="2780" y="13385"/>
                      </a:lnTo>
                      <a:lnTo>
                        <a:pt x="2780" y="11266"/>
                      </a:lnTo>
                      <a:close/>
                      <a:moveTo>
                        <a:pt x="17628" y="11266"/>
                      </a:moveTo>
                      <a:cubicBezTo>
                        <a:pt x="18408" y="11266"/>
                        <a:pt x="19040" y="11740"/>
                        <a:pt x="19040" y="12326"/>
                      </a:cubicBezTo>
                      <a:cubicBezTo>
                        <a:pt x="19040" y="12911"/>
                        <a:pt x="18408" y="13385"/>
                        <a:pt x="17628" y="13385"/>
                      </a:cubicBezTo>
                      <a:cubicBezTo>
                        <a:pt x="16849" y="13385"/>
                        <a:pt x="16217" y="12911"/>
                        <a:pt x="16217" y="12326"/>
                      </a:cubicBezTo>
                      <a:cubicBezTo>
                        <a:pt x="16217" y="11740"/>
                        <a:pt x="16849" y="11266"/>
                        <a:pt x="17628" y="11266"/>
                      </a:cubicBezTo>
                      <a:close/>
                      <a:moveTo>
                        <a:pt x="2780" y="14320"/>
                      </a:moveTo>
                      <a:lnTo>
                        <a:pt x="15405" y="14320"/>
                      </a:lnTo>
                      <a:lnTo>
                        <a:pt x="15405" y="16440"/>
                      </a:lnTo>
                      <a:lnTo>
                        <a:pt x="2780" y="16440"/>
                      </a:lnTo>
                      <a:lnTo>
                        <a:pt x="2780" y="14320"/>
                      </a:lnTo>
                      <a:close/>
                      <a:moveTo>
                        <a:pt x="17628" y="14320"/>
                      </a:moveTo>
                      <a:cubicBezTo>
                        <a:pt x="18408" y="14320"/>
                        <a:pt x="19040" y="14795"/>
                        <a:pt x="19040" y="15380"/>
                      </a:cubicBezTo>
                      <a:cubicBezTo>
                        <a:pt x="19040" y="15965"/>
                        <a:pt x="18408" y="16440"/>
                        <a:pt x="17628" y="16440"/>
                      </a:cubicBezTo>
                      <a:cubicBezTo>
                        <a:pt x="16849" y="16440"/>
                        <a:pt x="16217" y="15965"/>
                        <a:pt x="16217" y="15380"/>
                      </a:cubicBezTo>
                      <a:cubicBezTo>
                        <a:pt x="16217" y="14795"/>
                        <a:pt x="16849" y="14320"/>
                        <a:pt x="17628" y="14320"/>
                      </a:cubicBezTo>
                      <a:close/>
                      <a:moveTo>
                        <a:pt x="2780" y="17373"/>
                      </a:moveTo>
                      <a:lnTo>
                        <a:pt x="15405" y="17373"/>
                      </a:lnTo>
                      <a:lnTo>
                        <a:pt x="15405" y="19492"/>
                      </a:lnTo>
                      <a:lnTo>
                        <a:pt x="2780" y="19492"/>
                      </a:lnTo>
                      <a:lnTo>
                        <a:pt x="2780" y="17373"/>
                      </a:lnTo>
                      <a:close/>
                      <a:moveTo>
                        <a:pt x="17628" y="17373"/>
                      </a:moveTo>
                      <a:cubicBezTo>
                        <a:pt x="18408" y="17373"/>
                        <a:pt x="19040" y="17847"/>
                        <a:pt x="19040" y="18433"/>
                      </a:cubicBezTo>
                      <a:cubicBezTo>
                        <a:pt x="19040" y="19018"/>
                        <a:pt x="18408" y="19492"/>
                        <a:pt x="17628" y="19492"/>
                      </a:cubicBezTo>
                      <a:cubicBezTo>
                        <a:pt x="16849" y="19492"/>
                        <a:pt x="16217" y="19018"/>
                        <a:pt x="16217" y="18433"/>
                      </a:cubicBezTo>
                      <a:cubicBezTo>
                        <a:pt x="16217" y="17847"/>
                        <a:pt x="16849" y="17373"/>
                        <a:pt x="17628" y="17373"/>
                      </a:cubicBezTo>
                      <a:close/>
                    </a:path>
                  </a:pathLst>
                </a:custGeom>
                <a:solidFill>
                  <a:srgbClr val="017100"/>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884" name="Rectangle"/>
                <p:cNvSpPr/>
                <p:nvPr/>
              </p:nvSpPr>
              <p:spPr>
                <a:xfrm>
                  <a:off x="0" y="0"/>
                  <a:ext cx="701382" cy="562152"/>
                </a:xfrm>
                <a:prstGeom prst="rect">
                  <a:avLst/>
                </a:prstGeom>
                <a:noFill/>
                <a:ln w="12700" cap="flat">
                  <a:solidFill>
                    <a:srgbClr val="017100"/>
                  </a:solidFill>
                  <a:prstDash val="solid"/>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grpSp>
          <p:sp>
            <p:nvSpPr>
              <p:cNvPr id="886" name="data analysis"/>
              <p:cNvSpPr txBox="1"/>
              <p:nvPr/>
            </p:nvSpPr>
            <p:spPr>
              <a:xfrm>
                <a:off x="-1" y="6052"/>
                <a:ext cx="781932" cy="2111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8" tIns="35718" rIns="35718" bIns="35718" numCol="1" anchor="ctr">
                <a:spAutoFit/>
              </a:bodyPr>
              <a:lstStyle>
                <a:lvl1pPr defTabSz="410765">
                  <a:defRPr sz="1000">
                    <a:solidFill>
                      <a:srgbClr val="017100"/>
                    </a:solidFill>
                    <a:latin typeface="Gill Sans"/>
                    <a:ea typeface="Gill Sans"/>
                    <a:cs typeface="Gill Sans"/>
                    <a:sym typeface="Gill Sans"/>
                  </a:defRPr>
                </a:lvl1pPr>
              </a:lstStyle>
              <a:p>
                <a:pPr/>
                <a:r>
                  <a:t>data analysis</a:t>
                </a:r>
              </a:p>
            </p:txBody>
          </p:sp>
        </p:grpSp>
        <p:grpSp>
          <p:nvGrpSpPr>
            <p:cNvPr id="895" name="Group"/>
            <p:cNvGrpSpPr/>
            <p:nvPr/>
          </p:nvGrpSpPr>
          <p:grpSpPr>
            <a:xfrm>
              <a:off x="1133983" y="499556"/>
              <a:ext cx="916773" cy="837406"/>
              <a:chOff x="0" y="6052"/>
              <a:chExt cx="916772" cy="837404"/>
            </a:xfrm>
          </p:grpSpPr>
          <p:sp>
            <p:nvSpPr>
              <p:cNvPr id="888" name="data collection"/>
              <p:cNvSpPr txBox="1"/>
              <p:nvPr/>
            </p:nvSpPr>
            <p:spPr>
              <a:xfrm>
                <a:off x="-1" y="6052"/>
                <a:ext cx="916774" cy="2111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8" tIns="35718" rIns="35718" bIns="35718" numCol="1" anchor="ctr">
                <a:spAutoFit/>
              </a:bodyPr>
              <a:lstStyle>
                <a:lvl1pPr defTabSz="410765">
                  <a:defRPr sz="1000">
                    <a:solidFill>
                      <a:srgbClr val="017100"/>
                    </a:solidFill>
                    <a:latin typeface="Gill Sans"/>
                    <a:ea typeface="Gill Sans"/>
                    <a:cs typeface="Gill Sans"/>
                    <a:sym typeface="Gill Sans"/>
                  </a:defRPr>
                </a:lvl1pPr>
              </a:lstStyle>
              <a:p>
                <a:pPr/>
                <a:r>
                  <a:t>data collection</a:t>
                </a:r>
              </a:p>
            </p:txBody>
          </p:sp>
          <p:grpSp>
            <p:nvGrpSpPr>
              <p:cNvPr id="894" name="Group"/>
              <p:cNvGrpSpPr/>
              <p:nvPr/>
            </p:nvGrpSpPr>
            <p:grpSpPr>
              <a:xfrm>
                <a:off x="119661" y="281306"/>
                <a:ext cx="701382" cy="562152"/>
                <a:chOff x="0" y="0"/>
                <a:chExt cx="701380" cy="562151"/>
              </a:xfrm>
            </p:grpSpPr>
            <p:sp>
              <p:nvSpPr>
                <p:cNvPr id="889" name="Shape"/>
                <p:cNvSpPr/>
                <p:nvPr/>
              </p:nvSpPr>
              <p:spPr>
                <a:xfrm>
                  <a:off x="453810" y="42702"/>
                  <a:ext cx="150149" cy="216214"/>
                </a:xfrm>
                <a:custGeom>
                  <a:avLst/>
                  <a:gdLst/>
                  <a:ahLst/>
                  <a:cxnLst>
                    <a:cxn ang="0">
                      <a:pos x="wd2" y="hd2"/>
                    </a:cxn>
                    <a:cxn ang="5400000">
                      <a:pos x="wd2" y="hd2"/>
                    </a:cxn>
                    <a:cxn ang="10800000">
                      <a:pos x="wd2" y="hd2"/>
                    </a:cxn>
                    <a:cxn ang="16200000">
                      <a:pos x="wd2" y="hd2"/>
                    </a:cxn>
                  </a:cxnLst>
                  <a:rect l="0" t="0" r="r" b="b"/>
                  <a:pathLst>
                    <a:path w="21295" h="21600" fill="norm" stroke="1" extrusionOk="0">
                      <a:moveTo>
                        <a:pt x="7609" y="0"/>
                      </a:moveTo>
                      <a:cubicBezTo>
                        <a:pt x="7178" y="0"/>
                        <a:pt x="6826" y="248"/>
                        <a:pt x="6826" y="552"/>
                      </a:cubicBezTo>
                      <a:cubicBezTo>
                        <a:pt x="6826" y="856"/>
                        <a:pt x="7178" y="1104"/>
                        <a:pt x="7609" y="1104"/>
                      </a:cubicBezTo>
                      <a:lnTo>
                        <a:pt x="7978" y="1104"/>
                      </a:lnTo>
                      <a:lnTo>
                        <a:pt x="7978" y="5587"/>
                      </a:lnTo>
                      <a:lnTo>
                        <a:pt x="53" y="20785"/>
                      </a:lnTo>
                      <a:cubicBezTo>
                        <a:pt x="-153" y="21181"/>
                        <a:pt x="264" y="21600"/>
                        <a:pt x="863" y="21600"/>
                      </a:cubicBezTo>
                      <a:lnTo>
                        <a:pt x="20433" y="21600"/>
                      </a:lnTo>
                      <a:cubicBezTo>
                        <a:pt x="21032" y="21600"/>
                        <a:pt x="21447" y="21181"/>
                        <a:pt x="21241" y="20785"/>
                      </a:cubicBezTo>
                      <a:lnTo>
                        <a:pt x="13318" y="5587"/>
                      </a:lnTo>
                      <a:lnTo>
                        <a:pt x="13318" y="1104"/>
                      </a:lnTo>
                      <a:lnTo>
                        <a:pt x="13687" y="1104"/>
                      </a:lnTo>
                      <a:cubicBezTo>
                        <a:pt x="14119" y="1104"/>
                        <a:pt x="14470" y="856"/>
                        <a:pt x="14470" y="552"/>
                      </a:cubicBezTo>
                      <a:cubicBezTo>
                        <a:pt x="14470" y="248"/>
                        <a:pt x="14119" y="0"/>
                        <a:pt x="13687" y="0"/>
                      </a:cubicBezTo>
                      <a:lnTo>
                        <a:pt x="7609" y="0"/>
                      </a:lnTo>
                      <a:close/>
                      <a:moveTo>
                        <a:pt x="9109" y="7347"/>
                      </a:moveTo>
                      <a:lnTo>
                        <a:pt x="12202" y="7347"/>
                      </a:lnTo>
                      <a:lnTo>
                        <a:pt x="12202" y="7725"/>
                      </a:lnTo>
                      <a:lnTo>
                        <a:pt x="9109" y="7725"/>
                      </a:lnTo>
                      <a:lnTo>
                        <a:pt x="9109" y="7347"/>
                      </a:lnTo>
                      <a:close/>
                      <a:moveTo>
                        <a:pt x="10498" y="8383"/>
                      </a:moveTo>
                      <a:lnTo>
                        <a:pt x="12199" y="8383"/>
                      </a:lnTo>
                      <a:lnTo>
                        <a:pt x="12199" y="8761"/>
                      </a:lnTo>
                      <a:lnTo>
                        <a:pt x="10498" y="8761"/>
                      </a:lnTo>
                      <a:lnTo>
                        <a:pt x="10498" y="8383"/>
                      </a:lnTo>
                      <a:close/>
                      <a:moveTo>
                        <a:pt x="10498" y="9420"/>
                      </a:moveTo>
                      <a:lnTo>
                        <a:pt x="12199" y="9420"/>
                      </a:lnTo>
                      <a:lnTo>
                        <a:pt x="12199" y="9798"/>
                      </a:lnTo>
                      <a:lnTo>
                        <a:pt x="10498" y="9798"/>
                      </a:lnTo>
                      <a:lnTo>
                        <a:pt x="10498" y="9420"/>
                      </a:lnTo>
                      <a:close/>
                      <a:moveTo>
                        <a:pt x="10496" y="10457"/>
                      </a:moveTo>
                      <a:lnTo>
                        <a:pt x="12197" y="10457"/>
                      </a:lnTo>
                      <a:lnTo>
                        <a:pt x="12197" y="10834"/>
                      </a:lnTo>
                      <a:lnTo>
                        <a:pt x="10496" y="10834"/>
                      </a:lnTo>
                      <a:lnTo>
                        <a:pt x="10496" y="10457"/>
                      </a:lnTo>
                      <a:close/>
                      <a:moveTo>
                        <a:pt x="9104" y="11494"/>
                      </a:moveTo>
                      <a:lnTo>
                        <a:pt x="12197" y="11494"/>
                      </a:lnTo>
                      <a:lnTo>
                        <a:pt x="12197" y="11870"/>
                      </a:lnTo>
                      <a:lnTo>
                        <a:pt x="9104" y="11870"/>
                      </a:lnTo>
                      <a:lnTo>
                        <a:pt x="9104" y="11494"/>
                      </a:lnTo>
                      <a:close/>
                      <a:moveTo>
                        <a:pt x="10494" y="12530"/>
                      </a:moveTo>
                      <a:lnTo>
                        <a:pt x="12195" y="12530"/>
                      </a:lnTo>
                      <a:lnTo>
                        <a:pt x="12195" y="12906"/>
                      </a:lnTo>
                      <a:lnTo>
                        <a:pt x="10494" y="12906"/>
                      </a:lnTo>
                      <a:lnTo>
                        <a:pt x="10494" y="12530"/>
                      </a:lnTo>
                      <a:close/>
                      <a:moveTo>
                        <a:pt x="10494" y="13566"/>
                      </a:moveTo>
                      <a:lnTo>
                        <a:pt x="12195" y="13566"/>
                      </a:lnTo>
                      <a:lnTo>
                        <a:pt x="12195" y="13944"/>
                      </a:lnTo>
                      <a:lnTo>
                        <a:pt x="10494" y="13944"/>
                      </a:lnTo>
                      <a:lnTo>
                        <a:pt x="10494" y="13566"/>
                      </a:lnTo>
                      <a:close/>
                      <a:moveTo>
                        <a:pt x="10491" y="14602"/>
                      </a:moveTo>
                      <a:lnTo>
                        <a:pt x="12195" y="14602"/>
                      </a:lnTo>
                      <a:lnTo>
                        <a:pt x="12192" y="14980"/>
                      </a:lnTo>
                      <a:lnTo>
                        <a:pt x="10491" y="14980"/>
                      </a:lnTo>
                      <a:lnTo>
                        <a:pt x="10491" y="14602"/>
                      </a:lnTo>
                      <a:close/>
                      <a:moveTo>
                        <a:pt x="9099" y="15638"/>
                      </a:moveTo>
                      <a:lnTo>
                        <a:pt x="12192" y="15638"/>
                      </a:lnTo>
                      <a:lnTo>
                        <a:pt x="12192" y="16016"/>
                      </a:lnTo>
                      <a:lnTo>
                        <a:pt x="9099" y="16016"/>
                      </a:lnTo>
                      <a:lnTo>
                        <a:pt x="9099" y="15638"/>
                      </a:lnTo>
                      <a:close/>
                      <a:moveTo>
                        <a:pt x="10489" y="16674"/>
                      </a:moveTo>
                      <a:lnTo>
                        <a:pt x="12192" y="16674"/>
                      </a:lnTo>
                      <a:lnTo>
                        <a:pt x="12190" y="17052"/>
                      </a:lnTo>
                      <a:lnTo>
                        <a:pt x="10489" y="17052"/>
                      </a:lnTo>
                      <a:lnTo>
                        <a:pt x="10489" y="16674"/>
                      </a:lnTo>
                      <a:close/>
                      <a:moveTo>
                        <a:pt x="10489" y="17710"/>
                      </a:moveTo>
                      <a:lnTo>
                        <a:pt x="12190" y="17710"/>
                      </a:lnTo>
                      <a:lnTo>
                        <a:pt x="12190" y="18088"/>
                      </a:lnTo>
                      <a:lnTo>
                        <a:pt x="10489" y="18088"/>
                      </a:lnTo>
                      <a:lnTo>
                        <a:pt x="10489" y="17710"/>
                      </a:lnTo>
                      <a:close/>
                      <a:moveTo>
                        <a:pt x="10489" y="18746"/>
                      </a:moveTo>
                      <a:lnTo>
                        <a:pt x="12190" y="18746"/>
                      </a:lnTo>
                      <a:lnTo>
                        <a:pt x="12187" y="19124"/>
                      </a:lnTo>
                      <a:lnTo>
                        <a:pt x="10486" y="19124"/>
                      </a:lnTo>
                      <a:lnTo>
                        <a:pt x="10489" y="18746"/>
                      </a:lnTo>
                      <a:close/>
                      <a:moveTo>
                        <a:pt x="9095" y="19783"/>
                      </a:moveTo>
                      <a:lnTo>
                        <a:pt x="12187" y="19783"/>
                      </a:lnTo>
                      <a:lnTo>
                        <a:pt x="12187" y="20161"/>
                      </a:lnTo>
                      <a:lnTo>
                        <a:pt x="9095" y="20161"/>
                      </a:lnTo>
                      <a:lnTo>
                        <a:pt x="9095" y="19783"/>
                      </a:lnTo>
                      <a:close/>
                    </a:path>
                  </a:pathLst>
                </a:custGeom>
                <a:solidFill>
                  <a:srgbClr val="017100"/>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890" name="DNA"/>
                <p:cNvSpPr/>
                <p:nvPr/>
              </p:nvSpPr>
              <p:spPr>
                <a:xfrm>
                  <a:off x="345311" y="42702"/>
                  <a:ext cx="78869" cy="2162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1446"/>
                        <a:pt x="2597" y="2786"/>
                        <a:pt x="6740" y="3591"/>
                      </a:cubicBezTo>
                      <a:cubicBezTo>
                        <a:pt x="2597" y="4395"/>
                        <a:pt x="0" y="5732"/>
                        <a:pt x="0" y="7189"/>
                      </a:cubicBezTo>
                      <a:cubicBezTo>
                        <a:pt x="0" y="8647"/>
                        <a:pt x="2599" y="9985"/>
                        <a:pt x="6750" y="10788"/>
                      </a:cubicBezTo>
                      <a:cubicBezTo>
                        <a:pt x="2599" y="11592"/>
                        <a:pt x="0" y="12931"/>
                        <a:pt x="0" y="14389"/>
                      </a:cubicBezTo>
                      <a:cubicBezTo>
                        <a:pt x="0" y="15850"/>
                        <a:pt x="2611" y="17189"/>
                        <a:pt x="6773" y="17992"/>
                      </a:cubicBezTo>
                      <a:cubicBezTo>
                        <a:pt x="2611" y="18800"/>
                        <a:pt x="0" y="20150"/>
                        <a:pt x="0" y="21600"/>
                      </a:cubicBezTo>
                      <a:lnTo>
                        <a:pt x="2993" y="21600"/>
                      </a:lnTo>
                      <a:cubicBezTo>
                        <a:pt x="2993" y="21321"/>
                        <a:pt x="3129" y="21049"/>
                        <a:pt x="3382" y="20790"/>
                      </a:cubicBezTo>
                      <a:lnTo>
                        <a:pt x="18214" y="20790"/>
                      </a:lnTo>
                      <a:cubicBezTo>
                        <a:pt x="18467" y="21049"/>
                        <a:pt x="18602" y="21321"/>
                        <a:pt x="18602" y="21600"/>
                      </a:cubicBezTo>
                      <a:lnTo>
                        <a:pt x="21600" y="21600"/>
                      </a:lnTo>
                      <a:cubicBezTo>
                        <a:pt x="21600" y="20150"/>
                        <a:pt x="18986" y="18801"/>
                        <a:pt x="14823" y="17994"/>
                      </a:cubicBezTo>
                      <a:cubicBezTo>
                        <a:pt x="18986" y="17191"/>
                        <a:pt x="21600" y="15850"/>
                        <a:pt x="21600" y="14389"/>
                      </a:cubicBezTo>
                      <a:cubicBezTo>
                        <a:pt x="21600" y="12931"/>
                        <a:pt x="18996" y="11592"/>
                        <a:pt x="14846" y="10788"/>
                      </a:cubicBezTo>
                      <a:cubicBezTo>
                        <a:pt x="18997" y="9985"/>
                        <a:pt x="21600" y="8647"/>
                        <a:pt x="21600" y="7189"/>
                      </a:cubicBezTo>
                      <a:cubicBezTo>
                        <a:pt x="21600" y="5732"/>
                        <a:pt x="19003" y="4395"/>
                        <a:pt x="14860" y="3591"/>
                      </a:cubicBezTo>
                      <a:cubicBezTo>
                        <a:pt x="19003" y="2786"/>
                        <a:pt x="21600" y="1446"/>
                        <a:pt x="21600" y="0"/>
                      </a:cubicBezTo>
                      <a:lnTo>
                        <a:pt x="18602" y="0"/>
                      </a:lnTo>
                      <a:cubicBezTo>
                        <a:pt x="18602" y="257"/>
                        <a:pt x="18479" y="510"/>
                        <a:pt x="18246" y="756"/>
                      </a:cubicBezTo>
                      <a:lnTo>
                        <a:pt x="3349" y="756"/>
                      </a:lnTo>
                      <a:cubicBezTo>
                        <a:pt x="3117" y="510"/>
                        <a:pt x="2993" y="257"/>
                        <a:pt x="2993" y="0"/>
                      </a:cubicBezTo>
                      <a:lnTo>
                        <a:pt x="0" y="0"/>
                      </a:lnTo>
                      <a:close/>
                      <a:moveTo>
                        <a:pt x="4252" y="1404"/>
                      </a:moveTo>
                      <a:lnTo>
                        <a:pt x="17348" y="1404"/>
                      </a:lnTo>
                      <a:cubicBezTo>
                        <a:pt x="16021" y="2117"/>
                        <a:pt x="13716" y="2709"/>
                        <a:pt x="10807" y="3027"/>
                      </a:cubicBezTo>
                      <a:lnTo>
                        <a:pt x="10798" y="3026"/>
                      </a:lnTo>
                      <a:lnTo>
                        <a:pt x="10788" y="3027"/>
                      </a:lnTo>
                      <a:cubicBezTo>
                        <a:pt x="7879" y="2709"/>
                        <a:pt x="5579" y="2117"/>
                        <a:pt x="4252" y="1404"/>
                      </a:cubicBezTo>
                      <a:close/>
                      <a:moveTo>
                        <a:pt x="10798" y="4161"/>
                      </a:moveTo>
                      <a:cubicBezTo>
                        <a:pt x="13712" y="4479"/>
                        <a:pt x="16020" y="5064"/>
                        <a:pt x="17348" y="5778"/>
                      </a:cubicBezTo>
                      <a:lnTo>
                        <a:pt x="4247" y="5778"/>
                      </a:lnTo>
                      <a:cubicBezTo>
                        <a:pt x="5576" y="5064"/>
                        <a:pt x="7883" y="4479"/>
                        <a:pt x="10798" y="4161"/>
                      </a:cubicBezTo>
                      <a:close/>
                      <a:moveTo>
                        <a:pt x="3349" y="6426"/>
                      </a:moveTo>
                      <a:lnTo>
                        <a:pt x="18246" y="6426"/>
                      </a:lnTo>
                      <a:cubicBezTo>
                        <a:pt x="18479" y="6673"/>
                        <a:pt x="18602" y="6929"/>
                        <a:pt x="18602" y="7189"/>
                      </a:cubicBezTo>
                      <a:cubicBezTo>
                        <a:pt x="18602" y="7444"/>
                        <a:pt x="18484" y="7695"/>
                        <a:pt x="18260" y="7938"/>
                      </a:cubicBezTo>
                      <a:lnTo>
                        <a:pt x="3340" y="7938"/>
                      </a:lnTo>
                      <a:cubicBezTo>
                        <a:pt x="3116" y="7695"/>
                        <a:pt x="2993" y="7444"/>
                        <a:pt x="2993" y="7189"/>
                      </a:cubicBezTo>
                      <a:cubicBezTo>
                        <a:pt x="2993" y="6929"/>
                        <a:pt x="3117" y="6673"/>
                        <a:pt x="3349" y="6426"/>
                      </a:cubicBezTo>
                      <a:close/>
                      <a:moveTo>
                        <a:pt x="4224" y="8586"/>
                      </a:moveTo>
                      <a:lnTo>
                        <a:pt x="17376" y="8586"/>
                      </a:lnTo>
                      <a:cubicBezTo>
                        <a:pt x="16052" y="9306"/>
                        <a:pt x="13731" y="9898"/>
                        <a:pt x="10798" y="10218"/>
                      </a:cubicBezTo>
                      <a:cubicBezTo>
                        <a:pt x="7864" y="9898"/>
                        <a:pt x="5548" y="9306"/>
                        <a:pt x="4224" y="8586"/>
                      </a:cubicBezTo>
                      <a:close/>
                      <a:moveTo>
                        <a:pt x="10798" y="11360"/>
                      </a:moveTo>
                      <a:cubicBezTo>
                        <a:pt x="13688" y="11676"/>
                        <a:pt x="15982" y="12255"/>
                        <a:pt x="17316" y="12960"/>
                      </a:cubicBezTo>
                      <a:lnTo>
                        <a:pt x="4284" y="12960"/>
                      </a:lnTo>
                      <a:cubicBezTo>
                        <a:pt x="5618" y="12255"/>
                        <a:pt x="7908" y="11676"/>
                        <a:pt x="10798" y="11360"/>
                      </a:cubicBezTo>
                      <a:close/>
                      <a:moveTo>
                        <a:pt x="3368" y="13608"/>
                      </a:moveTo>
                      <a:lnTo>
                        <a:pt x="18232" y="13608"/>
                      </a:lnTo>
                      <a:cubicBezTo>
                        <a:pt x="18476" y="13861"/>
                        <a:pt x="18602" y="14123"/>
                        <a:pt x="18602" y="14389"/>
                      </a:cubicBezTo>
                      <a:cubicBezTo>
                        <a:pt x="18602" y="14638"/>
                        <a:pt x="18492" y="14883"/>
                        <a:pt x="18278" y="15120"/>
                      </a:cubicBezTo>
                      <a:lnTo>
                        <a:pt x="3322" y="15120"/>
                      </a:lnTo>
                      <a:cubicBezTo>
                        <a:pt x="3108" y="14883"/>
                        <a:pt x="2993" y="14638"/>
                        <a:pt x="2993" y="14389"/>
                      </a:cubicBezTo>
                      <a:cubicBezTo>
                        <a:pt x="2993" y="14123"/>
                        <a:pt x="3124" y="13861"/>
                        <a:pt x="3368" y="13608"/>
                      </a:cubicBezTo>
                      <a:close/>
                      <a:moveTo>
                        <a:pt x="4191" y="15768"/>
                      </a:moveTo>
                      <a:lnTo>
                        <a:pt x="17409" y="15768"/>
                      </a:lnTo>
                      <a:cubicBezTo>
                        <a:pt x="16090" y="16496"/>
                        <a:pt x="13756" y="17094"/>
                        <a:pt x="10798" y="17417"/>
                      </a:cubicBezTo>
                      <a:cubicBezTo>
                        <a:pt x="7840" y="17094"/>
                        <a:pt x="5510" y="16496"/>
                        <a:pt x="4191" y="15768"/>
                      </a:cubicBezTo>
                      <a:close/>
                      <a:moveTo>
                        <a:pt x="10798" y="18571"/>
                      </a:moveTo>
                      <a:cubicBezTo>
                        <a:pt x="13669" y="18884"/>
                        <a:pt x="15951" y="19445"/>
                        <a:pt x="17288" y="20142"/>
                      </a:cubicBezTo>
                      <a:lnTo>
                        <a:pt x="4307" y="20142"/>
                      </a:lnTo>
                      <a:cubicBezTo>
                        <a:pt x="5645" y="19445"/>
                        <a:pt x="7926" y="18884"/>
                        <a:pt x="10798" y="18571"/>
                      </a:cubicBezTo>
                      <a:close/>
                    </a:path>
                  </a:pathLst>
                </a:custGeom>
                <a:solidFill>
                  <a:srgbClr val="017100"/>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891" name="Ballot"/>
                <p:cNvSpPr/>
                <p:nvPr/>
              </p:nvSpPr>
              <p:spPr>
                <a:xfrm>
                  <a:off x="122585" y="42702"/>
                  <a:ext cx="162331" cy="2162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2342"/>
                      </a:lnTo>
                      <a:lnTo>
                        <a:pt x="18478" y="0"/>
                      </a:lnTo>
                      <a:lnTo>
                        <a:pt x="0" y="0"/>
                      </a:lnTo>
                      <a:close/>
                      <a:moveTo>
                        <a:pt x="2780" y="2106"/>
                      </a:moveTo>
                      <a:lnTo>
                        <a:pt x="15405" y="2106"/>
                      </a:lnTo>
                      <a:lnTo>
                        <a:pt x="15405" y="4225"/>
                      </a:lnTo>
                      <a:lnTo>
                        <a:pt x="2780" y="4225"/>
                      </a:lnTo>
                      <a:lnTo>
                        <a:pt x="2780" y="2106"/>
                      </a:lnTo>
                      <a:close/>
                      <a:moveTo>
                        <a:pt x="17628" y="2106"/>
                      </a:moveTo>
                      <a:cubicBezTo>
                        <a:pt x="18408" y="2106"/>
                        <a:pt x="19040" y="2581"/>
                        <a:pt x="19040" y="3166"/>
                      </a:cubicBezTo>
                      <a:cubicBezTo>
                        <a:pt x="19040" y="3751"/>
                        <a:pt x="18408" y="4225"/>
                        <a:pt x="17628" y="4225"/>
                      </a:cubicBezTo>
                      <a:cubicBezTo>
                        <a:pt x="16849" y="4225"/>
                        <a:pt x="16217" y="3751"/>
                        <a:pt x="16217" y="3166"/>
                      </a:cubicBezTo>
                      <a:cubicBezTo>
                        <a:pt x="16217" y="2581"/>
                        <a:pt x="16849" y="2106"/>
                        <a:pt x="17628" y="2106"/>
                      </a:cubicBezTo>
                      <a:close/>
                      <a:moveTo>
                        <a:pt x="2780" y="5160"/>
                      </a:moveTo>
                      <a:lnTo>
                        <a:pt x="15405" y="5160"/>
                      </a:lnTo>
                      <a:lnTo>
                        <a:pt x="15405" y="7278"/>
                      </a:lnTo>
                      <a:lnTo>
                        <a:pt x="2780" y="7278"/>
                      </a:lnTo>
                      <a:lnTo>
                        <a:pt x="2780" y="5160"/>
                      </a:lnTo>
                      <a:close/>
                      <a:moveTo>
                        <a:pt x="17628" y="5160"/>
                      </a:moveTo>
                      <a:cubicBezTo>
                        <a:pt x="18408" y="5160"/>
                        <a:pt x="19040" y="5635"/>
                        <a:pt x="19040" y="6220"/>
                      </a:cubicBezTo>
                      <a:cubicBezTo>
                        <a:pt x="19040" y="6805"/>
                        <a:pt x="18408" y="7278"/>
                        <a:pt x="17628" y="7278"/>
                      </a:cubicBezTo>
                      <a:cubicBezTo>
                        <a:pt x="16849" y="7278"/>
                        <a:pt x="16217" y="6805"/>
                        <a:pt x="16217" y="6220"/>
                      </a:cubicBezTo>
                      <a:cubicBezTo>
                        <a:pt x="16217" y="5635"/>
                        <a:pt x="16849" y="5160"/>
                        <a:pt x="17628" y="5160"/>
                      </a:cubicBezTo>
                      <a:close/>
                      <a:moveTo>
                        <a:pt x="2780" y="8213"/>
                      </a:moveTo>
                      <a:lnTo>
                        <a:pt x="15405" y="8213"/>
                      </a:lnTo>
                      <a:lnTo>
                        <a:pt x="15405" y="10333"/>
                      </a:lnTo>
                      <a:lnTo>
                        <a:pt x="2780" y="10333"/>
                      </a:lnTo>
                      <a:lnTo>
                        <a:pt x="2780" y="8213"/>
                      </a:lnTo>
                      <a:close/>
                      <a:moveTo>
                        <a:pt x="17628" y="8213"/>
                      </a:moveTo>
                      <a:cubicBezTo>
                        <a:pt x="18408" y="8213"/>
                        <a:pt x="19040" y="8688"/>
                        <a:pt x="19040" y="9273"/>
                      </a:cubicBezTo>
                      <a:cubicBezTo>
                        <a:pt x="19040" y="9858"/>
                        <a:pt x="18408" y="10333"/>
                        <a:pt x="17628" y="10333"/>
                      </a:cubicBezTo>
                      <a:cubicBezTo>
                        <a:pt x="16849" y="10333"/>
                        <a:pt x="16217" y="9858"/>
                        <a:pt x="16217" y="9273"/>
                      </a:cubicBezTo>
                      <a:cubicBezTo>
                        <a:pt x="16217" y="8688"/>
                        <a:pt x="16849" y="8213"/>
                        <a:pt x="17628" y="8213"/>
                      </a:cubicBezTo>
                      <a:close/>
                      <a:moveTo>
                        <a:pt x="18404" y="8667"/>
                      </a:moveTo>
                      <a:cubicBezTo>
                        <a:pt x="18338" y="8670"/>
                        <a:pt x="18273" y="8694"/>
                        <a:pt x="18226" y="8734"/>
                      </a:cubicBezTo>
                      <a:lnTo>
                        <a:pt x="17325" y="9511"/>
                      </a:lnTo>
                      <a:lnTo>
                        <a:pt x="17026" y="9271"/>
                      </a:lnTo>
                      <a:cubicBezTo>
                        <a:pt x="16928" y="9193"/>
                        <a:pt x="16764" y="9189"/>
                        <a:pt x="16660" y="9263"/>
                      </a:cubicBezTo>
                      <a:cubicBezTo>
                        <a:pt x="16555" y="9336"/>
                        <a:pt x="16548" y="9459"/>
                        <a:pt x="16646" y="9538"/>
                      </a:cubicBezTo>
                      <a:lnTo>
                        <a:pt x="17143" y="9934"/>
                      </a:lnTo>
                      <a:cubicBezTo>
                        <a:pt x="17192" y="9974"/>
                        <a:pt x="17260" y="9997"/>
                        <a:pt x="17332" y="9997"/>
                      </a:cubicBezTo>
                      <a:cubicBezTo>
                        <a:pt x="17333" y="9997"/>
                        <a:pt x="17337" y="9997"/>
                        <a:pt x="17338" y="9997"/>
                      </a:cubicBezTo>
                      <a:cubicBezTo>
                        <a:pt x="17412" y="9996"/>
                        <a:pt x="17479" y="9971"/>
                        <a:pt x="17527" y="9929"/>
                      </a:cubicBezTo>
                      <a:lnTo>
                        <a:pt x="18617" y="8989"/>
                      </a:lnTo>
                      <a:cubicBezTo>
                        <a:pt x="18711" y="8908"/>
                        <a:pt x="18701" y="8785"/>
                        <a:pt x="18593" y="8714"/>
                      </a:cubicBezTo>
                      <a:cubicBezTo>
                        <a:pt x="18539" y="8679"/>
                        <a:pt x="18470" y="8664"/>
                        <a:pt x="18404" y="8667"/>
                      </a:cubicBezTo>
                      <a:close/>
                      <a:moveTo>
                        <a:pt x="2780" y="11266"/>
                      </a:moveTo>
                      <a:lnTo>
                        <a:pt x="15405" y="11266"/>
                      </a:lnTo>
                      <a:lnTo>
                        <a:pt x="15405" y="13385"/>
                      </a:lnTo>
                      <a:lnTo>
                        <a:pt x="2780" y="13385"/>
                      </a:lnTo>
                      <a:lnTo>
                        <a:pt x="2780" y="11266"/>
                      </a:lnTo>
                      <a:close/>
                      <a:moveTo>
                        <a:pt x="17628" y="11266"/>
                      </a:moveTo>
                      <a:cubicBezTo>
                        <a:pt x="18408" y="11266"/>
                        <a:pt x="19040" y="11740"/>
                        <a:pt x="19040" y="12326"/>
                      </a:cubicBezTo>
                      <a:cubicBezTo>
                        <a:pt x="19040" y="12911"/>
                        <a:pt x="18408" y="13385"/>
                        <a:pt x="17628" y="13385"/>
                      </a:cubicBezTo>
                      <a:cubicBezTo>
                        <a:pt x="16849" y="13385"/>
                        <a:pt x="16217" y="12911"/>
                        <a:pt x="16217" y="12326"/>
                      </a:cubicBezTo>
                      <a:cubicBezTo>
                        <a:pt x="16217" y="11740"/>
                        <a:pt x="16849" y="11266"/>
                        <a:pt x="17628" y="11266"/>
                      </a:cubicBezTo>
                      <a:close/>
                      <a:moveTo>
                        <a:pt x="2780" y="14320"/>
                      </a:moveTo>
                      <a:lnTo>
                        <a:pt x="15405" y="14320"/>
                      </a:lnTo>
                      <a:lnTo>
                        <a:pt x="15405" y="16440"/>
                      </a:lnTo>
                      <a:lnTo>
                        <a:pt x="2780" y="16440"/>
                      </a:lnTo>
                      <a:lnTo>
                        <a:pt x="2780" y="14320"/>
                      </a:lnTo>
                      <a:close/>
                      <a:moveTo>
                        <a:pt x="17628" y="14320"/>
                      </a:moveTo>
                      <a:cubicBezTo>
                        <a:pt x="18408" y="14320"/>
                        <a:pt x="19040" y="14795"/>
                        <a:pt x="19040" y="15380"/>
                      </a:cubicBezTo>
                      <a:cubicBezTo>
                        <a:pt x="19040" y="15965"/>
                        <a:pt x="18408" y="16440"/>
                        <a:pt x="17628" y="16440"/>
                      </a:cubicBezTo>
                      <a:cubicBezTo>
                        <a:pt x="16849" y="16440"/>
                        <a:pt x="16217" y="15965"/>
                        <a:pt x="16217" y="15380"/>
                      </a:cubicBezTo>
                      <a:cubicBezTo>
                        <a:pt x="16217" y="14795"/>
                        <a:pt x="16849" y="14320"/>
                        <a:pt x="17628" y="14320"/>
                      </a:cubicBezTo>
                      <a:close/>
                      <a:moveTo>
                        <a:pt x="2780" y="17373"/>
                      </a:moveTo>
                      <a:lnTo>
                        <a:pt x="15405" y="17373"/>
                      </a:lnTo>
                      <a:lnTo>
                        <a:pt x="15405" y="19492"/>
                      </a:lnTo>
                      <a:lnTo>
                        <a:pt x="2780" y="19492"/>
                      </a:lnTo>
                      <a:lnTo>
                        <a:pt x="2780" y="17373"/>
                      </a:lnTo>
                      <a:close/>
                      <a:moveTo>
                        <a:pt x="17628" y="17373"/>
                      </a:moveTo>
                      <a:cubicBezTo>
                        <a:pt x="18408" y="17373"/>
                        <a:pt x="19040" y="17847"/>
                        <a:pt x="19040" y="18433"/>
                      </a:cubicBezTo>
                      <a:cubicBezTo>
                        <a:pt x="19040" y="19018"/>
                        <a:pt x="18408" y="19492"/>
                        <a:pt x="17628" y="19492"/>
                      </a:cubicBezTo>
                      <a:cubicBezTo>
                        <a:pt x="16849" y="19492"/>
                        <a:pt x="16217" y="19018"/>
                        <a:pt x="16217" y="18433"/>
                      </a:cubicBezTo>
                      <a:cubicBezTo>
                        <a:pt x="16217" y="17847"/>
                        <a:pt x="16849" y="17373"/>
                        <a:pt x="17628" y="17373"/>
                      </a:cubicBezTo>
                      <a:close/>
                    </a:path>
                  </a:pathLst>
                </a:custGeom>
                <a:solidFill>
                  <a:srgbClr val="017100"/>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892" name="Camera"/>
                <p:cNvSpPr/>
                <p:nvPr/>
              </p:nvSpPr>
              <p:spPr>
                <a:xfrm>
                  <a:off x="188043" y="311804"/>
                  <a:ext cx="304392" cy="2162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898" y="0"/>
                      </a:moveTo>
                      <a:cubicBezTo>
                        <a:pt x="7580" y="0"/>
                        <a:pt x="7176" y="305"/>
                        <a:pt x="7000" y="677"/>
                      </a:cubicBezTo>
                      <a:lnTo>
                        <a:pt x="6586" y="1551"/>
                      </a:lnTo>
                      <a:cubicBezTo>
                        <a:pt x="6410" y="1924"/>
                        <a:pt x="6006" y="2228"/>
                        <a:pt x="5689" y="2228"/>
                      </a:cubicBezTo>
                      <a:lnTo>
                        <a:pt x="3765" y="2228"/>
                      </a:lnTo>
                      <a:lnTo>
                        <a:pt x="3765" y="1931"/>
                      </a:lnTo>
                      <a:cubicBezTo>
                        <a:pt x="3765" y="1633"/>
                        <a:pt x="3592" y="1390"/>
                        <a:pt x="3380" y="1390"/>
                      </a:cubicBezTo>
                      <a:lnTo>
                        <a:pt x="1841" y="1390"/>
                      </a:lnTo>
                      <a:cubicBezTo>
                        <a:pt x="1629" y="1390"/>
                        <a:pt x="1456" y="1633"/>
                        <a:pt x="1456" y="1931"/>
                      </a:cubicBezTo>
                      <a:lnTo>
                        <a:pt x="1456" y="2228"/>
                      </a:lnTo>
                      <a:lnTo>
                        <a:pt x="1136" y="2228"/>
                      </a:lnTo>
                      <a:cubicBezTo>
                        <a:pt x="818" y="2228"/>
                        <a:pt x="434" y="2307"/>
                        <a:pt x="280" y="2404"/>
                      </a:cubicBezTo>
                      <a:cubicBezTo>
                        <a:pt x="127" y="2502"/>
                        <a:pt x="0" y="3380"/>
                        <a:pt x="0" y="3827"/>
                      </a:cubicBezTo>
                      <a:lnTo>
                        <a:pt x="0" y="20001"/>
                      </a:lnTo>
                      <a:cubicBezTo>
                        <a:pt x="0" y="20448"/>
                        <a:pt x="56" y="20992"/>
                        <a:pt x="125" y="21208"/>
                      </a:cubicBezTo>
                      <a:cubicBezTo>
                        <a:pt x="194" y="21424"/>
                        <a:pt x="818" y="21600"/>
                        <a:pt x="1136" y="21600"/>
                      </a:cubicBezTo>
                      <a:lnTo>
                        <a:pt x="20464" y="21600"/>
                      </a:lnTo>
                      <a:cubicBezTo>
                        <a:pt x="20782" y="21600"/>
                        <a:pt x="21166" y="21522"/>
                        <a:pt x="21320" y="21424"/>
                      </a:cubicBezTo>
                      <a:cubicBezTo>
                        <a:pt x="21473" y="21327"/>
                        <a:pt x="21600" y="20448"/>
                        <a:pt x="21600" y="20001"/>
                      </a:cubicBezTo>
                      <a:lnTo>
                        <a:pt x="21600" y="3827"/>
                      </a:lnTo>
                      <a:cubicBezTo>
                        <a:pt x="21600" y="3380"/>
                        <a:pt x="21475" y="2501"/>
                        <a:pt x="21322" y="2404"/>
                      </a:cubicBezTo>
                      <a:cubicBezTo>
                        <a:pt x="21168" y="2307"/>
                        <a:pt x="20782" y="2228"/>
                        <a:pt x="20464" y="2228"/>
                      </a:cubicBezTo>
                      <a:lnTo>
                        <a:pt x="15658" y="2228"/>
                      </a:lnTo>
                      <a:cubicBezTo>
                        <a:pt x="15341" y="2228"/>
                        <a:pt x="14935" y="1924"/>
                        <a:pt x="14759" y="1551"/>
                      </a:cubicBezTo>
                      <a:lnTo>
                        <a:pt x="14345" y="677"/>
                      </a:lnTo>
                      <a:cubicBezTo>
                        <a:pt x="14169" y="305"/>
                        <a:pt x="13765" y="0"/>
                        <a:pt x="13448" y="0"/>
                      </a:cubicBezTo>
                      <a:lnTo>
                        <a:pt x="11303" y="0"/>
                      </a:lnTo>
                      <a:cubicBezTo>
                        <a:pt x="10985" y="0"/>
                        <a:pt x="10702" y="0"/>
                        <a:pt x="10673" y="0"/>
                      </a:cubicBezTo>
                      <a:cubicBezTo>
                        <a:pt x="10645" y="0"/>
                        <a:pt x="10362" y="0"/>
                        <a:pt x="10044" y="0"/>
                      </a:cubicBezTo>
                      <a:lnTo>
                        <a:pt x="7898" y="0"/>
                      </a:lnTo>
                      <a:close/>
                      <a:moveTo>
                        <a:pt x="18530" y="5400"/>
                      </a:moveTo>
                      <a:cubicBezTo>
                        <a:pt x="18961" y="5400"/>
                        <a:pt x="19310" y="5891"/>
                        <a:pt x="19310" y="6498"/>
                      </a:cubicBezTo>
                      <a:cubicBezTo>
                        <a:pt x="19310" y="7104"/>
                        <a:pt x="18961" y="7595"/>
                        <a:pt x="18530" y="7595"/>
                      </a:cubicBezTo>
                      <a:cubicBezTo>
                        <a:pt x="18099" y="7595"/>
                        <a:pt x="17751" y="7104"/>
                        <a:pt x="17751" y="6498"/>
                      </a:cubicBezTo>
                      <a:cubicBezTo>
                        <a:pt x="17751" y="5891"/>
                        <a:pt x="18099" y="5400"/>
                        <a:pt x="18530" y="5400"/>
                      </a:cubicBezTo>
                      <a:close/>
                      <a:moveTo>
                        <a:pt x="10800" y="5887"/>
                      </a:moveTo>
                      <a:cubicBezTo>
                        <a:pt x="13210" y="5887"/>
                        <a:pt x="15171" y="8647"/>
                        <a:pt x="15171" y="12040"/>
                      </a:cubicBezTo>
                      <a:cubicBezTo>
                        <a:pt x="15171" y="15433"/>
                        <a:pt x="13210" y="18193"/>
                        <a:pt x="10800" y="18193"/>
                      </a:cubicBezTo>
                      <a:cubicBezTo>
                        <a:pt x="8390" y="18193"/>
                        <a:pt x="6429" y="15433"/>
                        <a:pt x="6429" y="12040"/>
                      </a:cubicBezTo>
                      <a:cubicBezTo>
                        <a:pt x="6429" y="8647"/>
                        <a:pt x="8390" y="5887"/>
                        <a:pt x="10800" y="5887"/>
                      </a:cubicBezTo>
                      <a:close/>
                      <a:moveTo>
                        <a:pt x="10800" y="7514"/>
                      </a:moveTo>
                      <a:cubicBezTo>
                        <a:pt x="9027" y="7514"/>
                        <a:pt x="7585" y="9544"/>
                        <a:pt x="7585" y="12040"/>
                      </a:cubicBezTo>
                      <a:cubicBezTo>
                        <a:pt x="7585" y="14536"/>
                        <a:pt x="9027" y="16568"/>
                        <a:pt x="10800" y="16568"/>
                      </a:cubicBezTo>
                      <a:cubicBezTo>
                        <a:pt x="12573" y="16568"/>
                        <a:pt x="14015" y="14536"/>
                        <a:pt x="14015" y="12040"/>
                      </a:cubicBezTo>
                      <a:cubicBezTo>
                        <a:pt x="14015" y="9544"/>
                        <a:pt x="12573" y="7514"/>
                        <a:pt x="10800" y="7514"/>
                      </a:cubicBezTo>
                      <a:close/>
                    </a:path>
                  </a:pathLst>
                </a:custGeom>
                <a:solidFill>
                  <a:srgbClr val="017100"/>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893" name="Rectangle"/>
                <p:cNvSpPr/>
                <p:nvPr/>
              </p:nvSpPr>
              <p:spPr>
                <a:xfrm>
                  <a:off x="-1" y="0"/>
                  <a:ext cx="701382" cy="562152"/>
                </a:xfrm>
                <a:prstGeom prst="rect">
                  <a:avLst/>
                </a:prstGeom>
                <a:noFill/>
                <a:ln w="12700" cap="flat">
                  <a:solidFill>
                    <a:srgbClr val="017100"/>
                  </a:solidFill>
                  <a:prstDash val="solid"/>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grpSp>
        </p:grpSp>
        <p:grpSp>
          <p:nvGrpSpPr>
            <p:cNvPr id="906" name="Group"/>
            <p:cNvGrpSpPr/>
            <p:nvPr/>
          </p:nvGrpSpPr>
          <p:grpSpPr>
            <a:xfrm>
              <a:off x="6752572" y="499556"/>
              <a:ext cx="981140" cy="959907"/>
              <a:chOff x="0" y="6052"/>
              <a:chExt cx="981139" cy="959905"/>
            </a:xfrm>
          </p:grpSpPr>
          <p:sp>
            <p:nvSpPr>
              <p:cNvPr id="896" name="data publication"/>
              <p:cNvSpPr txBox="1"/>
              <p:nvPr/>
            </p:nvSpPr>
            <p:spPr>
              <a:xfrm>
                <a:off x="-1" y="6052"/>
                <a:ext cx="981141" cy="2111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8" tIns="35718" rIns="35718" bIns="35718" numCol="1" anchor="ctr">
                <a:spAutoFit/>
              </a:bodyPr>
              <a:lstStyle>
                <a:lvl1pPr defTabSz="410765">
                  <a:defRPr sz="1000">
                    <a:solidFill>
                      <a:srgbClr val="017100"/>
                    </a:solidFill>
                    <a:latin typeface="Gill Sans"/>
                    <a:ea typeface="Gill Sans"/>
                    <a:cs typeface="Gill Sans"/>
                    <a:sym typeface="Gill Sans"/>
                  </a:defRPr>
                </a:lvl1pPr>
              </a:lstStyle>
              <a:p>
                <a:pPr/>
                <a:r>
                  <a:t>data publication</a:t>
                </a:r>
              </a:p>
            </p:txBody>
          </p:sp>
          <p:grpSp>
            <p:nvGrpSpPr>
              <p:cNvPr id="905" name="Group"/>
              <p:cNvGrpSpPr/>
              <p:nvPr/>
            </p:nvGrpSpPr>
            <p:grpSpPr>
              <a:xfrm>
                <a:off x="235454" y="183589"/>
                <a:ext cx="696503" cy="782370"/>
                <a:chOff x="-1" y="0"/>
                <a:chExt cx="696502" cy="782368"/>
              </a:xfrm>
            </p:grpSpPr>
            <p:grpSp>
              <p:nvGrpSpPr>
                <p:cNvPr id="901" name="Group"/>
                <p:cNvGrpSpPr/>
                <p:nvPr/>
              </p:nvGrpSpPr>
              <p:grpSpPr>
                <a:xfrm>
                  <a:off x="-2" y="-1"/>
                  <a:ext cx="585182" cy="645152"/>
                  <a:chOff x="0" y="0"/>
                  <a:chExt cx="585181" cy="645151"/>
                </a:xfrm>
              </p:grpSpPr>
              <p:sp>
                <p:nvSpPr>
                  <p:cNvPr id="897" name="Coins"/>
                  <p:cNvSpPr/>
                  <p:nvPr/>
                </p:nvSpPr>
                <p:spPr>
                  <a:xfrm>
                    <a:off x="65985" y="307458"/>
                    <a:ext cx="266893" cy="267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1" y="0"/>
                        </a:moveTo>
                        <a:cubicBezTo>
                          <a:pt x="7949" y="0"/>
                          <a:pt x="5266" y="392"/>
                          <a:pt x="3255" y="1111"/>
                        </a:cubicBezTo>
                        <a:cubicBezTo>
                          <a:pt x="1360" y="1787"/>
                          <a:pt x="273" y="2685"/>
                          <a:pt x="273" y="3572"/>
                        </a:cubicBezTo>
                        <a:cubicBezTo>
                          <a:pt x="273" y="4460"/>
                          <a:pt x="1360" y="5360"/>
                          <a:pt x="3255" y="6035"/>
                        </a:cubicBezTo>
                        <a:cubicBezTo>
                          <a:pt x="5266" y="6749"/>
                          <a:pt x="7949" y="7147"/>
                          <a:pt x="10801" y="7147"/>
                        </a:cubicBezTo>
                        <a:cubicBezTo>
                          <a:pt x="13652" y="7147"/>
                          <a:pt x="16334" y="6754"/>
                          <a:pt x="18345" y="6035"/>
                        </a:cubicBezTo>
                        <a:cubicBezTo>
                          <a:pt x="20240" y="5360"/>
                          <a:pt x="21327" y="4460"/>
                          <a:pt x="21327" y="3572"/>
                        </a:cubicBezTo>
                        <a:cubicBezTo>
                          <a:pt x="21327" y="2685"/>
                          <a:pt x="20240" y="1787"/>
                          <a:pt x="18345" y="1111"/>
                        </a:cubicBezTo>
                        <a:cubicBezTo>
                          <a:pt x="16334" y="398"/>
                          <a:pt x="13652" y="0"/>
                          <a:pt x="10801" y="0"/>
                        </a:cubicBezTo>
                        <a:close/>
                        <a:moveTo>
                          <a:pt x="12" y="4505"/>
                        </a:moveTo>
                        <a:lnTo>
                          <a:pt x="12" y="5914"/>
                        </a:lnTo>
                        <a:cubicBezTo>
                          <a:pt x="12" y="8033"/>
                          <a:pt x="4846" y="9754"/>
                          <a:pt x="10811" y="9754"/>
                        </a:cubicBezTo>
                        <a:cubicBezTo>
                          <a:pt x="16776" y="9754"/>
                          <a:pt x="21600" y="8039"/>
                          <a:pt x="21600" y="5914"/>
                        </a:cubicBezTo>
                        <a:lnTo>
                          <a:pt x="21600" y="4505"/>
                        </a:lnTo>
                        <a:cubicBezTo>
                          <a:pt x="21136" y="5284"/>
                          <a:pt x="20088" y="5991"/>
                          <a:pt x="18531" y="6541"/>
                        </a:cubicBezTo>
                        <a:cubicBezTo>
                          <a:pt x="16460" y="7276"/>
                          <a:pt x="13718" y="7679"/>
                          <a:pt x="10806" y="7679"/>
                        </a:cubicBezTo>
                        <a:cubicBezTo>
                          <a:pt x="7894" y="7679"/>
                          <a:pt x="5146" y="7276"/>
                          <a:pt x="3081" y="6541"/>
                        </a:cubicBezTo>
                        <a:cubicBezTo>
                          <a:pt x="1524" y="5985"/>
                          <a:pt x="476" y="5284"/>
                          <a:pt x="12" y="4505"/>
                        </a:cubicBezTo>
                        <a:close/>
                        <a:moveTo>
                          <a:pt x="0" y="7320"/>
                        </a:moveTo>
                        <a:lnTo>
                          <a:pt x="0" y="8284"/>
                        </a:lnTo>
                        <a:cubicBezTo>
                          <a:pt x="0" y="10402"/>
                          <a:pt x="4836" y="12123"/>
                          <a:pt x="10801" y="12123"/>
                        </a:cubicBezTo>
                        <a:cubicBezTo>
                          <a:pt x="16766" y="12123"/>
                          <a:pt x="21600" y="10408"/>
                          <a:pt x="21600" y="8284"/>
                        </a:cubicBezTo>
                        <a:lnTo>
                          <a:pt x="21600" y="7320"/>
                        </a:lnTo>
                        <a:cubicBezTo>
                          <a:pt x="21458" y="7495"/>
                          <a:pt x="21295" y="7664"/>
                          <a:pt x="21098" y="7827"/>
                        </a:cubicBezTo>
                        <a:cubicBezTo>
                          <a:pt x="20508" y="8329"/>
                          <a:pt x="19672" y="8769"/>
                          <a:pt x="18618" y="9145"/>
                        </a:cubicBezTo>
                        <a:cubicBezTo>
                          <a:pt x="16520" y="9891"/>
                          <a:pt x="13745" y="10299"/>
                          <a:pt x="10801" y="10299"/>
                        </a:cubicBezTo>
                        <a:cubicBezTo>
                          <a:pt x="7856" y="10299"/>
                          <a:pt x="5080" y="9891"/>
                          <a:pt x="2982" y="9145"/>
                        </a:cubicBezTo>
                        <a:cubicBezTo>
                          <a:pt x="1928" y="8769"/>
                          <a:pt x="1099" y="8329"/>
                          <a:pt x="504" y="7827"/>
                        </a:cubicBezTo>
                        <a:cubicBezTo>
                          <a:pt x="307" y="7664"/>
                          <a:pt x="142" y="7495"/>
                          <a:pt x="0" y="7320"/>
                        </a:cubicBezTo>
                        <a:close/>
                        <a:moveTo>
                          <a:pt x="0" y="9689"/>
                        </a:moveTo>
                        <a:lnTo>
                          <a:pt x="0" y="10653"/>
                        </a:lnTo>
                        <a:cubicBezTo>
                          <a:pt x="0" y="12771"/>
                          <a:pt x="4836" y="14492"/>
                          <a:pt x="10801" y="14492"/>
                        </a:cubicBezTo>
                        <a:cubicBezTo>
                          <a:pt x="16766" y="14492"/>
                          <a:pt x="21600" y="12777"/>
                          <a:pt x="21600" y="10653"/>
                        </a:cubicBezTo>
                        <a:lnTo>
                          <a:pt x="21600" y="9689"/>
                        </a:lnTo>
                        <a:cubicBezTo>
                          <a:pt x="21458" y="9864"/>
                          <a:pt x="21295" y="10033"/>
                          <a:pt x="21098" y="10197"/>
                        </a:cubicBezTo>
                        <a:cubicBezTo>
                          <a:pt x="20508" y="10698"/>
                          <a:pt x="19672" y="11138"/>
                          <a:pt x="18618" y="11514"/>
                        </a:cubicBezTo>
                        <a:cubicBezTo>
                          <a:pt x="16520" y="12260"/>
                          <a:pt x="13745" y="12668"/>
                          <a:pt x="10801" y="12668"/>
                        </a:cubicBezTo>
                        <a:cubicBezTo>
                          <a:pt x="7856" y="12668"/>
                          <a:pt x="5080" y="12260"/>
                          <a:pt x="2982" y="11514"/>
                        </a:cubicBezTo>
                        <a:cubicBezTo>
                          <a:pt x="1928" y="11138"/>
                          <a:pt x="1099" y="10698"/>
                          <a:pt x="504" y="10197"/>
                        </a:cubicBezTo>
                        <a:cubicBezTo>
                          <a:pt x="307" y="10033"/>
                          <a:pt x="142" y="9864"/>
                          <a:pt x="0" y="9689"/>
                        </a:cubicBezTo>
                        <a:close/>
                        <a:moveTo>
                          <a:pt x="0" y="12059"/>
                        </a:moveTo>
                        <a:lnTo>
                          <a:pt x="0" y="13022"/>
                        </a:lnTo>
                        <a:cubicBezTo>
                          <a:pt x="0" y="15141"/>
                          <a:pt x="4836" y="16862"/>
                          <a:pt x="10801" y="16862"/>
                        </a:cubicBezTo>
                        <a:cubicBezTo>
                          <a:pt x="16766" y="16862"/>
                          <a:pt x="21600" y="15146"/>
                          <a:pt x="21600" y="13022"/>
                        </a:cubicBezTo>
                        <a:lnTo>
                          <a:pt x="21600" y="12059"/>
                        </a:lnTo>
                        <a:cubicBezTo>
                          <a:pt x="21458" y="12233"/>
                          <a:pt x="21295" y="12402"/>
                          <a:pt x="21098" y="12566"/>
                        </a:cubicBezTo>
                        <a:cubicBezTo>
                          <a:pt x="20508" y="13067"/>
                          <a:pt x="19672" y="13507"/>
                          <a:pt x="18618" y="13883"/>
                        </a:cubicBezTo>
                        <a:cubicBezTo>
                          <a:pt x="16520" y="14629"/>
                          <a:pt x="13745" y="15037"/>
                          <a:pt x="10801" y="15037"/>
                        </a:cubicBezTo>
                        <a:cubicBezTo>
                          <a:pt x="7856" y="15037"/>
                          <a:pt x="5080" y="14629"/>
                          <a:pt x="2982" y="13883"/>
                        </a:cubicBezTo>
                        <a:cubicBezTo>
                          <a:pt x="1928" y="13507"/>
                          <a:pt x="1099" y="13067"/>
                          <a:pt x="504" y="12566"/>
                        </a:cubicBezTo>
                        <a:cubicBezTo>
                          <a:pt x="307" y="12402"/>
                          <a:pt x="142" y="12233"/>
                          <a:pt x="0" y="12059"/>
                        </a:cubicBezTo>
                        <a:close/>
                        <a:moveTo>
                          <a:pt x="0" y="14428"/>
                        </a:moveTo>
                        <a:lnTo>
                          <a:pt x="0" y="15391"/>
                        </a:lnTo>
                        <a:cubicBezTo>
                          <a:pt x="0" y="17510"/>
                          <a:pt x="4836" y="19231"/>
                          <a:pt x="10801" y="19231"/>
                        </a:cubicBezTo>
                        <a:cubicBezTo>
                          <a:pt x="16766" y="19231"/>
                          <a:pt x="21600" y="17515"/>
                          <a:pt x="21600" y="15391"/>
                        </a:cubicBezTo>
                        <a:lnTo>
                          <a:pt x="21600" y="14428"/>
                        </a:lnTo>
                        <a:cubicBezTo>
                          <a:pt x="21458" y="14602"/>
                          <a:pt x="21295" y="14772"/>
                          <a:pt x="21098" y="14935"/>
                        </a:cubicBezTo>
                        <a:cubicBezTo>
                          <a:pt x="20508" y="15436"/>
                          <a:pt x="19672" y="15877"/>
                          <a:pt x="18618" y="16252"/>
                        </a:cubicBezTo>
                        <a:cubicBezTo>
                          <a:pt x="16520" y="16998"/>
                          <a:pt x="13745" y="17406"/>
                          <a:pt x="10801" y="17406"/>
                        </a:cubicBezTo>
                        <a:cubicBezTo>
                          <a:pt x="7856" y="17406"/>
                          <a:pt x="5080" y="16998"/>
                          <a:pt x="2982" y="16252"/>
                        </a:cubicBezTo>
                        <a:cubicBezTo>
                          <a:pt x="1928" y="15877"/>
                          <a:pt x="1099" y="15436"/>
                          <a:pt x="504" y="14935"/>
                        </a:cubicBezTo>
                        <a:cubicBezTo>
                          <a:pt x="307" y="14772"/>
                          <a:pt x="142" y="14602"/>
                          <a:pt x="0" y="14428"/>
                        </a:cubicBezTo>
                        <a:close/>
                        <a:moveTo>
                          <a:pt x="0" y="16797"/>
                        </a:moveTo>
                        <a:lnTo>
                          <a:pt x="0" y="17760"/>
                        </a:lnTo>
                        <a:cubicBezTo>
                          <a:pt x="0" y="19879"/>
                          <a:pt x="4836" y="21600"/>
                          <a:pt x="10801" y="21600"/>
                        </a:cubicBezTo>
                        <a:cubicBezTo>
                          <a:pt x="16766" y="21600"/>
                          <a:pt x="21600" y="19879"/>
                          <a:pt x="21600" y="17760"/>
                        </a:cubicBezTo>
                        <a:lnTo>
                          <a:pt x="21600" y="16797"/>
                        </a:lnTo>
                        <a:cubicBezTo>
                          <a:pt x="21458" y="16971"/>
                          <a:pt x="21295" y="17141"/>
                          <a:pt x="21098" y="17304"/>
                        </a:cubicBezTo>
                        <a:cubicBezTo>
                          <a:pt x="20508" y="17805"/>
                          <a:pt x="19672" y="18246"/>
                          <a:pt x="18618" y="18622"/>
                        </a:cubicBezTo>
                        <a:cubicBezTo>
                          <a:pt x="16520" y="19368"/>
                          <a:pt x="13745" y="19775"/>
                          <a:pt x="10801" y="19775"/>
                        </a:cubicBezTo>
                        <a:cubicBezTo>
                          <a:pt x="7856" y="19775"/>
                          <a:pt x="5080" y="19368"/>
                          <a:pt x="2982" y="18622"/>
                        </a:cubicBezTo>
                        <a:cubicBezTo>
                          <a:pt x="1928" y="18246"/>
                          <a:pt x="1099" y="17805"/>
                          <a:pt x="504" y="17304"/>
                        </a:cubicBezTo>
                        <a:cubicBezTo>
                          <a:pt x="307" y="17141"/>
                          <a:pt x="142" y="16971"/>
                          <a:pt x="0" y="16797"/>
                        </a:cubicBezTo>
                        <a:close/>
                      </a:path>
                    </a:pathLst>
                  </a:custGeom>
                  <a:solidFill>
                    <a:srgbClr val="017100"/>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898" name="Square"/>
                  <p:cNvSpPr/>
                  <p:nvPr/>
                </p:nvSpPr>
                <p:spPr>
                  <a:xfrm>
                    <a:off x="-1" y="109767"/>
                    <a:ext cx="535385" cy="535385"/>
                  </a:xfrm>
                  <a:prstGeom prst="rect">
                    <a:avLst/>
                  </a:prstGeom>
                  <a:noFill/>
                  <a:ln w="38100" cap="flat">
                    <a:solidFill>
                      <a:srgbClr val="017100"/>
                    </a:solidFill>
                    <a:prstDash val="solid"/>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899" name="Rectangle"/>
                  <p:cNvSpPr/>
                  <p:nvPr/>
                </p:nvSpPr>
                <p:spPr>
                  <a:xfrm>
                    <a:off x="318290" y="-1"/>
                    <a:ext cx="266891" cy="281078"/>
                  </a:xfrm>
                  <a:prstGeom prst="rect">
                    <a:avLst/>
                  </a:prstGeom>
                  <a:solidFill>
                    <a:srgbClr val="FFFFFF"/>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pic>
                <p:nvPicPr>
                  <p:cNvPr id="900" name="image43.png" descr="image43.png"/>
                  <p:cNvPicPr>
                    <a:picLocks noChangeAspect="1"/>
                  </p:cNvPicPr>
                  <p:nvPr/>
                </p:nvPicPr>
                <p:blipFill>
                  <a:blip r:embed="rId2">
                    <a:extLst/>
                  </a:blip>
                  <a:stretch>
                    <a:fillRect/>
                  </a:stretch>
                </p:blipFill>
                <p:spPr>
                  <a:xfrm>
                    <a:off x="362101" y="-1"/>
                    <a:ext cx="179271" cy="281078"/>
                  </a:xfrm>
                  <a:prstGeom prst="rect">
                    <a:avLst/>
                  </a:prstGeom>
                  <a:ln w="12700" cap="flat">
                    <a:noFill/>
                    <a:miter lim="400000"/>
                  </a:ln>
                  <a:effectLst/>
                </p:spPr>
              </p:pic>
            </p:grpSp>
            <p:grpSp>
              <p:nvGrpSpPr>
                <p:cNvPr id="904" name="Group"/>
                <p:cNvGrpSpPr/>
                <p:nvPr/>
              </p:nvGrpSpPr>
              <p:grpSpPr>
                <a:xfrm>
                  <a:off x="392661" y="473181"/>
                  <a:ext cx="303840" cy="309187"/>
                  <a:chOff x="0" y="0"/>
                  <a:chExt cx="303838" cy="309186"/>
                </a:xfrm>
              </p:grpSpPr>
              <p:sp>
                <p:nvSpPr>
                  <p:cNvPr id="902" name="Rectangle"/>
                  <p:cNvSpPr/>
                  <p:nvPr/>
                </p:nvSpPr>
                <p:spPr>
                  <a:xfrm>
                    <a:off x="-1" y="-1"/>
                    <a:ext cx="285100" cy="281079"/>
                  </a:xfrm>
                  <a:prstGeom prst="rect">
                    <a:avLst/>
                  </a:prstGeom>
                  <a:solidFill>
                    <a:srgbClr val="FFFFFF"/>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903" name="Recycle"/>
                  <p:cNvSpPr/>
                  <p:nvPr/>
                </p:nvSpPr>
                <p:spPr>
                  <a:xfrm>
                    <a:off x="18732" y="28096"/>
                    <a:ext cx="285107" cy="281090"/>
                  </a:xfrm>
                  <a:custGeom>
                    <a:avLst/>
                    <a:gdLst/>
                    <a:ahLst/>
                    <a:cxnLst>
                      <a:cxn ang="0">
                        <a:pos x="wd2" y="hd2"/>
                      </a:cxn>
                      <a:cxn ang="5400000">
                        <a:pos x="wd2" y="hd2"/>
                      </a:cxn>
                      <a:cxn ang="10800000">
                        <a:pos x="wd2" y="hd2"/>
                      </a:cxn>
                      <a:cxn ang="16200000">
                        <a:pos x="wd2" y="hd2"/>
                      </a:cxn>
                    </a:cxnLst>
                    <a:rect l="0" t="0" r="r" b="b"/>
                    <a:pathLst>
                      <a:path w="21048" h="21549" fill="norm" stroke="1" extrusionOk="0">
                        <a:moveTo>
                          <a:pt x="13549" y="0"/>
                        </a:moveTo>
                        <a:lnTo>
                          <a:pt x="8485" y="132"/>
                        </a:lnTo>
                        <a:cubicBezTo>
                          <a:pt x="8486" y="132"/>
                          <a:pt x="9737" y="309"/>
                          <a:pt x="10848" y="2309"/>
                        </a:cubicBezTo>
                        <a:cubicBezTo>
                          <a:pt x="11978" y="4341"/>
                          <a:pt x="12984" y="6152"/>
                          <a:pt x="13455" y="6998"/>
                        </a:cubicBezTo>
                        <a:lnTo>
                          <a:pt x="12189" y="7756"/>
                        </a:lnTo>
                        <a:lnTo>
                          <a:pt x="16852" y="8291"/>
                        </a:lnTo>
                        <a:lnTo>
                          <a:pt x="18733" y="3832"/>
                        </a:lnTo>
                        <a:lnTo>
                          <a:pt x="17459" y="4597"/>
                        </a:lnTo>
                        <a:lnTo>
                          <a:pt x="15473" y="1025"/>
                        </a:lnTo>
                        <a:cubicBezTo>
                          <a:pt x="14873" y="-51"/>
                          <a:pt x="13549" y="0"/>
                          <a:pt x="13549" y="0"/>
                        </a:cubicBezTo>
                        <a:close/>
                        <a:moveTo>
                          <a:pt x="7671" y="687"/>
                        </a:moveTo>
                        <a:cubicBezTo>
                          <a:pt x="6727" y="742"/>
                          <a:pt x="5937" y="1348"/>
                          <a:pt x="5499" y="2133"/>
                        </a:cubicBezTo>
                        <a:lnTo>
                          <a:pt x="3975" y="4872"/>
                        </a:lnTo>
                        <a:lnTo>
                          <a:pt x="7977" y="7271"/>
                        </a:lnTo>
                        <a:lnTo>
                          <a:pt x="10488" y="2756"/>
                        </a:lnTo>
                        <a:cubicBezTo>
                          <a:pt x="10488" y="2756"/>
                          <a:pt x="9649" y="1169"/>
                          <a:pt x="8660" y="829"/>
                        </a:cubicBezTo>
                        <a:cubicBezTo>
                          <a:pt x="8318" y="711"/>
                          <a:pt x="7986" y="668"/>
                          <a:pt x="7671" y="687"/>
                        </a:cubicBezTo>
                        <a:close/>
                        <a:moveTo>
                          <a:pt x="5609" y="6730"/>
                        </a:moveTo>
                        <a:lnTo>
                          <a:pt x="951" y="7268"/>
                        </a:lnTo>
                        <a:lnTo>
                          <a:pt x="2227" y="8033"/>
                        </a:lnTo>
                        <a:lnTo>
                          <a:pt x="240" y="11604"/>
                        </a:lnTo>
                        <a:cubicBezTo>
                          <a:pt x="-357" y="12681"/>
                          <a:pt x="347" y="13848"/>
                          <a:pt x="347" y="13848"/>
                        </a:cubicBezTo>
                        <a:lnTo>
                          <a:pt x="2990" y="18335"/>
                        </a:lnTo>
                        <a:cubicBezTo>
                          <a:pt x="2990" y="18335"/>
                          <a:pt x="2513" y="17121"/>
                          <a:pt x="3625" y="15121"/>
                        </a:cubicBezTo>
                        <a:cubicBezTo>
                          <a:pt x="4755" y="13089"/>
                          <a:pt x="5760" y="11279"/>
                          <a:pt x="6231" y="10432"/>
                        </a:cubicBezTo>
                        <a:lnTo>
                          <a:pt x="7497" y="11192"/>
                        </a:lnTo>
                        <a:lnTo>
                          <a:pt x="5609" y="6730"/>
                        </a:lnTo>
                        <a:close/>
                        <a:moveTo>
                          <a:pt x="19136" y="7756"/>
                        </a:moveTo>
                        <a:lnTo>
                          <a:pt x="15135" y="10156"/>
                        </a:lnTo>
                        <a:lnTo>
                          <a:pt x="17645" y="14671"/>
                        </a:lnTo>
                        <a:cubicBezTo>
                          <a:pt x="17645" y="14671"/>
                          <a:pt x="19388" y="14710"/>
                          <a:pt x="20166" y="13991"/>
                        </a:cubicBezTo>
                        <a:cubicBezTo>
                          <a:pt x="21243" y="12995"/>
                          <a:pt x="21240" y="11545"/>
                          <a:pt x="20659" y="10497"/>
                        </a:cubicBezTo>
                        <a:lnTo>
                          <a:pt x="19136" y="7756"/>
                        </a:lnTo>
                        <a:close/>
                        <a:moveTo>
                          <a:pt x="12624" y="13701"/>
                        </a:moveTo>
                        <a:lnTo>
                          <a:pt x="9847" y="17628"/>
                        </a:lnTo>
                        <a:lnTo>
                          <a:pt x="12624" y="21549"/>
                        </a:lnTo>
                        <a:lnTo>
                          <a:pt x="12624" y="20021"/>
                        </a:lnTo>
                        <a:lnTo>
                          <a:pt x="16596" y="20021"/>
                        </a:lnTo>
                        <a:cubicBezTo>
                          <a:pt x="17793" y="20019"/>
                          <a:pt x="18413" y="18803"/>
                          <a:pt x="18413" y="18803"/>
                        </a:cubicBezTo>
                        <a:lnTo>
                          <a:pt x="20835" y="14184"/>
                        </a:lnTo>
                        <a:cubicBezTo>
                          <a:pt x="20835" y="14184"/>
                          <a:pt x="20061" y="15219"/>
                          <a:pt x="17837" y="15219"/>
                        </a:cubicBezTo>
                        <a:cubicBezTo>
                          <a:pt x="15577" y="15219"/>
                          <a:pt x="13566" y="15219"/>
                          <a:pt x="12624" y="15219"/>
                        </a:cubicBezTo>
                        <a:lnTo>
                          <a:pt x="12624" y="13701"/>
                        </a:lnTo>
                        <a:close/>
                        <a:moveTo>
                          <a:pt x="4177" y="15222"/>
                        </a:moveTo>
                        <a:cubicBezTo>
                          <a:pt x="4177" y="15222"/>
                          <a:pt x="3272" y="16770"/>
                          <a:pt x="3483" y="17830"/>
                        </a:cubicBezTo>
                        <a:cubicBezTo>
                          <a:pt x="3775" y="19296"/>
                          <a:pt x="4988" y="20019"/>
                          <a:pt x="6152" y="20021"/>
                        </a:cubicBezTo>
                        <a:lnTo>
                          <a:pt x="9197" y="20021"/>
                        </a:lnTo>
                        <a:lnTo>
                          <a:pt x="9197" y="15222"/>
                        </a:lnTo>
                        <a:lnTo>
                          <a:pt x="4177" y="15222"/>
                        </a:lnTo>
                        <a:close/>
                      </a:path>
                    </a:pathLst>
                  </a:custGeom>
                  <a:solidFill>
                    <a:srgbClr val="017100"/>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grpSp>
          </p:grpSp>
        </p:grpSp>
        <p:grpSp>
          <p:nvGrpSpPr>
            <p:cNvPr id="919" name="Group"/>
            <p:cNvGrpSpPr/>
            <p:nvPr/>
          </p:nvGrpSpPr>
          <p:grpSpPr>
            <a:xfrm>
              <a:off x="5937490" y="499556"/>
              <a:ext cx="824271" cy="931800"/>
              <a:chOff x="0" y="6052"/>
              <a:chExt cx="824269" cy="931798"/>
            </a:xfrm>
          </p:grpSpPr>
          <p:sp>
            <p:nvSpPr>
              <p:cNvPr id="907" name="data deletion"/>
              <p:cNvSpPr txBox="1"/>
              <p:nvPr/>
            </p:nvSpPr>
            <p:spPr>
              <a:xfrm>
                <a:off x="-1" y="6052"/>
                <a:ext cx="824271" cy="2111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8" tIns="35718" rIns="35718" bIns="35718" numCol="1" anchor="ctr">
                <a:spAutoFit/>
              </a:bodyPr>
              <a:lstStyle>
                <a:lvl1pPr defTabSz="410765">
                  <a:defRPr sz="1000">
                    <a:solidFill>
                      <a:srgbClr val="017100"/>
                    </a:solidFill>
                    <a:latin typeface="Gill Sans"/>
                    <a:ea typeface="Gill Sans"/>
                    <a:cs typeface="Gill Sans"/>
                    <a:sym typeface="Gill Sans"/>
                  </a:defRPr>
                </a:lvl1pPr>
              </a:lstStyle>
              <a:p>
                <a:pPr/>
                <a:r>
                  <a:t>data deletion</a:t>
                </a:r>
              </a:p>
            </p:txBody>
          </p:sp>
          <p:grpSp>
            <p:nvGrpSpPr>
              <p:cNvPr id="918" name="Group"/>
              <p:cNvGrpSpPr/>
              <p:nvPr/>
            </p:nvGrpSpPr>
            <p:grpSpPr>
              <a:xfrm>
                <a:off x="138132" y="293358"/>
                <a:ext cx="643950" cy="644494"/>
                <a:chOff x="0" y="0"/>
                <a:chExt cx="643948" cy="644492"/>
              </a:xfrm>
            </p:grpSpPr>
            <p:sp>
              <p:nvSpPr>
                <p:cNvPr id="908" name="Square"/>
                <p:cNvSpPr/>
                <p:nvPr/>
              </p:nvSpPr>
              <p:spPr>
                <a:xfrm>
                  <a:off x="0" y="-1"/>
                  <a:ext cx="535382" cy="535383"/>
                </a:xfrm>
                <a:prstGeom prst="rect">
                  <a:avLst/>
                </a:prstGeom>
                <a:noFill/>
                <a:ln w="38100" cap="flat">
                  <a:solidFill>
                    <a:srgbClr val="017100"/>
                  </a:solidFill>
                  <a:prstDash val="solid"/>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grpSp>
              <p:nvGrpSpPr>
                <p:cNvPr id="911" name="Group"/>
                <p:cNvGrpSpPr/>
                <p:nvPr/>
              </p:nvGrpSpPr>
              <p:grpSpPr>
                <a:xfrm>
                  <a:off x="41787" y="66907"/>
                  <a:ext cx="226724" cy="293126"/>
                  <a:chOff x="0" y="0"/>
                  <a:chExt cx="226722" cy="293124"/>
                </a:xfrm>
              </p:grpSpPr>
              <p:sp>
                <p:nvSpPr>
                  <p:cNvPr id="909" name="Coins"/>
                  <p:cNvSpPr/>
                  <p:nvPr/>
                </p:nvSpPr>
                <p:spPr>
                  <a:xfrm>
                    <a:off x="-1" y="0"/>
                    <a:ext cx="214849" cy="2154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1" y="0"/>
                        </a:moveTo>
                        <a:cubicBezTo>
                          <a:pt x="7949" y="0"/>
                          <a:pt x="5266" y="392"/>
                          <a:pt x="3255" y="1111"/>
                        </a:cubicBezTo>
                        <a:cubicBezTo>
                          <a:pt x="1360" y="1787"/>
                          <a:pt x="273" y="2685"/>
                          <a:pt x="273" y="3572"/>
                        </a:cubicBezTo>
                        <a:cubicBezTo>
                          <a:pt x="273" y="4460"/>
                          <a:pt x="1360" y="5360"/>
                          <a:pt x="3255" y="6035"/>
                        </a:cubicBezTo>
                        <a:cubicBezTo>
                          <a:pt x="5266" y="6749"/>
                          <a:pt x="7949" y="7147"/>
                          <a:pt x="10801" y="7147"/>
                        </a:cubicBezTo>
                        <a:cubicBezTo>
                          <a:pt x="13652" y="7147"/>
                          <a:pt x="16334" y="6754"/>
                          <a:pt x="18345" y="6035"/>
                        </a:cubicBezTo>
                        <a:cubicBezTo>
                          <a:pt x="20240" y="5360"/>
                          <a:pt x="21327" y="4460"/>
                          <a:pt x="21327" y="3572"/>
                        </a:cubicBezTo>
                        <a:cubicBezTo>
                          <a:pt x="21327" y="2685"/>
                          <a:pt x="20240" y="1787"/>
                          <a:pt x="18345" y="1111"/>
                        </a:cubicBezTo>
                        <a:cubicBezTo>
                          <a:pt x="16334" y="398"/>
                          <a:pt x="13652" y="0"/>
                          <a:pt x="10801" y="0"/>
                        </a:cubicBezTo>
                        <a:close/>
                        <a:moveTo>
                          <a:pt x="12" y="4505"/>
                        </a:moveTo>
                        <a:lnTo>
                          <a:pt x="12" y="5914"/>
                        </a:lnTo>
                        <a:cubicBezTo>
                          <a:pt x="12" y="8033"/>
                          <a:pt x="4846" y="9754"/>
                          <a:pt x="10811" y="9754"/>
                        </a:cubicBezTo>
                        <a:cubicBezTo>
                          <a:pt x="16776" y="9754"/>
                          <a:pt x="21600" y="8039"/>
                          <a:pt x="21600" y="5914"/>
                        </a:cubicBezTo>
                        <a:lnTo>
                          <a:pt x="21600" y="4505"/>
                        </a:lnTo>
                        <a:cubicBezTo>
                          <a:pt x="21136" y="5284"/>
                          <a:pt x="20088" y="5991"/>
                          <a:pt x="18531" y="6541"/>
                        </a:cubicBezTo>
                        <a:cubicBezTo>
                          <a:pt x="16460" y="7276"/>
                          <a:pt x="13718" y="7679"/>
                          <a:pt x="10806" y="7679"/>
                        </a:cubicBezTo>
                        <a:cubicBezTo>
                          <a:pt x="7894" y="7679"/>
                          <a:pt x="5146" y="7276"/>
                          <a:pt x="3081" y="6541"/>
                        </a:cubicBezTo>
                        <a:cubicBezTo>
                          <a:pt x="1524" y="5985"/>
                          <a:pt x="476" y="5284"/>
                          <a:pt x="12" y="4505"/>
                        </a:cubicBezTo>
                        <a:close/>
                        <a:moveTo>
                          <a:pt x="0" y="7320"/>
                        </a:moveTo>
                        <a:lnTo>
                          <a:pt x="0" y="8284"/>
                        </a:lnTo>
                        <a:cubicBezTo>
                          <a:pt x="0" y="10402"/>
                          <a:pt x="4836" y="12123"/>
                          <a:pt x="10801" y="12123"/>
                        </a:cubicBezTo>
                        <a:cubicBezTo>
                          <a:pt x="16766" y="12123"/>
                          <a:pt x="21600" y="10408"/>
                          <a:pt x="21600" y="8284"/>
                        </a:cubicBezTo>
                        <a:lnTo>
                          <a:pt x="21600" y="7320"/>
                        </a:lnTo>
                        <a:cubicBezTo>
                          <a:pt x="21458" y="7495"/>
                          <a:pt x="21295" y="7664"/>
                          <a:pt x="21098" y="7827"/>
                        </a:cubicBezTo>
                        <a:cubicBezTo>
                          <a:pt x="20508" y="8329"/>
                          <a:pt x="19672" y="8769"/>
                          <a:pt x="18618" y="9145"/>
                        </a:cubicBezTo>
                        <a:cubicBezTo>
                          <a:pt x="16520" y="9891"/>
                          <a:pt x="13745" y="10299"/>
                          <a:pt x="10801" y="10299"/>
                        </a:cubicBezTo>
                        <a:cubicBezTo>
                          <a:pt x="7856" y="10299"/>
                          <a:pt x="5080" y="9891"/>
                          <a:pt x="2982" y="9145"/>
                        </a:cubicBezTo>
                        <a:cubicBezTo>
                          <a:pt x="1928" y="8769"/>
                          <a:pt x="1099" y="8329"/>
                          <a:pt x="504" y="7827"/>
                        </a:cubicBezTo>
                        <a:cubicBezTo>
                          <a:pt x="307" y="7664"/>
                          <a:pt x="142" y="7495"/>
                          <a:pt x="0" y="7320"/>
                        </a:cubicBezTo>
                        <a:close/>
                        <a:moveTo>
                          <a:pt x="0" y="9689"/>
                        </a:moveTo>
                        <a:lnTo>
                          <a:pt x="0" y="10653"/>
                        </a:lnTo>
                        <a:cubicBezTo>
                          <a:pt x="0" y="12771"/>
                          <a:pt x="4836" y="14492"/>
                          <a:pt x="10801" y="14492"/>
                        </a:cubicBezTo>
                        <a:cubicBezTo>
                          <a:pt x="16766" y="14492"/>
                          <a:pt x="21600" y="12777"/>
                          <a:pt x="21600" y="10653"/>
                        </a:cubicBezTo>
                        <a:lnTo>
                          <a:pt x="21600" y="9689"/>
                        </a:lnTo>
                        <a:cubicBezTo>
                          <a:pt x="21458" y="9864"/>
                          <a:pt x="21295" y="10033"/>
                          <a:pt x="21098" y="10197"/>
                        </a:cubicBezTo>
                        <a:cubicBezTo>
                          <a:pt x="20508" y="10698"/>
                          <a:pt x="19672" y="11138"/>
                          <a:pt x="18618" y="11514"/>
                        </a:cubicBezTo>
                        <a:cubicBezTo>
                          <a:pt x="16520" y="12260"/>
                          <a:pt x="13745" y="12668"/>
                          <a:pt x="10801" y="12668"/>
                        </a:cubicBezTo>
                        <a:cubicBezTo>
                          <a:pt x="7856" y="12668"/>
                          <a:pt x="5080" y="12260"/>
                          <a:pt x="2982" y="11514"/>
                        </a:cubicBezTo>
                        <a:cubicBezTo>
                          <a:pt x="1928" y="11138"/>
                          <a:pt x="1099" y="10698"/>
                          <a:pt x="504" y="10197"/>
                        </a:cubicBezTo>
                        <a:cubicBezTo>
                          <a:pt x="307" y="10033"/>
                          <a:pt x="142" y="9864"/>
                          <a:pt x="0" y="9689"/>
                        </a:cubicBezTo>
                        <a:close/>
                        <a:moveTo>
                          <a:pt x="0" y="12059"/>
                        </a:moveTo>
                        <a:lnTo>
                          <a:pt x="0" y="13022"/>
                        </a:lnTo>
                        <a:cubicBezTo>
                          <a:pt x="0" y="15141"/>
                          <a:pt x="4836" y="16862"/>
                          <a:pt x="10801" y="16862"/>
                        </a:cubicBezTo>
                        <a:cubicBezTo>
                          <a:pt x="16766" y="16862"/>
                          <a:pt x="21600" y="15146"/>
                          <a:pt x="21600" y="13022"/>
                        </a:cubicBezTo>
                        <a:lnTo>
                          <a:pt x="21600" y="12059"/>
                        </a:lnTo>
                        <a:cubicBezTo>
                          <a:pt x="21458" y="12233"/>
                          <a:pt x="21295" y="12402"/>
                          <a:pt x="21098" y="12566"/>
                        </a:cubicBezTo>
                        <a:cubicBezTo>
                          <a:pt x="20508" y="13067"/>
                          <a:pt x="19672" y="13507"/>
                          <a:pt x="18618" y="13883"/>
                        </a:cubicBezTo>
                        <a:cubicBezTo>
                          <a:pt x="16520" y="14629"/>
                          <a:pt x="13745" y="15037"/>
                          <a:pt x="10801" y="15037"/>
                        </a:cubicBezTo>
                        <a:cubicBezTo>
                          <a:pt x="7856" y="15037"/>
                          <a:pt x="5080" y="14629"/>
                          <a:pt x="2982" y="13883"/>
                        </a:cubicBezTo>
                        <a:cubicBezTo>
                          <a:pt x="1928" y="13507"/>
                          <a:pt x="1099" y="13067"/>
                          <a:pt x="504" y="12566"/>
                        </a:cubicBezTo>
                        <a:cubicBezTo>
                          <a:pt x="307" y="12402"/>
                          <a:pt x="142" y="12233"/>
                          <a:pt x="0" y="12059"/>
                        </a:cubicBezTo>
                        <a:close/>
                        <a:moveTo>
                          <a:pt x="0" y="14428"/>
                        </a:moveTo>
                        <a:lnTo>
                          <a:pt x="0" y="15391"/>
                        </a:lnTo>
                        <a:cubicBezTo>
                          <a:pt x="0" y="17510"/>
                          <a:pt x="4836" y="19231"/>
                          <a:pt x="10801" y="19231"/>
                        </a:cubicBezTo>
                        <a:cubicBezTo>
                          <a:pt x="16766" y="19231"/>
                          <a:pt x="21600" y="17515"/>
                          <a:pt x="21600" y="15391"/>
                        </a:cubicBezTo>
                        <a:lnTo>
                          <a:pt x="21600" y="14428"/>
                        </a:lnTo>
                        <a:cubicBezTo>
                          <a:pt x="21458" y="14602"/>
                          <a:pt x="21295" y="14772"/>
                          <a:pt x="21098" y="14935"/>
                        </a:cubicBezTo>
                        <a:cubicBezTo>
                          <a:pt x="20508" y="15436"/>
                          <a:pt x="19672" y="15877"/>
                          <a:pt x="18618" y="16252"/>
                        </a:cubicBezTo>
                        <a:cubicBezTo>
                          <a:pt x="16520" y="16998"/>
                          <a:pt x="13745" y="17406"/>
                          <a:pt x="10801" y="17406"/>
                        </a:cubicBezTo>
                        <a:cubicBezTo>
                          <a:pt x="7856" y="17406"/>
                          <a:pt x="5080" y="16998"/>
                          <a:pt x="2982" y="16252"/>
                        </a:cubicBezTo>
                        <a:cubicBezTo>
                          <a:pt x="1928" y="15877"/>
                          <a:pt x="1099" y="15436"/>
                          <a:pt x="504" y="14935"/>
                        </a:cubicBezTo>
                        <a:cubicBezTo>
                          <a:pt x="307" y="14772"/>
                          <a:pt x="142" y="14602"/>
                          <a:pt x="0" y="14428"/>
                        </a:cubicBezTo>
                        <a:close/>
                        <a:moveTo>
                          <a:pt x="0" y="16797"/>
                        </a:moveTo>
                        <a:lnTo>
                          <a:pt x="0" y="17760"/>
                        </a:lnTo>
                        <a:cubicBezTo>
                          <a:pt x="0" y="19879"/>
                          <a:pt x="4836" y="21600"/>
                          <a:pt x="10801" y="21600"/>
                        </a:cubicBezTo>
                        <a:cubicBezTo>
                          <a:pt x="16766" y="21600"/>
                          <a:pt x="21600" y="19879"/>
                          <a:pt x="21600" y="17760"/>
                        </a:cubicBezTo>
                        <a:lnTo>
                          <a:pt x="21600" y="16797"/>
                        </a:lnTo>
                        <a:cubicBezTo>
                          <a:pt x="21458" y="16971"/>
                          <a:pt x="21295" y="17141"/>
                          <a:pt x="21098" y="17304"/>
                        </a:cubicBezTo>
                        <a:cubicBezTo>
                          <a:pt x="20508" y="17805"/>
                          <a:pt x="19672" y="18246"/>
                          <a:pt x="18618" y="18622"/>
                        </a:cubicBezTo>
                        <a:cubicBezTo>
                          <a:pt x="16520" y="19368"/>
                          <a:pt x="13745" y="19775"/>
                          <a:pt x="10801" y="19775"/>
                        </a:cubicBezTo>
                        <a:cubicBezTo>
                          <a:pt x="7856" y="19775"/>
                          <a:pt x="5080" y="19368"/>
                          <a:pt x="2982" y="18622"/>
                        </a:cubicBezTo>
                        <a:cubicBezTo>
                          <a:pt x="1928" y="18246"/>
                          <a:pt x="1099" y="17805"/>
                          <a:pt x="504" y="17304"/>
                        </a:cubicBezTo>
                        <a:cubicBezTo>
                          <a:pt x="307" y="17141"/>
                          <a:pt x="142" y="16971"/>
                          <a:pt x="0" y="16797"/>
                        </a:cubicBezTo>
                        <a:close/>
                      </a:path>
                    </a:pathLst>
                  </a:custGeom>
                  <a:solidFill>
                    <a:srgbClr val="017100"/>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910" name="Dingbat X"/>
                  <p:cNvSpPr/>
                  <p:nvPr/>
                </p:nvSpPr>
                <p:spPr>
                  <a:xfrm>
                    <a:off x="44349" y="77627"/>
                    <a:ext cx="182374" cy="215498"/>
                  </a:xfrm>
                  <a:custGeom>
                    <a:avLst/>
                    <a:gdLst/>
                    <a:ahLst/>
                    <a:cxnLst>
                      <a:cxn ang="0">
                        <a:pos x="wd2" y="hd2"/>
                      </a:cxn>
                      <a:cxn ang="5400000">
                        <a:pos x="wd2" y="hd2"/>
                      </a:cxn>
                      <a:cxn ang="10800000">
                        <a:pos x="wd2" y="hd2"/>
                      </a:cxn>
                      <a:cxn ang="16200000">
                        <a:pos x="wd2" y="hd2"/>
                      </a:cxn>
                    </a:cxnLst>
                    <a:rect l="0" t="0" r="r" b="b"/>
                    <a:pathLst>
                      <a:path w="21484" h="21548" fill="norm" stroke="1"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rgbClr val="EE220C"/>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grpSp>
            <p:grpSp>
              <p:nvGrpSpPr>
                <p:cNvPr id="914" name="Group"/>
                <p:cNvGrpSpPr/>
                <p:nvPr/>
              </p:nvGrpSpPr>
              <p:grpSpPr>
                <a:xfrm>
                  <a:off x="286939" y="82298"/>
                  <a:ext cx="228213" cy="266521"/>
                  <a:chOff x="0" y="0"/>
                  <a:chExt cx="228212" cy="266519"/>
                </a:xfrm>
              </p:grpSpPr>
              <p:sp>
                <p:nvSpPr>
                  <p:cNvPr id="912" name="Dingbat X"/>
                  <p:cNvSpPr/>
                  <p:nvPr/>
                </p:nvSpPr>
                <p:spPr>
                  <a:xfrm>
                    <a:off x="65874" y="74696"/>
                    <a:ext cx="162339" cy="191824"/>
                  </a:xfrm>
                  <a:custGeom>
                    <a:avLst/>
                    <a:gdLst/>
                    <a:ahLst/>
                    <a:cxnLst>
                      <a:cxn ang="0">
                        <a:pos x="wd2" y="hd2"/>
                      </a:cxn>
                      <a:cxn ang="5400000">
                        <a:pos x="wd2" y="hd2"/>
                      </a:cxn>
                      <a:cxn ang="10800000">
                        <a:pos x="wd2" y="hd2"/>
                      </a:cxn>
                      <a:cxn ang="16200000">
                        <a:pos x="wd2" y="hd2"/>
                      </a:cxn>
                    </a:cxnLst>
                    <a:rect l="0" t="0" r="r" b="b"/>
                    <a:pathLst>
                      <a:path w="21484" h="21548" fill="norm" stroke="1"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rgbClr val="EE220C"/>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913" name="Ballot"/>
                  <p:cNvSpPr/>
                  <p:nvPr/>
                </p:nvSpPr>
                <p:spPr>
                  <a:xfrm>
                    <a:off x="-1" y="-1"/>
                    <a:ext cx="162332" cy="2162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2342"/>
                        </a:lnTo>
                        <a:lnTo>
                          <a:pt x="18478" y="0"/>
                        </a:lnTo>
                        <a:lnTo>
                          <a:pt x="0" y="0"/>
                        </a:lnTo>
                        <a:close/>
                        <a:moveTo>
                          <a:pt x="2780" y="2106"/>
                        </a:moveTo>
                        <a:lnTo>
                          <a:pt x="15405" y="2106"/>
                        </a:lnTo>
                        <a:lnTo>
                          <a:pt x="15405" y="4225"/>
                        </a:lnTo>
                        <a:lnTo>
                          <a:pt x="2780" y="4225"/>
                        </a:lnTo>
                        <a:lnTo>
                          <a:pt x="2780" y="2106"/>
                        </a:lnTo>
                        <a:close/>
                        <a:moveTo>
                          <a:pt x="17628" y="2106"/>
                        </a:moveTo>
                        <a:cubicBezTo>
                          <a:pt x="18408" y="2106"/>
                          <a:pt x="19040" y="2581"/>
                          <a:pt x="19040" y="3166"/>
                        </a:cubicBezTo>
                        <a:cubicBezTo>
                          <a:pt x="19040" y="3751"/>
                          <a:pt x="18408" y="4225"/>
                          <a:pt x="17628" y="4225"/>
                        </a:cubicBezTo>
                        <a:cubicBezTo>
                          <a:pt x="16849" y="4225"/>
                          <a:pt x="16217" y="3751"/>
                          <a:pt x="16217" y="3166"/>
                        </a:cubicBezTo>
                        <a:cubicBezTo>
                          <a:pt x="16217" y="2581"/>
                          <a:pt x="16849" y="2106"/>
                          <a:pt x="17628" y="2106"/>
                        </a:cubicBezTo>
                        <a:close/>
                        <a:moveTo>
                          <a:pt x="2780" y="5160"/>
                        </a:moveTo>
                        <a:lnTo>
                          <a:pt x="15405" y="5160"/>
                        </a:lnTo>
                        <a:lnTo>
                          <a:pt x="15405" y="7278"/>
                        </a:lnTo>
                        <a:lnTo>
                          <a:pt x="2780" y="7278"/>
                        </a:lnTo>
                        <a:lnTo>
                          <a:pt x="2780" y="5160"/>
                        </a:lnTo>
                        <a:close/>
                        <a:moveTo>
                          <a:pt x="17628" y="5160"/>
                        </a:moveTo>
                        <a:cubicBezTo>
                          <a:pt x="18408" y="5160"/>
                          <a:pt x="19040" y="5635"/>
                          <a:pt x="19040" y="6220"/>
                        </a:cubicBezTo>
                        <a:cubicBezTo>
                          <a:pt x="19040" y="6805"/>
                          <a:pt x="18408" y="7278"/>
                          <a:pt x="17628" y="7278"/>
                        </a:cubicBezTo>
                        <a:cubicBezTo>
                          <a:pt x="16849" y="7278"/>
                          <a:pt x="16217" y="6805"/>
                          <a:pt x="16217" y="6220"/>
                        </a:cubicBezTo>
                        <a:cubicBezTo>
                          <a:pt x="16217" y="5635"/>
                          <a:pt x="16849" y="5160"/>
                          <a:pt x="17628" y="5160"/>
                        </a:cubicBezTo>
                        <a:close/>
                        <a:moveTo>
                          <a:pt x="2780" y="8213"/>
                        </a:moveTo>
                        <a:lnTo>
                          <a:pt x="15405" y="8213"/>
                        </a:lnTo>
                        <a:lnTo>
                          <a:pt x="15405" y="10333"/>
                        </a:lnTo>
                        <a:lnTo>
                          <a:pt x="2780" y="10333"/>
                        </a:lnTo>
                        <a:lnTo>
                          <a:pt x="2780" y="8213"/>
                        </a:lnTo>
                        <a:close/>
                        <a:moveTo>
                          <a:pt x="17628" y="8213"/>
                        </a:moveTo>
                        <a:cubicBezTo>
                          <a:pt x="18408" y="8213"/>
                          <a:pt x="19040" y="8688"/>
                          <a:pt x="19040" y="9273"/>
                        </a:cubicBezTo>
                        <a:cubicBezTo>
                          <a:pt x="19040" y="9858"/>
                          <a:pt x="18408" y="10333"/>
                          <a:pt x="17628" y="10333"/>
                        </a:cubicBezTo>
                        <a:cubicBezTo>
                          <a:pt x="16849" y="10333"/>
                          <a:pt x="16217" y="9858"/>
                          <a:pt x="16217" y="9273"/>
                        </a:cubicBezTo>
                        <a:cubicBezTo>
                          <a:pt x="16217" y="8688"/>
                          <a:pt x="16849" y="8213"/>
                          <a:pt x="17628" y="8213"/>
                        </a:cubicBezTo>
                        <a:close/>
                        <a:moveTo>
                          <a:pt x="18404" y="8667"/>
                        </a:moveTo>
                        <a:cubicBezTo>
                          <a:pt x="18338" y="8670"/>
                          <a:pt x="18273" y="8694"/>
                          <a:pt x="18226" y="8734"/>
                        </a:cubicBezTo>
                        <a:lnTo>
                          <a:pt x="17325" y="9511"/>
                        </a:lnTo>
                        <a:lnTo>
                          <a:pt x="17026" y="9271"/>
                        </a:lnTo>
                        <a:cubicBezTo>
                          <a:pt x="16928" y="9193"/>
                          <a:pt x="16764" y="9189"/>
                          <a:pt x="16660" y="9263"/>
                        </a:cubicBezTo>
                        <a:cubicBezTo>
                          <a:pt x="16555" y="9336"/>
                          <a:pt x="16548" y="9459"/>
                          <a:pt x="16646" y="9538"/>
                        </a:cubicBezTo>
                        <a:lnTo>
                          <a:pt x="17143" y="9934"/>
                        </a:lnTo>
                        <a:cubicBezTo>
                          <a:pt x="17192" y="9974"/>
                          <a:pt x="17260" y="9997"/>
                          <a:pt x="17332" y="9997"/>
                        </a:cubicBezTo>
                        <a:cubicBezTo>
                          <a:pt x="17333" y="9997"/>
                          <a:pt x="17337" y="9997"/>
                          <a:pt x="17338" y="9997"/>
                        </a:cubicBezTo>
                        <a:cubicBezTo>
                          <a:pt x="17412" y="9996"/>
                          <a:pt x="17479" y="9971"/>
                          <a:pt x="17527" y="9929"/>
                        </a:cubicBezTo>
                        <a:lnTo>
                          <a:pt x="18617" y="8989"/>
                        </a:lnTo>
                        <a:cubicBezTo>
                          <a:pt x="18711" y="8908"/>
                          <a:pt x="18701" y="8785"/>
                          <a:pt x="18593" y="8714"/>
                        </a:cubicBezTo>
                        <a:cubicBezTo>
                          <a:pt x="18539" y="8679"/>
                          <a:pt x="18470" y="8664"/>
                          <a:pt x="18404" y="8667"/>
                        </a:cubicBezTo>
                        <a:close/>
                        <a:moveTo>
                          <a:pt x="2780" y="11266"/>
                        </a:moveTo>
                        <a:lnTo>
                          <a:pt x="15405" y="11266"/>
                        </a:lnTo>
                        <a:lnTo>
                          <a:pt x="15405" y="13385"/>
                        </a:lnTo>
                        <a:lnTo>
                          <a:pt x="2780" y="13385"/>
                        </a:lnTo>
                        <a:lnTo>
                          <a:pt x="2780" y="11266"/>
                        </a:lnTo>
                        <a:close/>
                        <a:moveTo>
                          <a:pt x="17628" y="11266"/>
                        </a:moveTo>
                        <a:cubicBezTo>
                          <a:pt x="18408" y="11266"/>
                          <a:pt x="19040" y="11740"/>
                          <a:pt x="19040" y="12326"/>
                        </a:cubicBezTo>
                        <a:cubicBezTo>
                          <a:pt x="19040" y="12911"/>
                          <a:pt x="18408" y="13385"/>
                          <a:pt x="17628" y="13385"/>
                        </a:cubicBezTo>
                        <a:cubicBezTo>
                          <a:pt x="16849" y="13385"/>
                          <a:pt x="16217" y="12911"/>
                          <a:pt x="16217" y="12326"/>
                        </a:cubicBezTo>
                        <a:cubicBezTo>
                          <a:pt x="16217" y="11740"/>
                          <a:pt x="16849" y="11266"/>
                          <a:pt x="17628" y="11266"/>
                        </a:cubicBezTo>
                        <a:close/>
                        <a:moveTo>
                          <a:pt x="2780" y="14320"/>
                        </a:moveTo>
                        <a:lnTo>
                          <a:pt x="15405" y="14320"/>
                        </a:lnTo>
                        <a:lnTo>
                          <a:pt x="15405" y="16440"/>
                        </a:lnTo>
                        <a:lnTo>
                          <a:pt x="2780" y="16440"/>
                        </a:lnTo>
                        <a:lnTo>
                          <a:pt x="2780" y="14320"/>
                        </a:lnTo>
                        <a:close/>
                        <a:moveTo>
                          <a:pt x="17628" y="14320"/>
                        </a:moveTo>
                        <a:cubicBezTo>
                          <a:pt x="18408" y="14320"/>
                          <a:pt x="19040" y="14795"/>
                          <a:pt x="19040" y="15380"/>
                        </a:cubicBezTo>
                        <a:cubicBezTo>
                          <a:pt x="19040" y="15965"/>
                          <a:pt x="18408" y="16440"/>
                          <a:pt x="17628" y="16440"/>
                        </a:cubicBezTo>
                        <a:cubicBezTo>
                          <a:pt x="16849" y="16440"/>
                          <a:pt x="16217" y="15965"/>
                          <a:pt x="16217" y="15380"/>
                        </a:cubicBezTo>
                        <a:cubicBezTo>
                          <a:pt x="16217" y="14795"/>
                          <a:pt x="16849" y="14320"/>
                          <a:pt x="17628" y="14320"/>
                        </a:cubicBezTo>
                        <a:close/>
                        <a:moveTo>
                          <a:pt x="2780" y="17373"/>
                        </a:moveTo>
                        <a:lnTo>
                          <a:pt x="15405" y="17373"/>
                        </a:lnTo>
                        <a:lnTo>
                          <a:pt x="15405" y="19492"/>
                        </a:lnTo>
                        <a:lnTo>
                          <a:pt x="2780" y="19492"/>
                        </a:lnTo>
                        <a:lnTo>
                          <a:pt x="2780" y="17373"/>
                        </a:lnTo>
                        <a:close/>
                        <a:moveTo>
                          <a:pt x="17628" y="17373"/>
                        </a:moveTo>
                        <a:cubicBezTo>
                          <a:pt x="18408" y="17373"/>
                          <a:pt x="19040" y="17847"/>
                          <a:pt x="19040" y="18433"/>
                        </a:cubicBezTo>
                        <a:cubicBezTo>
                          <a:pt x="19040" y="19018"/>
                          <a:pt x="18408" y="19492"/>
                          <a:pt x="17628" y="19492"/>
                        </a:cubicBezTo>
                        <a:cubicBezTo>
                          <a:pt x="16849" y="19492"/>
                          <a:pt x="16217" y="19018"/>
                          <a:pt x="16217" y="18433"/>
                        </a:cubicBezTo>
                        <a:cubicBezTo>
                          <a:pt x="16217" y="17847"/>
                          <a:pt x="16849" y="17373"/>
                          <a:pt x="17628" y="17373"/>
                        </a:cubicBezTo>
                        <a:close/>
                      </a:path>
                    </a:pathLst>
                  </a:custGeom>
                  <a:solidFill>
                    <a:srgbClr val="017100"/>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grpSp>
            <p:grpSp>
              <p:nvGrpSpPr>
                <p:cNvPr id="917" name="Group"/>
                <p:cNvGrpSpPr/>
                <p:nvPr/>
              </p:nvGrpSpPr>
              <p:grpSpPr>
                <a:xfrm>
                  <a:off x="358849" y="363414"/>
                  <a:ext cx="285100" cy="281079"/>
                  <a:chOff x="0" y="0"/>
                  <a:chExt cx="285098" cy="281077"/>
                </a:xfrm>
              </p:grpSpPr>
              <p:sp>
                <p:nvSpPr>
                  <p:cNvPr id="915" name="Rectangle"/>
                  <p:cNvSpPr/>
                  <p:nvPr/>
                </p:nvSpPr>
                <p:spPr>
                  <a:xfrm>
                    <a:off x="-1" y="0"/>
                    <a:ext cx="285100" cy="281078"/>
                  </a:xfrm>
                  <a:prstGeom prst="rect">
                    <a:avLst/>
                  </a:prstGeom>
                  <a:solidFill>
                    <a:srgbClr val="FFFFFF"/>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916" name="Rubbish Bin"/>
                  <p:cNvSpPr/>
                  <p:nvPr/>
                </p:nvSpPr>
                <p:spPr>
                  <a:xfrm>
                    <a:off x="31476" y="32791"/>
                    <a:ext cx="165931" cy="2154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030" y="0"/>
                        </a:moveTo>
                        <a:cubicBezTo>
                          <a:pt x="7082" y="0"/>
                          <a:pt x="6309" y="594"/>
                          <a:pt x="6309" y="1325"/>
                        </a:cubicBezTo>
                        <a:lnTo>
                          <a:pt x="6309" y="2273"/>
                        </a:lnTo>
                        <a:lnTo>
                          <a:pt x="1622" y="2273"/>
                        </a:lnTo>
                        <a:cubicBezTo>
                          <a:pt x="726" y="2273"/>
                          <a:pt x="0" y="2832"/>
                          <a:pt x="0" y="3522"/>
                        </a:cubicBezTo>
                        <a:lnTo>
                          <a:pt x="0" y="5341"/>
                        </a:lnTo>
                        <a:lnTo>
                          <a:pt x="21600" y="5341"/>
                        </a:lnTo>
                        <a:lnTo>
                          <a:pt x="21600" y="3522"/>
                        </a:lnTo>
                        <a:cubicBezTo>
                          <a:pt x="21600" y="2832"/>
                          <a:pt x="20874" y="2273"/>
                          <a:pt x="19978" y="2273"/>
                        </a:cubicBezTo>
                        <a:lnTo>
                          <a:pt x="15291" y="2273"/>
                        </a:lnTo>
                        <a:lnTo>
                          <a:pt x="15291" y="1325"/>
                        </a:lnTo>
                        <a:cubicBezTo>
                          <a:pt x="15291" y="594"/>
                          <a:pt x="14518" y="0"/>
                          <a:pt x="13570" y="0"/>
                        </a:cubicBezTo>
                        <a:lnTo>
                          <a:pt x="8030" y="0"/>
                        </a:lnTo>
                        <a:close/>
                        <a:moveTo>
                          <a:pt x="8030" y="1299"/>
                        </a:moveTo>
                        <a:lnTo>
                          <a:pt x="13570" y="1299"/>
                        </a:lnTo>
                        <a:cubicBezTo>
                          <a:pt x="13588" y="1299"/>
                          <a:pt x="13603" y="1311"/>
                          <a:pt x="13603" y="1325"/>
                        </a:cubicBezTo>
                        <a:lnTo>
                          <a:pt x="13603" y="2273"/>
                        </a:lnTo>
                        <a:lnTo>
                          <a:pt x="7997" y="2273"/>
                        </a:lnTo>
                        <a:lnTo>
                          <a:pt x="7997" y="1325"/>
                        </a:lnTo>
                        <a:cubicBezTo>
                          <a:pt x="7997" y="1311"/>
                          <a:pt x="8012" y="1299"/>
                          <a:pt x="8030" y="1299"/>
                        </a:cubicBezTo>
                        <a:close/>
                        <a:moveTo>
                          <a:pt x="1295" y="6208"/>
                        </a:moveTo>
                        <a:lnTo>
                          <a:pt x="2345" y="20351"/>
                        </a:lnTo>
                        <a:cubicBezTo>
                          <a:pt x="2345" y="21041"/>
                          <a:pt x="3071" y="21600"/>
                          <a:pt x="3967" y="21600"/>
                        </a:cubicBezTo>
                        <a:lnTo>
                          <a:pt x="17633" y="21600"/>
                        </a:lnTo>
                        <a:cubicBezTo>
                          <a:pt x="18529" y="21600"/>
                          <a:pt x="19255" y="21041"/>
                          <a:pt x="19255" y="20351"/>
                        </a:cubicBezTo>
                        <a:lnTo>
                          <a:pt x="20305" y="6208"/>
                        </a:lnTo>
                        <a:lnTo>
                          <a:pt x="1295" y="6208"/>
                        </a:lnTo>
                        <a:close/>
                        <a:moveTo>
                          <a:pt x="5847" y="7963"/>
                        </a:moveTo>
                        <a:cubicBezTo>
                          <a:pt x="6233" y="7949"/>
                          <a:pt x="6562" y="8183"/>
                          <a:pt x="6579" y="8481"/>
                        </a:cubicBezTo>
                        <a:lnTo>
                          <a:pt x="7160" y="18807"/>
                        </a:lnTo>
                        <a:cubicBezTo>
                          <a:pt x="7177" y="19106"/>
                          <a:pt x="6875" y="19360"/>
                          <a:pt x="6487" y="19373"/>
                        </a:cubicBezTo>
                        <a:cubicBezTo>
                          <a:pt x="6477" y="19373"/>
                          <a:pt x="6467" y="19373"/>
                          <a:pt x="6456" y="19373"/>
                        </a:cubicBezTo>
                        <a:cubicBezTo>
                          <a:pt x="6082" y="19373"/>
                          <a:pt x="5771" y="19145"/>
                          <a:pt x="5755" y="18854"/>
                        </a:cubicBezTo>
                        <a:lnTo>
                          <a:pt x="5174" y="8529"/>
                        </a:lnTo>
                        <a:cubicBezTo>
                          <a:pt x="5157" y="8230"/>
                          <a:pt x="5459" y="7976"/>
                          <a:pt x="5847" y="7963"/>
                        </a:cubicBezTo>
                        <a:close/>
                        <a:moveTo>
                          <a:pt x="10800" y="7963"/>
                        </a:moveTo>
                        <a:cubicBezTo>
                          <a:pt x="11188" y="7963"/>
                          <a:pt x="11503" y="8206"/>
                          <a:pt x="11503" y="8505"/>
                        </a:cubicBezTo>
                        <a:lnTo>
                          <a:pt x="11503" y="18831"/>
                        </a:lnTo>
                        <a:cubicBezTo>
                          <a:pt x="11503" y="19130"/>
                          <a:pt x="11188" y="19372"/>
                          <a:pt x="10800" y="19373"/>
                        </a:cubicBezTo>
                        <a:cubicBezTo>
                          <a:pt x="10412" y="19373"/>
                          <a:pt x="10097" y="19130"/>
                          <a:pt x="10097" y="18831"/>
                        </a:cubicBezTo>
                        <a:lnTo>
                          <a:pt x="10097" y="8505"/>
                        </a:lnTo>
                        <a:cubicBezTo>
                          <a:pt x="10097" y="8206"/>
                          <a:pt x="10412" y="7963"/>
                          <a:pt x="10800" y="7963"/>
                        </a:cubicBezTo>
                        <a:close/>
                        <a:moveTo>
                          <a:pt x="15753" y="7963"/>
                        </a:moveTo>
                        <a:cubicBezTo>
                          <a:pt x="16141" y="7976"/>
                          <a:pt x="16442" y="8230"/>
                          <a:pt x="16426" y="8529"/>
                        </a:cubicBezTo>
                        <a:lnTo>
                          <a:pt x="15845" y="18854"/>
                        </a:lnTo>
                        <a:cubicBezTo>
                          <a:pt x="15829" y="19145"/>
                          <a:pt x="15518" y="19372"/>
                          <a:pt x="15144" y="19373"/>
                        </a:cubicBezTo>
                        <a:cubicBezTo>
                          <a:pt x="15133" y="19373"/>
                          <a:pt x="15123" y="19373"/>
                          <a:pt x="15113" y="19373"/>
                        </a:cubicBezTo>
                        <a:cubicBezTo>
                          <a:pt x="14725" y="19360"/>
                          <a:pt x="14423" y="19106"/>
                          <a:pt x="14440" y="18807"/>
                        </a:cubicBezTo>
                        <a:lnTo>
                          <a:pt x="15021" y="8481"/>
                        </a:lnTo>
                        <a:cubicBezTo>
                          <a:pt x="15038" y="8183"/>
                          <a:pt x="15366" y="7949"/>
                          <a:pt x="15753" y="7963"/>
                        </a:cubicBezTo>
                        <a:close/>
                      </a:path>
                    </a:pathLst>
                  </a:custGeom>
                  <a:solidFill>
                    <a:srgbClr val="EE220C"/>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grpSp>
          </p:grpSp>
        </p:grpSp>
        <p:grpSp>
          <p:nvGrpSpPr>
            <p:cNvPr id="960" name="Group"/>
            <p:cNvGrpSpPr/>
            <p:nvPr/>
          </p:nvGrpSpPr>
          <p:grpSpPr>
            <a:xfrm>
              <a:off x="2987847" y="342751"/>
              <a:ext cx="1343255" cy="990850"/>
              <a:chOff x="0" y="12105"/>
              <a:chExt cx="1343254" cy="990848"/>
            </a:xfrm>
          </p:grpSpPr>
          <p:sp>
            <p:nvSpPr>
              <p:cNvPr id="920" name="data masking and / or…"/>
              <p:cNvSpPr txBox="1"/>
              <p:nvPr/>
            </p:nvSpPr>
            <p:spPr>
              <a:xfrm>
                <a:off x="-1" y="12105"/>
                <a:ext cx="1343256" cy="3508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8" tIns="35718" rIns="35718" bIns="35718" numCol="1" anchor="ctr">
                <a:spAutoFit/>
              </a:bodyPr>
              <a:lstStyle/>
              <a:p>
                <a:pPr defTabSz="410765">
                  <a:defRPr sz="1000">
                    <a:solidFill>
                      <a:srgbClr val="017100"/>
                    </a:solidFill>
                    <a:latin typeface="Gill Sans"/>
                    <a:ea typeface="Gill Sans"/>
                    <a:cs typeface="Gill Sans"/>
                    <a:sym typeface="Gill Sans"/>
                  </a:defRPr>
                </a:pPr>
                <a:r>
                  <a:t>data masking and / or</a:t>
                </a:r>
              </a:p>
              <a:p>
                <a:pPr defTabSz="410765">
                  <a:defRPr sz="1000">
                    <a:solidFill>
                      <a:srgbClr val="017100"/>
                    </a:solidFill>
                    <a:latin typeface="Gill Sans"/>
                    <a:ea typeface="Gill Sans"/>
                    <a:cs typeface="Gill Sans"/>
                    <a:sym typeface="Gill Sans"/>
                  </a:defRPr>
                </a:pPr>
                <a:r>
                  <a:t>data de-identification</a:t>
                </a:r>
              </a:p>
            </p:txBody>
          </p:sp>
          <p:grpSp>
            <p:nvGrpSpPr>
              <p:cNvPr id="959" name="Group"/>
              <p:cNvGrpSpPr/>
              <p:nvPr/>
            </p:nvGrpSpPr>
            <p:grpSpPr>
              <a:xfrm>
                <a:off x="64306" y="450170"/>
                <a:ext cx="1124296" cy="552784"/>
                <a:chOff x="0" y="0"/>
                <a:chExt cx="1124294" cy="552782"/>
              </a:xfrm>
            </p:grpSpPr>
            <p:pic>
              <p:nvPicPr>
                <p:cNvPr id="921" name="image44.png" descr="image44.png"/>
                <p:cNvPicPr>
                  <a:picLocks noChangeAspect="1"/>
                </p:cNvPicPr>
                <p:nvPr/>
              </p:nvPicPr>
              <p:blipFill>
                <a:blip r:embed="rId3">
                  <a:extLst/>
                </a:blip>
                <a:srcRect l="11545" t="12329" r="47703" b="12328"/>
                <a:stretch>
                  <a:fillRect/>
                </a:stretch>
              </p:blipFill>
              <p:spPr>
                <a:xfrm>
                  <a:off x="48121" y="40667"/>
                  <a:ext cx="423774" cy="501181"/>
                </a:xfrm>
                <a:prstGeom prst="rect">
                  <a:avLst/>
                </a:prstGeom>
                <a:ln w="12700" cap="flat">
                  <a:noFill/>
                  <a:miter lim="400000"/>
                </a:ln>
                <a:effectLst/>
              </p:spPr>
            </p:pic>
            <p:grpSp>
              <p:nvGrpSpPr>
                <p:cNvPr id="957" name="Group"/>
                <p:cNvGrpSpPr/>
                <p:nvPr/>
              </p:nvGrpSpPr>
              <p:grpSpPr>
                <a:xfrm>
                  <a:off x="546003" y="57062"/>
                  <a:ext cx="512064" cy="468466"/>
                  <a:chOff x="0" y="-1"/>
                  <a:chExt cx="512063" cy="468464"/>
                </a:xfrm>
              </p:grpSpPr>
              <p:sp>
                <p:nvSpPr>
                  <p:cNvPr id="922" name="Head"/>
                  <p:cNvSpPr/>
                  <p:nvPr/>
                </p:nvSpPr>
                <p:spPr>
                  <a:xfrm>
                    <a:off x="-1" y="0"/>
                    <a:ext cx="391590" cy="468463"/>
                  </a:xfrm>
                  <a:custGeom>
                    <a:avLst/>
                    <a:gdLst/>
                    <a:ahLst/>
                    <a:cxnLst>
                      <a:cxn ang="0">
                        <a:pos x="wd2" y="hd2"/>
                      </a:cxn>
                      <a:cxn ang="5400000">
                        <a:pos x="wd2" y="hd2"/>
                      </a:cxn>
                      <a:cxn ang="10800000">
                        <a:pos x="wd2" y="hd2"/>
                      </a:cxn>
                      <a:cxn ang="16200000">
                        <a:pos x="wd2" y="hd2"/>
                      </a:cxn>
                    </a:cxnLst>
                    <a:rect l="0" t="0" r="r" b="b"/>
                    <a:pathLst>
                      <a:path w="21545" h="21600" fill="norm" stroke="1" extrusionOk="0">
                        <a:moveTo>
                          <a:pt x="9154" y="0"/>
                        </a:moveTo>
                        <a:cubicBezTo>
                          <a:pt x="3064" y="0"/>
                          <a:pt x="0" y="3297"/>
                          <a:pt x="0" y="7252"/>
                        </a:cubicBezTo>
                        <a:cubicBezTo>
                          <a:pt x="0" y="11207"/>
                          <a:pt x="2755" y="14261"/>
                          <a:pt x="3263" y="17024"/>
                        </a:cubicBezTo>
                        <a:cubicBezTo>
                          <a:pt x="3772" y="19786"/>
                          <a:pt x="1428" y="21600"/>
                          <a:pt x="1428" y="21600"/>
                        </a:cubicBezTo>
                        <a:lnTo>
                          <a:pt x="13269" y="21600"/>
                        </a:lnTo>
                        <a:cubicBezTo>
                          <a:pt x="14015" y="18211"/>
                          <a:pt x="15444" y="18832"/>
                          <a:pt x="16687" y="18799"/>
                        </a:cubicBezTo>
                        <a:cubicBezTo>
                          <a:pt x="17929" y="18767"/>
                          <a:pt x="19467" y="18460"/>
                          <a:pt x="19210" y="17068"/>
                        </a:cubicBezTo>
                        <a:cubicBezTo>
                          <a:pt x="19036" y="16134"/>
                          <a:pt x="19250" y="15837"/>
                          <a:pt x="19675" y="15341"/>
                        </a:cubicBezTo>
                        <a:cubicBezTo>
                          <a:pt x="20100" y="14844"/>
                          <a:pt x="19256" y="14402"/>
                          <a:pt x="19256" y="14402"/>
                        </a:cubicBezTo>
                        <a:lnTo>
                          <a:pt x="19745" y="14169"/>
                        </a:lnTo>
                        <a:cubicBezTo>
                          <a:pt x="19977" y="14061"/>
                          <a:pt x="20093" y="13835"/>
                          <a:pt x="20035" y="13619"/>
                        </a:cubicBezTo>
                        <a:cubicBezTo>
                          <a:pt x="20009" y="13533"/>
                          <a:pt x="19982" y="13430"/>
                          <a:pt x="19950" y="13301"/>
                        </a:cubicBezTo>
                        <a:cubicBezTo>
                          <a:pt x="19847" y="12874"/>
                          <a:pt x="20073" y="12503"/>
                          <a:pt x="20497" y="12373"/>
                        </a:cubicBezTo>
                        <a:cubicBezTo>
                          <a:pt x="20877" y="12260"/>
                          <a:pt x="21149" y="12098"/>
                          <a:pt x="21342" y="11942"/>
                        </a:cubicBezTo>
                        <a:cubicBezTo>
                          <a:pt x="21600" y="11737"/>
                          <a:pt x="21600" y="11374"/>
                          <a:pt x="21407" y="11120"/>
                        </a:cubicBezTo>
                        <a:cubicBezTo>
                          <a:pt x="20705" y="10192"/>
                          <a:pt x="19983" y="9173"/>
                          <a:pt x="19487" y="8520"/>
                        </a:cubicBezTo>
                        <a:cubicBezTo>
                          <a:pt x="18754" y="7554"/>
                          <a:pt x="19939" y="7036"/>
                          <a:pt x="19572" y="5994"/>
                        </a:cubicBezTo>
                        <a:cubicBezTo>
                          <a:pt x="18658" y="2406"/>
                          <a:pt x="15959" y="0"/>
                          <a:pt x="9154" y="0"/>
                        </a:cubicBezTo>
                        <a:close/>
                      </a:path>
                    </a:pathLst>
                  </a:custGeom>
                  <a:solidFill>
                    <a:srgbClr val="1DB100"/>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grpSp>
                <p:nvGrpSpPr>
                  <p:cNvPr id="956" name="Group"/>
                  <p:cNvGrpSpPr/>
                  <p:nvPr/>
                </p:nvGrpSpPr>
                <p:grpSpPr>
                  <a:xfrm>
                    <a:off x="120471" y="-2"/>
                    <a:ext cx="391592" cy="468466"/>
                    <a:chOff x="0" y="0"/>
                    <a:chExt cx="391590" cy="468464"/>
                  </a:xfrm>
                </p:grpSpPr>
                <p:sp>
                  <p:nvSpPr>
                    <p:cNvPr id="923" name="Head"/>
                    <p:cNvSpPr/>
                    <p:nvPr/>
                  </p:nvSpPr>
                  <p:spPr>
                    <a:xfrm>
                      <a:off x="-1" y="-1"/>
                      <a:ext cx="391591" cy="468466"/>
                    </a:xfrm>
                    <a:custGeom>
                      <a:avLst/>
                      <a:gdLst/>
                      <a:ahLst/>
                      <a:cxnLst>
                        <a:cxn ang="0">
                          <a:pos x="wd2" y="hd2"/>
                        </a:cxn>
                        <a:cxn ang="5400000">
                          <a:pos x="wd2" y="hd2"/>
                        </a:cxn>
                        <a:cxn ang="10800000">
                          <a:pos x="wd2" y="hd2"/>
                        </a:cxn>
                        <a:cxn ang="16200000">
                          <a:pos x="wd2" y="hd2"/>
                        </a:cxn>
                      </a:cxnLst>
                      <a:rect l="0" t="0" r="r" b="b"/>
                      <a:pathLst>
                        <a:path w="21545" h="21600" fill="norm" stroke="1" extrusionOk="0">
                          <a:moveTo>
                            <a:pt x="9154" y="0"/>
                          </a:moveTo>
                          <a:cubicBezTo>
                            <a:pt x="3064" y="0"/>
                            <a:pt x="0" y="3297"/>
                            <a:pt x="0" y="7252"/>
                          </a:cubicBezTo>
                          <a:cubicBezTo>
                            <a:pt x="0" y="11207"/>
                            <a:pt x="2755" y="14261"/>
                            <a:pt x="3263" y="17024"/>
                          </a:cubicBezTo>
                          <a:cubicBezTo>
                            <a:pt x="3772" y="19786"/>
                            <a:pt x="1428" y="21600"/>
                            <a:pt x="1428" y="21600"/>
                          </a:cubicBezTo>
                          <a:lnTo>
                            <a:pt x="13269" y="21600"/>
                          </a:lnTo>
                          <a:cubicBezTo>
                            <a:pt x="14015" y="18211"/>
                            <a:pt x="15444" y="18832"/>
                            <a:pt x="16687" y="18799"/>
                          </a:cubicBezTo>
                          <a:cubicBezTo>
                            <a:pt x="17929" y="18767"/>
                            <a:pt x="19467" y="18460"/>
                            <a:pt x="19210" y="17068"/>
                          </a:cubicBezTo>
                          <a:cubicBezTo>
                            <a:pt x="19036" y="16134"/>
                            <a:pt x="19250" y="15837"/>
                            <a:pt x="19675" y="15341"/>
                          </a:cubicBezTo>
                          <a:cubicBezTo>
                            <a:pt x="20100" y="14844"/>
                            <a:pt x="19256" y="14402"/>
                            <a:pt x="19256" y="14402"/>
                          </a:cubicBezTo>
                          <a:lnTo>
                            <a:pt x="19745" y="14169"/>
                          </a:lnTo>
                          <a:cubicBezTo>
                            <a:pt x="19977" y="14061"/>
                            <a:pt x="20093" y="13835"/>
                            <a:pt x="20035" y="13619"/>
                          </a:cubicBezTo>
                          <a:cubicBezTo>
                            <a:pt x="20009" y="13533"/>
                            <a:pt x="19982" y="13430"/>
                            <a:pt x="19950" y="13301"/>
                          </a:cubicBezTo>
                          <a:cubicBezTo>
                            <a:pt x="19847" y="12874"/>
                            <a:pt x="20073" y="12503"/>
                            <a:pt x="20497" y="12373"/>
                          </a:cubicBezTo>
                          <a:cubicBezTo>
                            <a:pt x="20877" y="12260"/>
                            <a:pt x="21149" y="12098"/>
                            <a:pt x="21342" y="11942"/>
                          </a:cubicBezTo>
                          <a:cubicBezTo>
                            <a:pt x="21600" y="11737"/>
                            <a:pt x="21600" y="11374"/>
                            <a:pt x="21407" y="11120"/>
                          </a:cubicBezTo>
                          <a:cubicBezTo>
                            <a:pt x="20705" y="10192"/>
                            <a:pt x="19983" y="9173"/>
                            <a:pt x="19487" y="8520"/>
                          </a:cubicBezTo>
                          <a:cubicBezTo>
                            <a:pt x="18754" y="7554"/>
                            <a:pt x="19939" y="7036"/>
                            <a:pt x="19572" y="5994"/>
                          </a:cubicBezTo>
                          <a:cubicBezTo>
                            <a:pt x="18658" y="2406"/>
                            <a:pt x="15959" y="0"/>
                            <a:pt x="9154" y="0"/>
                          </a:cubicBezTo>
                          <a:close/>
                        </a:path>
                      </a:pathLst>
                    </a:custGeom>
                    <a:solidFill>
                      <a:srgbClr val="017100"/>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924" name="Square"/>
                    <p:cNvSpPr/>
                    <p:nvPr/>
                  </p:nvSpPr>
                  <p:spPr>
                    <a:xfrm>
                      <a:off x="130498" y="61000"/>
                      <a:ext cx="43348" cy="43349"/>
                    </a:xfrm>
                    <a:prstGeom prst="rect">
                      <a:avLst/>
                    </a:prstGeom>
                    <a:solidFill>
                      <a:srgbClr val="1DB100"/>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925" name="Square"/>
                    <p:cNvSpPr/>
                    <p:nvPr/>
                  </p:nvSpPr>
                  <p:spPr>
                    <a:xfrm>
                      <a:off x="173844" y="147695"/>
                      <a:ext cx="43349" cy="43348"/>
                    </a:xfrm>
                    <a:prstGeom prst="rect">
                      <a:avLst/>
                    </a:prstGeom>
                    <a:solidFill>
                      <a:srgbClr val="1DB100"/>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926" name="Square"/>
                    <p:cNvSpPr/>
                    <p:nvPr/>
                  </p:nvSpPr>
                  <p:spPr>
                    <a:xfrm>
                      <a:off x="217191" y="191041"/>
                      <a:ext cx="43349" cy="43349"/>
                    </a:xfrm>
                    <a:prstGeom prst="rect">
                      <a:avLst/>
                    </a:prstGeom>
                    <a:solidFill>
                      <a:srgbClr val="1DB100"/>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927" name="Square"/>
                    <p:cNvSpPr/>
                    <p:nvPr/>
                  </p:nvSpPr>
                  <p:spPr>
                    <a:xfrm>
                      <a:off x="130498" y="234388"/>
                      <a:ext cx="43348" cy="43349"/>
                    </a:xfrm>
                    <a:prstGeom prst="rect">
                      <a:avLst/>
                    </a:prstGeom>
                    <a:solidFill>
                      <a:srgbClr val="1DB100"/>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928" name="Square"/>
                    <p:cNvSpPr/>
                    <p:nvPr/>
                  </p:nvSpPr>
                  <p:spPr>
                    <a:xfrm>
                      <a:off x="258682" y="104347"/>
                      <a:ext cx="43349" cy="43349"/>
                    </a:xfrm>
                    <a:prstGeom prst="rect">
                      <a:avLst/>
                    </a:prstGeom>
                    <a:solidFill>
                      <a:srgbClr val="1DB100"/>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929" name="Square"/>
                    <p:cNvSpPr/>
                    <p:nvPr/>
                  </p:nvSpPr>
                  <p:spPr>
                    <a:xfrm>
                      <a:off x="173844" y="277735"/>
                      <a:ext cx="43349" cy="43349"/>
                    </a:xfrm>
                    <a:prstGeom prst="rect">
                      <a:avLst/>
                    </a:prstGeom>
                    <a:solidFill>
                      <a:srgbClr val="1DB100"/>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930" name="Square"/>
                    <p:cNvSpPr/>
                    <p:nvPr/>
                  </p:nvSpPr>
                  <p:spPr>
                    <a:xfrm>
                      <a:off x="217191" y="321082"/>
                      <a:ext cx="43349" cy="43350"/>
                    </a:xfrm>
                    <a:prstGeom prst="rect">
                      <a:avLst/>
                    </a:prstGeom>
                    <a:solidFill>
                      <a:srgbClr val="1DB100"/>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931" name="Square"/>
                    <p:cNvSpPr/>
                    <p:nvPr/>
                  </p:nvSpPr>
                  <p:spPr>
                    <a:xfrm>
                      <a:off x="130498" y="147695"/>
                      <a:ext cx="43348" cy="43348"/>
                    </a:xfrm>
                    <a:prstGeom prst="rect">
                      <a:avLst/>
                    </a:prstGeom>
                    <a:solidFill>
                      <a:srgbClr val="61D836"/>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932" name="Square"/>
                    <p:cNvSpPr/>
                    <p:nvPr/>
                  </p:nvSpPr>
                  <p:spPr>
                    <a:xfrm>
                      <a:off x="87150" y="191041"/>
                      <a:ext cx="43349" cy="43349"/>
                    </a:xfrm>
                    <a:prstGeom prst="rect">
                      <a:avLst/>
                    </a:prstGeom>
                    <a:solidFill>
                      <a:srgbClr val="61D836"/>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933" name="Square"/>
                    <p:cNvSpPr/>
                    <p:nvPr/>
                  </p:nvSpPr>
                  <p:spPr>
                    <a:xfrm>
                      <a:off x="217191" y="234388"/>
                      <a:ext cx="43349" cy="43349"/>
                    </a:xfrm>
                    <a:prstGeom prst="rect">
                      <a:avLst/>
                    </a:prstGeom>
                    <a:solidFill>
                      <a:srgbClr val="61D836"/>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934" name="Square"/>
                    <p:cNvSpPr/>
                    <p:nvPr/>
                  </p:nvSpPr>
                  <p:spPr>
                    <a:xfrm>
                      <a:off x="260538" y="277735"/>
                      <a:ext cx="43348" cy="43349"/>
                    </a:xfrm>
                    <a:prstGeom prst="rect">
                      <a:avLst/>
                    </a:prstGeom>
                    <a:solidFill>
                      <a:srgbClr val="61D836"/>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935" name="Square"/>
                    <p:cNvSpPr/>
                    <p:nvPr/>
                  </p:nvSpPr>
                  <p:spPr>
                    <a:xfrm>
                      <a:off x="87150" y="104347"/>
                      <a:ext cx="43349" cy="43349"/>
                    </a:xfrm>
                    <a:prstGeom prst="rect">
                      <a:avLst/>
                    </a:prstGeom>
                    <a:solidFill>
                      <a:srgbClr val="61D836"/>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936" name="Square"/>
                    <p:cNvSpPr/>
                    <p:nvPr/>
                  </p:nvSpPr>
                  <p:spPr>
                    <a:xfrm>
                      <a:off x="217191" y="147695"/>
                      <a:ext cx="43349" cy="43348"/>
                    </a:xfrm>
                    <a:prstGeom prst="rect">
                      <a:avLst/>
                    </a:prstGeom>
                    <a:solidFill>
                      <a:srgbClr val="61D836"/>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937" name="Square"/>
                    <p:cNvSpPr/>
                    <p:nvPr/>
                  </p:nvSpPr>
                  <p:spPr>
                    <a:xfrm>
                      <a:off x="303884" y="321082"/>
                      <a:ext cx="43349" cy="43350"/>
                    </a:xfrm>
                    <a:prstGeom prst="rect">
                      <a:avLst/>
                    </a:prstGeom>
                    <a:solidFill>
                      <a:srgbClr val="61D836"/>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938" name="Square"/>
                    <p:cNvSpPr/>
                    <p:nvPr/>
                  </p:nvSpPr>
                  <p:spPr>
                    <a:xfrm>
                      <a:off x="130498" y="321082"/>
                      <a:ext cx="43348" cy="43350"/>
                    </a:xfrm>
                    <a:prstGeom prst="rect">
                      <a:avLst/>
                    </a:prstGeom>
                    <a:solidFill>
                      <a:srgbClr val="61D836"/>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939" name="Square"/>
                    <p:cNvSpPr/>
                    <p:nvPr/>
                  </p:nvSpPr>
                  <p:spPr>
                    <a:xfrm>
                      <a:off x="173844" y="364430"/>
                      <a:ext cx="43349" cy="43348"/>
                    </a:xfrm>
                    <a:prstGeom prst="rect">
                      <a:avLst/>
                    </a:prstGeom>
                    <a:solidFill>
                      <a:srgbClr val="88FA4E"/>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940" name="Square"/>
                    <p:cNvSpPr/>
                    <p:nvPr/>
                  </p:nvSpPr>
                  <p:spPr>
                    <a:xfrm>
                      <a:off x="130498" y="191041"/>
                      <a:ext cx="43348" cy="43349"/>
                    </a:xfrm>
                    <a:prstGeom prst="rect">
                      <a:avLst/>
                    </a:prstGeom>
                    <a:solidFill>
                      <a:srgbClr val="88FA4E"/>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941" name="Square"/>
                    <p:cNvSpPr/>
                    <p:nvPr/>
                  </p:nvSpPr>
                  <p:spPr>
                    <a:xfrm>
                      <a:off x="45659" y="147695"/>
                      <a:ext cx="43349" cy="43348"/>
                    </a:xfrm>
                    <a:prstGeom prst="rect">
                      <a:avLst/>
                    </a:prstGeom>
                    <a:solidFill>
                      <a:srgbClr val="88FA4E"/>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942" name="Square"/>
                    <p:cNvSpPr/>
                    <p:nvPr/>
                  </p:nvSpPr>
                  <p:spPr>
                    <a:xfrm>
                      <a:off x="174129" y="104347"/>
                      <a:ext cx="43348" cy="43349"/>
                    </a:xfrm>
                    <a:prstGeom prst="rect">
                      <a:avLst/>
                    </a:prstGeom>
                    <a:solidFill>
                      <a:srgbClr val="88FA4E"/>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943" name="Square"/>
                    <p:cNvSpPr/>
                    <p:nvPr/>
                  </p:nvSpPr>
                  <p:spPr>
                    <a:xfrm>
                      <a:off x="260538" y="191041"/>
                      <a:ext cx="43348" cy="43349"/>
                    </a:xfrm>
                    <a:prstGeom prst="rect">
                      <a:avLst/>
                    </a:prstGeom>
                    <a:solidFill>
                      <a:srgbClr val="88FA4E"/>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944" name="Square"/>
                    <p:cNvSpPr/>
                    <p:nvPr/>
                  </p:nvSpPr>
                  <p:spPr>
                    <a:xfrm>
                      <a:off x="174129" y="234231"/>
                      <a:ext cx="43348" cy="43348"/>
                    </a:xfrm>
                    <a:prstGeom prst="rect">
                      <a:avLst/>
                    </a:prstGeom>
                    <a:solidFill>
                      <a:srgbClr val="88FA4E"/>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945" name="Square"/>
                    <p:cNvSpPr/>
                    <p:nvPr/>
                  </p:nvSpPr>
                  <p:spPr>
                    <a:xfrm>
                      <a:off x="260538" y="364430"/>
                      <a:ext cx="43348" cy="43348"/>
                    </a:xfrm>
                    <a:prstGeom prst="rect">
                      <a:avLst/>
                    </a:prstGeom>
                    <a:solidFill>
                      <a:srgbClr val="88FA4E"/>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946" name="Square"/>
                    <p:cNvSpPr/>
                    <p:nvPr/>
                  </p:nvSpPr>
                  <p:spPr>
                    <a:xfrm>
                      <a:off x="87150" y="277735"/>
                      <a:ext cx="43349" cy="43349"/>
                    </a:xfrm>
                    <a:prstGeom prst="rect">
                      <a:avLst/>
                    </a:prstGeom>
                    <a:solidFill>
                      <a:srgbClr val="88FA4E"/>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947" name="Square"/>
                    <p:cNvSpPr/>
                    <p:nvPr/>
                  </p:nvSpPr>
                  <p:spPr>
                    <a:xfrm>
                      <a:off x="303884" y="147695"/>
                      <a:ext cx="43349" cy="43348"/>
                    </a:xfrm>
                    <a:prstGeom prst="rect">
                      <a:avLst/>
                    </a:prstGeom>
                    <a:solidFill>
                      <a:srgbClr val="88FA4E"/>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948" name="Square"/>
                    <p:cNvSpPr/>
                    <p:nvPr/>
                  </p:nvSpPr>
                  <p:spPr>
                    <a:xfrm>
                      <a:off x="303884" y="234388"/>
                      <a:ext cx="43349" cy="43349"/>
                    </a:xfrm>
                    <a:prstGeom prst="rect">
                      <a:avLst/>
                    </a:prstGeom>
                    <a:solidFill>
                      <a:srgbClr val="61D836"/>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949" name="Square"/>
                    <p:cNvSpPr/>
                    <p:nvPr/>
                  </p:nvSpPr>
                  <p:spPr>
                    <a:xfrm>
                      <a:off x="45659" y="234388"/>
                      <a:ext cx="43349" cy="43349"/>
                    </a:xfrm>
                    <a:prstGeom prst="rect">
                      <a:avLst/>
                    </a:prstGeom>
                    <a:solidFill>
                      <a:srgbClr val="61D836"/>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950" name="Square"/>
                    <p:cNvSpPr/>
                    <p:nvPr/>
                  </p:nvSpPr>
                  <p:spPr>
                    <a:xfrm>
                      <a:off x="217191" y="61000"/>
                      <a:ext cx="43349" cy="43349"/>
                    </a:xfrm>
                    <a:prstGeom prst="rect">
                      <a:avLst/>
                    </a:prstGeom>
                    <a:solidFill>
                      <a:srgbClr val="61D836"/>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951" name="Square"/>
                    <p:cNvSpPr/>
                    <p:nvPr/>
                  </p:nvSpPr>
                  <p:spPr>
                    <a:xfrm>
                      <a:off x="87150" y="364430"/>
                      <a:ext cx="43349" cy="43348"/>
                    </a:xfrm>
                    <a:prstGeom prst="rect">
                      <a:avLst/>
                    </a:prstGeom>
                    <a:solidFill>
                      <a:srgbClr val="61D836"/>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952" name="Square"/>
                    <p:cNvSpPr/>
                    <p:nvPr/>
                  </p:nvSpPr>
                  <p:spPr>
                    <a:xfrm>
                      <a:off x="130498" y="407777"/>
                      <a:ext cx="43348" cy="43349"/>
                    </a:xfrm>
                    <a:prstGeom prst="rect">
                      <a:avLst/>
                    </a:prstGeom>
                    <a:solidFill>
                      <a:srgbClr val="88FA4E"/>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953" name="Square"/>
                    <p:cNvSpPr/>
                    <p:nvPr/>
                  </p:nvSpPr>
                  <p:spPr>
                    <a:xfrm>
                      <a:off x="87150" y="61000"/>
                      <a:ext cx="43349" cy="43349"/>
                    </a:xfrm>
                    <a:prstGeom prst="rect">
                      <a:avLst/>
                    </a:prstGeom>
                    <a:solidFill>
                      <a:srgbClr val="88FA4E"/>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954" name="Square"/>
                    <p:cNvSpPr/>
                    <p:nvPr/>
                  </p:nvSpPr>
                  <p:spPr>
                    <a:xfrm>
                      <a:off x="130498" y="17654"/>
                      <a:ext cx="43348" cy="43348"/>
                    </a:xfrm>
                    <a:prstGeom prst="rect">
                      <a:avLst/>
                    </a:prstGeom>
                    <a:solidFill>
                      <a:srgbClr val="88FA4E"/>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955" name="Square"/>
                    <p:cNvSpPr/>
                    <p:nvPr/>
                  </p:nvSpPr>
                  <p:spPr>
                    <a:xfrm>
                      <a:off x="174129" y="17654"/>
                      <a:ext cx="43348" cy="43348"/>
                    </a:xfrm>
                    <a:prstGeom prst="rect">
                      <a:avLst/>
                    </a:prstGeom>
                    <a:solidFill>
                      <a:srgbClr val="61D836"/>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grpSp>
            </p:grpSp>
            <p:sp>
              <p:nvSpPr>
                <p:cNvPr id="958" name="Rectangle"/>
                <p:cNvSpPr/>
                <p:nvPr/>
              </p:nvSpPr>
              <p:spPr>
                <a:xfrm>
                  <a:off x="-1" y="-1"/>
                  <a:ext cx="1124296" cy="552784"/>
                </a:xfrm>
                <a:prstGeom prst="rect">
                  <a:avLst/>
                </a:prstGeom>
                <a:noFill/>
                <a:ln w="12700" cap="flat">
                  <a:solidFill>
                    <a:srgbClr val="017100"/>
                  </a:solidFill>
                  <a:prstDash val="solid"/>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grpSp>
        </p:grpSp>
        <p:grpSp>
          <p:nvGrpSpPr>
            <p:cNvPr id="965" name="Group"/>
            <p:cNvGrpSpPr/>
            <p:nvPr/>
          </p:nvGrpSpPr>
          <p:grpSpPr>
            <a:xfrm>
              <a:off x="2091433" y="494871"/>
              <a:ext cx="847671" cy="838730"/>
              <a:chOff x="0" y="6052"/>
              <a:chExt cx="847670" cy="838728"/>
            </a:xfrm>
          </p:grpSpPr>
          <p:sp>
            <p:nvSpPr>
              <p:cNvPr id="961" name="personal data"/>
              <p:cNvSpPr txBox="1"/>
              <p:nvPr/>
            </p:nvSpPr>
            <p:spPr>
              <a:xfrm>
                <a:off x="0" y="6052"/>
                <a:ext cx="847671" cy="2111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8" tIns="35718" rIns="35718" bIns="35718" numCol="1" anchor="ctr">
                <a:spAutoFit/>
              </a:bodyPr>
              <a:lstStyle>
                <a:lvl1pPr defTabSz="410765">
                  <a:defRPr sz="1000">
                    <a:solidFill>
                      <a:srgbClr val="017100"/>
                    </a:solidFill>
                    <a:latin typeface="Gill Sans"/>
                    <a:ea typeface="Gill Sans"/>
                    <a:cs typeface="Gill Sans"/>
                    <a:sym typeface="Gill Sans"/>
                  </a:defRPr>
                </a:lvl1pPr>
              </a:lstStyle>
              <a:p>
                <a:pPr/>
                <a:r>
                  <a:t>personal data</a:t>
                </a:r>
              </a:p>
            </p:txBody>
          </p:sp>
          <p:grpSp>
            <p:nvGrpSpPr>
              <p:cNvPr id="964" name="Group"/>
              <p:cNvGrpSpPr/>
              <p:nvPr/>
            </p:nvGrpSpPr>
            <p:grpSpPr>
              <a:xfrm>
                <a:off x="64307" y="282630"/>
                <a:ext cx="719058" cy="562152"/>
                <a:chOff x="0" y="0"/>
                <a:chExt cx="719057" cy="562151"/>
              </a:xfrm>
            </p:grpSpPr>
            <p:sp>
              <p:nvSpPr>
                <p:cNvPr id="962" name="Head"/>
                <p:cNvSpPr/>
                <p:nvPr/>
              </p:nvSpPr>
              <p:spPr>
                <a:xfrm>
                  <a:off x="163724" y="42160"/>
                  <a:ext cx="391590" cy="468461"/>
                </a:xfrm>
                <a:custGeom>
                  <a:avLst/>
                  <a:gdLst/>
                  <a:ahLst/>
                  <a:cxnLst>
                    <a:cxn ang="0">
                      <a:pos x="wd2" y="hd2"/>
                    </a:cxn>
                    <a:cxn ang="5400000">
                      <a:pos x="wd2" y="hd2"/>
                    </a:cxn>
                    <a:cxn ang="10800000">
                      <a:pos x="wd2" y="hd2"/>
                    </a:cxn>
                    <a:cxn ang="16200000">
                      <a:pos x="wd2" y="hd2"/>
                    </a:cxn>
                  </a:cxnLst>
                  <a:rect l="0" t="0" r="r" b="b"/>
                  <a:pathLst>
                    <a:path w="21545" h="21600" fill="norm" stroke="1" extrusionOk="0">
                      <a:moveTo>
                        <a:pt x="9154" y="0"/>
                      </a:moveTo>
                      <a:cubicBezTo>
                        <a:pt x="3064" y="0"/>
                        <a:pt x="0" y="3297"/>
                        <a:pt x="0" y="7252"/>
                      </a:cubicBezTo>
                      <a:cubicBezTo>
                        <a:pt x="0" y="11207"/>
                        <a:pt x="2755" y="14261"/>
                        <a:pt x="3263" y="17024"/>
                      </a:cubicBezTo>
                      <a:cubicBezTo>
                        <a:pt x="3772" y="19786"/>
                        <a:pt x="1428" y="21600"/>
                        <a:pt x="1428" y="21600"/>
                      </a:cubicBezTo>
                      <a:lnTo>
                        <a:pt x="13269" y="21600"/>
                      </a:lnTo>
                      <a:cubicBezTo>
                        <a:pt x="14015" y="18211"/>
                        <a:pt x="15444" y="18832"/>
                        <a:pt x="16687" y="18799"/>
                      </a:cubicBezTo>
                      <a:cubicBezTo>
                        <a:pt x="17929" y="18767"/>
                        <a:pt x="19467" y="18460"/>
                        <a:pt x="19210" y="17068"/>
                      </a:cubicBezTo>
                      <a:cubicBezTo>
                        <a:pt x="19036" y="16134"/>
                        <a:pt x="19250" y="15837"/>
                        <a:pt x="19675" y="15341"/>
                      </a:cubicBezTo>
                      <a:cubicBezTo>
                        <a:pt x="20100" y="14844"/>
                        <a:pt x="19256" y="14402"/>
                        <a:pt x="19256" y="14402"/>
                      </a:cubicBezTo>
                      <a:lnTo>
                        <a:pt x="19745" y="14169"/>
                      </a:lnTo>
                      <a:cubicBezTo>
                        <a:pt x="19977" y="14061"/>
                        <a:pt x="20093" y="13835"/>
                        <a:pt x="20035" y="13619"/>
                      </a:cubicBezTo>
                      <a:cubicBezTo>
                        <a:pt x="20009" y="13533"/>
                        <a:pt x="19982" y="13430"/>
                        <a:pt x="19950" y="13301"/>
                      </a:cubicBezTo>
                      <a:cubicBezTo>
                        <a:pt x="19847" y="12874"/>
                        <a:pt x="20073" y="12503"/>
                        <a:pt x="20497" y="12373"/>
                      </a:cubicBezTo>
                      <a:cubicBezTo>
                        <a:pt x="20877" y="12260"/>
                        <a:pt x="21149" y="12098"/>
                        <a:pt x="21342" y="11942"/>
                      </a:cubicBezTo>
                      <a:cubicBezTo>
                        <a:pt x="21600" y="11737"/>
                        <a:pt x="21600" y="11374"/>
                        <a:pt x="21407" y="11120"/>
                      </a:cubicBezTo>
                      <a:cubicBezTo>
                        <a:pt x="20705" y="10192"/>
                        <a:pt x="19983" y="9173"/>
                        <a:pt x="19487" y="8520"/>
                      </a:cubicBezTo>
                      <a:cubicBezTo>
                        <a:pt x="18754" y="7554"/>
                        <a:pt x="19939" y="7036"/>
                        <a:pt x="19572" y="5994"/>
                      </a:cubicBezTo>
                      <a:cubicBezTo>
                        <a:pt x="18658" y="2406"/>
                        <a:pt x="15959" y="0"/>
                        <a:pt x="9154" y="0"/>
                      </a:cubicBezTo>
                      <a:close/>
                    </a:path>
                  </a:pathLst>
                </a:custGeom>
                <a:solidFill>
                  <a:srgbClr val="017100"/>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963" name="Rectangle"/>
                <p:cNvSpPr/>
                <p:nvPr/>
              </p:nvSpPr>
              <p:spPr>
                <a:xfrm>
                  <a:off x="-1" y="0"/>
                  <a:ext cx="719059" cy="562152"/>
                </a:xfrm>
                <a:prstGeom prst="rect">
                  <a:avLst/>
                </a:prstGeom>
                <a:noFill/>
                <a:ln w="12700" cap="flat">
                  <a:solidFill>
                    <a:srgbClr val="017100"/>
                  </a:solidFill>
                  <a:prstDash val="solid"/>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grpSp>
        </p:grpSp>
        <p:grpSp>
          <p:nvGrpSpPr>
            <p:cNvPr id="973" name="Group"/>
            <p:cNvGrpSpPr/>
            <p:nvPr/>
          </p:nvGrpSpPr>
          <p:grpSpPr>
            <a:xfrm>
              <a:off x="4325257" y="499556"/>
              <a:ext cx="783098" cy="823352"/>
              <a:chOff x="0" y="6052"/>
              <a:chExt cx="783096" cy="823351"/>
            </a:xfrm>
          </p:grpSpPr>
          <p:sp>
            <p:nvSpPr>
              <p:cNvPr id="966" name="data storage"/>
              <p:cNvSpPr txBox="1"/>
              <p:nvPr/>
            </p:nvSpPr>
            <p:spPr>
              <a:xfrm>
                <a:off x="0" y="6052"/>
                <a:ext cx="783097" cy="2111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8" tIns="35718" rIns="35718" bIns="35718" numCol="1" anchor="ctr">
                <a:spAutoFit/>
              </a:bodyPr>
              <a:lstStyle>
                <a:lvl1pPr defTabSz="410765">
                  <a:defRPr sz="1000">
                    <a:solidFill>
                      <a:srgbClr val="017100"/>
                    </a:solidFill>
                    <a:latin typeface="Gill Sans"/>
                    <a:ea typeface="Gill Sans"/>
                    <a:cs typeface="Gill Sans"/>
                    <a:sym typeface="Gill Sans"/>
                  </a:defRPr>
                </a:lvl1pPr>
              </a:lstStyle>
              <a:p>
                <a:pPr/>
                <a:r>
                  <a:t>data storage</a:t>
                </a:r>
              </a:p>
            </p:txBody>
          </p:sp>
          <p:grpSp>
            <p:nvGrpSpPr>
              <p:cNvPr id="972" name="Group"/>
              <p:cNvGrpSpPr/>
              <p:nvPr/>
            </p:nvGrpSpPr>
            <p:grpSpPr>
              <a:xfrm>
                <a:off x="83101" y="202991"/>
                <a:ext cx="585531" cy="626413"/>
                <a:chOff x="0" y="0"/>
                <a:chExt cx="585530" cy="626412"/>
              </a:xfrm>
            </p:grpSpPr>
            <p:sp>
              <p:nvSpPr>
                <p:cNvPr id="967" name="Coins"/>
                <p:cNvSpPr/>
                <p:nvPr/>
              </p:nvSpPr>
              <p:spPr>
                <a:xfrm>
                  <a:off x="65985" y="288719"/>
                  <a:ext cx="266892" cy="2676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1" y="0"/>
                      </a:moveTo>
                      <a:cubicBezTo>
                        <a:pt x="7949" y="0"/>
                        <a:pt x="5266" y="392"/>
                        <a:pt x="3255" y="1111"/>
                      </a:cubicBezTo>
                      <a:cubicBezTo>
                        <a:pt x="1360" y="1787"/>
                        <a:pt x="273" y="2685"/>
                        <a:pt x="273" y="3572"/>
                      </a:cubicBezTo>
                      <a:cubicBezTo>
                        <a:pt x="273" y="4460"/>
                        <a:pt x="1360" y="5360"/>
                        <a:pt x="3255" y="6035"/>
                      </a:cubicBezTo>
                      <a:cubicBezTo>
                        <a:pt x="5266" y="6749"/>
                        <a:pt x="7949" y="7147"/>
                        <a:pt x="10801" y="7147"/>
                      </a:cubicBezTo>
                      <a:cubicBezTo>
                        <a:pt x="13652" y="7147"/>
                        <a:pt x="16334" y="6754"/>
                        <a:pt x="18345" y="6035"/>
                      </a:cubicBezTo>
                      <a:cubicBezTo>
                        <a:pt x="20240" y="5360"/>
                        <a:pt x="21327" y="4460"/>
                        <a:pt x="21327" y="3572"/>
                      </a:cubicBezTo>
                      <a:cubicBezTo>
                        <a:pt x="21327" y="2685"/>
                        <a:pt x="20240" y="1787"/>
                        <a:pt x="18345" y="1111"/>
                      </a:cubicBezTo>
                      <a:cubicBezTo>
                        <a:pt x="16334" y="398"/>
                        <a:pt x="13652" y="0"/>
                        <a:pt x="10801" y="0"/>
                      </a:cubicBezTo>
                      <a:close/>
                      <a:moveTo>
                        <a:pt x="12" y="4505"/>
                      </a:moveTo>
                      <a:lnTo>
                        <a:pt x="12" y="5914"/>
                      </a:lnTo>
                      <a:cubicBezTo>
                        <a:pt x="12" y="8033"/>
                        <a:pt x="4846" y="9754"/>
                        <a:pt x="10811" y="9754"/>
                      </a:cubicBezTo>
                      <a:cubicBezTo>
                        <a:pt x="16776" y="9754"/>
                        <a:pt x="21600" y="8039"/>
                        <a:pt x="21600" y="5914"/>
                      </a:cubicBezTo>
                      <a:lnTo>
                        <a:pt x="21600" y="4505"/>
                      </a:lnTo>
                      <a:cubicBezTo>
                        <a:pt x="21136" y="5284"/>
                        <a:pt x="20088" y="5991"/>
                        <a:pt x="18531" y="6541"/>
                      </a:cubicBezTo>
                      <a:cubicBezTo>
                        <a:pt x="16460" y="7276"/>
                        <a:pt x="13718" y="7679"/>
                        <a:pt x="10806" y="7679"/>
                      </a:cubicBezTo>
                      <a:cubicBezTo>
                        <a:pt x="7894" y="7679"/>
                        <a:pt x="5146" y="7276"/>
                        <a:pt x="3081" y="6541"/>
                      </a:cubicBezTo>
                      <a:cubicBezTo>
                        <a:pt x="1524" y="5985"/>
                        <a:pt x="476" y="5284"/>
                        <a:pt x="12" y="4505"/>
                      </a:cubicBezTo>
                      <a:close/>
                      <a:moveTo>
                        <a:pt x="0" y="7320"/>
                      </a:moveTo>
                      <a:lnTo>
                        <a:pt x="0" y="8284"/>
                      </a:lnTo>
                      <a:cubicBezTo>
                        <a:pt x="0" y="10402"/>
                        <a:pt x="4836" y="12123"/>
                        <a:pt x="10801" y="12123"/>
                      </a:cubicBezTo>
                      <a:cubicBezTo>
                        <a:pt x="16766" y="12123"/>
                        <a:pt x="21600" y="10408"/>
                        <a:pt x="21600" y="8284"/>
                      </a:cubicBezTo>
                      <a:lnTo>
                        <a:pt x="21600" y="7320"/>
                      </a:lnTo>
                      <a:cubicBezTo>
                        <a:pt x="21458" y="7495"/>
                        <a:pt x="21295" y="7664"/>
                        <a:pt x="21098" y="7827"/>
                      </a:cubicBezTo>
                      <a:cubicBezTo>
                        <a:pt x="20508" y="8329"/>
                        <a:pt x="19672" y="8769"/>
                        <a:pt x="18618" y="9145"/>
                      </a:cubicBezTo>
                      <a:cubicBezTo>
                        <a:pt x="16520" y="9891"/>
                        <a:pt x="13745" y="10299"/>
                        <a:pt x="10801" y="10299"/>
                      </a:cubicBezTo>
                      <a:cubicBezTo>
                        <a:pt x="7856" y="10299"/>
                        <a:pt x="5080" y="9891"/>
                        <a:pt x="2982" y="9145"/>
                      </a:cubicBezTo>
                      <a:cubicBezTo>
                        <a:pt x="1928" y="8769"/>
                        <a:pt x="1099" y="8329"/>
                        <a:pt x="504" y="7827"/>
                      </a:cubicBezTo>
                      <a:cubicBezTo>
                        <a:pt x="307" y="7664"/>
                        <a:pt x="142" y="7495"/>
                        <a:pt x="0" y="7320"/>
                      </a:cubicBezTo>
                      <a:close/>
                      <a:moveTo>
                        <a:pt x="0" y="9689"/>
                      </a:moveTo>
                      <a:lnTo>
                        <a:pt x="0" y="10653"/>
                      </a:lnTo>
                      <a:cubicBezTo>
                        <a:pt x="0" y="12771"/>
                        <a:pt x="4836" y="14492"/>
                        <a:pt x="10801" y="14492"/>
                      </a:cubicBezTo>
                      <a:cubicBezTo>
                        <a:pt x="16766" y="14492"/>
                        <a:pt x="21600" y="12777"/>
                        <a:pt x="21600" y="10653"/>
                      </a:cubicBezTo>
                      <a:lnTo>
                        <a:pt x="21600" y="9689"/>
                      </a:lnTo>
                      <a:cubicBezTo>
                        <a:pt x="21458" y="9864"/>
                        <a:pt x="21295" y="10033"/>
                        <a:pt x="21098" y="10197"/>
                      </a:cubicBezTo>
                      <a:cubicBezTo>
                        <a:pt x="20508" y="10698"/>
                        <a:pt x="19672" y="11138"/>
                        <a:pt x="18618" y="11514"/>
                      </a:cubicBezTo>
                      <a:cubicBezTo>
                        <a:pt x="16520" y="12260"/>
                        <a:pt x="13745" y="12668"/>
                        <a:pt x="10801" y="12668"/>
                      </a:cubicBezTo>
                      <a:cubicBezTo>
                        <a:pt x="7856" y="12668"/>
                        <a:pt x="5080" y="12260"/>
                        <a:pt x="2982" y="11514"/>
                      </a:cubicBezTo>
                      <a:cubicBezTo>
                        <a:pt x="1928" y="11138"/>
                        <a:pt x="1099" y="10698"/>
                        <a:pt x="504" y="10197"/>
                      </a:cubicBezTo>
                      <a:cubicBezTo>
                        <a:pt x="307" y="10033"/>
                        <a:pt x="142" y="9864"/>
                        <a:pt x="0" y="9689"/>
                      </a:cubicBezTo>
                      <a:close/>
                      <a:moveTo>
                        <a:pt x="0" y="12059"/>
                      </a:moveTo>
                      <a:lnTo>
                        <a:pt x="0" y="13022"/>
                      </a:lnTo>
                      <a:cubicBezTo>
                        <a:pt x="0" y="15141"/>
                        <a:pt x="4836" y="16862"/>
                        <a:pt x="10801" y="16862"/>
                      </a:cubicBezTo>
                      <a:cubicBezTo>
                        <a:pt x="16766" y="16862"/>
                        <a:pt x="21600" y="15146"/>
                        <a:pt x="21600" y="13022"/>
                      </a:cubicBezTo>
                      <a:lnTo>
                        <a:pt x="21600" y="12059"/>
                      </a:lnTo>
                      <a:cubicBezTo>
                        <a:pt x="21458" y="12233"/>
                        <a:pt x="21295" y="12402"/>
                        <a:pt x="21098" y="12566"/>
                      </a:cubicBezTo>
                      <a:cubicBezTo>
                        <a:pt x="20508" y="13067"/>
                        <a:pt x="19672" y="13507"/>
                        <a:pt x="18618" y="13883"/>
                      </a:cubicBezTo>
                      <a:cubicBezTo>
                        <a:pt x="16520" y="14629"/>
                        <a:pt x="13745" y="15037"/>
                        <a:pt x="10801" y="15037"/>
                      </a:cubicBezTo>
                      <a:cubicBezTo>
                        <a:pt x="7856" y="15037"/>
                        <a:pt x="5080" y="14629"/>
                        <a:pt x="2982" y="13883"/>
                      </a:cubicBezTo>
                      <a:cubicBezTo>
                        <a:pt x="1928" y="13507"/>
                        <a:pt x="1099" y="13067"/>
                        <a:pt x="504" y="12566"/>
                      </a:cubicBezTo>
                      <a:cubicBezTo>
                        <a:pt x="307" y="12402"/>
                        <a:pt x="142" y="12233"/>
                        <a:pt x="0" y="12059"/>
                      </a:cubicBezTo>
                      <a:close/>
                      <a:moveTo>
                        <a:pt x="0" y="14428"/>
                      </a:moveTo>
                      <a:lnTo>
                        <a:pt x="0" y="15391"/>
                      </a:lnTo>
                      <a:cubicBezTo>
                        <a:pt x="0" y="17510"/>
                        <a:pt x="4836" y="19231"/>
                        <a:pt x="10801" y="19231"/>
                      </a:cubicBezTo>
                      <a:cubicBezTo>
                        <a:pt x="16766" y="19231"/>
                        <a:pt x="21600" y="17515"/>
                        <a:pt x="21600" y="15391"/>
                      </a:cubicBezTo>
                      <a:lnTo>
                        <a:pt x="21600" y="14428"/>
                      </a:lnTo>
                      <a:cubicBezTo>
                        <a:pt x="21458" y="14602"/>
                        <a:pt x="21295" y="14772"/>
                        <a:pt x="21098" y="14935"/>
                      </a:cubicBezTo>
                      <a:cubicBezTo>
                        <a:pt x="20508" y="15436"/>
                        <a:pt x="19672" y="15877"/>
                        <a:pt x="18618" y="16252"/>
                      </a:cubicBezTo>
                      <a:cubicBezTo>
                        <a:pt x="16520" y="16998"/>
                        <a:pt x="13745" y="17406"/>
                        <a:pt x="10801" y="17406"/>
                      </a:cubicBezTo>
                      <a:cubicBezTo>
                        <a:pt x="7856" y="17406"/>
                        <a:pt x="5080" y="16998"/>
                        <a:pt x="2982" y="16252"/>
                      </a:cubicBezTo>
                      <a:cubicBezTo>
                        <a:pt x="1928" y="15877"/>
                        <a:pt x="1099" y="15436"/>
                        <a:pt x="504" y="14935"/>
                      </a:cubicBezTo>
                      <a:cubicBezTo>
                        <a:pt x="307" y="14772"/>
                        <a:pt x="142" y="14602"/>
                        <a:pt x="0" y="14428"/>
                      </a:cubicBezTo>
                      <a:close/>
                      <a:moveTo>
                        <a:pt x="0" y="16797"/>
                      </a:moveTo>
                      <a:lnTo>
                        <a:pt x="0" y="17760"/>
                      </a:lnTo>
                      <a:cubicBezTo>
                        <a:pt x="0" y="19879"/>
                        <a:pt x="4836" y="21600"/>
                        <a:pt x="10801" y="21600"/>
                      </a:cubicBezTo>
                      <a:cubicBezTo>
                        <a:pt x="16766" y="21600"/>
                        <a:pt x="21600" y="19879"/>
                        <a:pt x="21600" y="17760"/>
                      </a:cubicBezTo>
                      <a:lnTo>
                        <a:pt x="21600" y="16797"/>
                      </a:lnTo>
                      <a:cubicBezTo>
                        <a:pt x="21458" y="16971"/>
                        <a:pt x="21295" y="17141"/>
                        <a:pt x="21098" y="17304"/>
                      </a:cubicBezTo>
                      <a:cubicBezTo>
                        <a:pt x="20508" y="17805"/>
                        <a:pt x="19672" y="18246"/>
                        <a:pt x="18618" y="18622"/>
                      </a:cubicBezTo>
                      <a:cubicBezTo>
                        <a:pt x="16520" y="19368"/>
                        <a:pt x="13745" y="19775"/>
                        <a:pt x="10801" y="19775"/>
                      </a:cubicBezTo>
                      <a:cubicBezTo>
                        <a:pt x="7856" y="19775"/>
                        <a:pt x="5080" y="19368"/>
                        <a:pt x="2982" y="18622"/>
                      </a:cubicBezTo>
                      <a:cubicBezTo>
                        <a:pt x="1928" y="18246"/>
                        <a:pt x="1099" y="17805"/>
                        <a:pt x="504" y="17304"/>
                      </a:cubicBezTo>
                      <a:cubicBezTo>
                        <a:pt x="307" y="17141"/>
                        <a:pt x="142" y="16971"/>
                        <a:pt x="0" y="16797"/>
                      </a:cubicBezTo>
                      <a:close/>
                    </a:path>
                  </a:pathLst>
                </a:custGeom>
                <a:solidFill>
                  <a:srgbClr val="017100"/>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968" name="Square"/>
                <p:cNvSpPr/>
                <p:nvPr/>
              </p:nvSpPr>
              <p:spPr>
                <a:xfrm>
                  <a:off x="-1" y="91028"/>
                  <a:ext cx="535383" cy="535384"/>
                </a:xfrm>
                <a:prstGeom prst="rect">
                  <a:avLst/>
                </a:prstGeom>
                <a:noFill/>
                <a:ln w="38100" cap="flat">
                  <a:solidFill>
                    <a:srgbClr val="017100"/>
                  </a:solidFill>
                  <a:prstDash val="solid"/>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grpSp>
              <p:nvGrpSpPr>
                <p:cNvPr id="971" name="Group"/>
                <p:cNvGrpSpPr/>
                <p:nvPr/>
              </p:nvGrpSpPr>
              <p:grpSpPr>
                <a:xfrm>
                  <a:off x="317940" y="-1"/>
                  <a:ext cx="267591" cy="293125"/>
                  <a:chOff x="0" y="0"/>
                  <a:chExt cx="267589" cy="293124"/>
                </a:xfrm>
              </p:grpSpPr>
              <p:sp>
                <p:nvSpPr>
                  <p:cNvPr id="969" name="Rectangle"/>
                  <p:cNvSpPr/>
                  <p:nvPr/>
                </p:nvSpPr>
                <p:spPr>
                  <a:xfrm>
                    <a:off x="348" y="-1"/>
                    <a:ext cx="266893" cy="281079"/>
                  </a:xfrm>
                  <a:prstGeom prst="rect">
                    <a:avLst/>
                  </a:prstGeom>
                  <a:solidFill>
                    <a:srgbClr val="FFFFFF"/>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970" name="Safe"/>
                  <p:cNvSpPr/>
                  <p:nvPr/>
                </p:nvSpPr>
                <p:spPr>
                  <a:xfrm>
                    <a:off x="-1" y="25430"/>
                    <a:ext cx="267591" cy="267694"/>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1739" y="0"/>
                        </a:moveTo>
                        <a:cubicBezTo>
                          <a:pt x="798" y="0"/>
                          <a:pt x="2" y="777"/>
                          <a:pt x="0" y="1696"/>
                        </a:cubicBezTo>
                        <a:lnTo>
                          <a:pt x="0" y="3247"/>
                        </a:lnTo>
                        <a:lnTo>
                          <a:pt x="4396" y="3247"/>
                        </a:lnTo>
                        <a:lnTo>
                          <a:pt x="4384" y="6208"/>
                        </a:lnTo>
                        <a:lnTo>
                          <a:pt x="0" y="6208"/>
                        </a:lnTo>
                        <a:lnTo>
                          <a:pt x="0" y="15128"/>
                        </a:lnTo>
                        <a:lnTo>
                          <a:pt x="4396" y="15128"/>
                        </a:lnTo>
                        <a:lnTo>
                          <a:pt x="4384" y="18090"/>
                        </a:lnTo>
                        <a:lnTo>
                          <a:pt x="0" y="18090"/>
                        </a:lnTo>
                        <a:lnTo>
                          <a:pt x="0" y="19896"/>
                        </a:lnTo>
                        <a:cubicBezTo>
                          <a:pt x="-1" y="20351"/>
                          <a:pt x="175" y="20779"/>
                          <a:pt x="496" y="21100"/>
                        </a:cubicBezTo>
                        <a:cubicBezTo>
                          <a:pt x="817" y="21422"/>
                          <a:pt x="1245" y="21600"/>
                          <a:pt x="1700" y="21600"/>
                        </a:cubicBezTo>
                        <a:lnTo>
                          <a:pt x="19858" y="21600"/>
                        </a:lnTo>
                        <a:cubicBezTo>
                          <a:pt x="20793" y="21600"/>
                          <a:pt x="21556" y="20839"/>
                          <a:pt x="21558" y="19904"/>
                        </a:cubicBezTo>
                        <a:lnTo>
                          <a:pt x="21598" y="1703"/>
                        </a:lnTo>
                        <a:cubicBezTo>
                          <a:pt x="21599" y="1248"/>
                          <a:pt x="21423" y="821"/>
                          <a:pt x="21102" y="499"/>
                        </a:cubicBezTo>
                        <a:cubicBezTo>
                          <a:pt x="20781" y="178"/>
                          <a:pt x="20353" y="0"/>
                          <a:pt x="19898" y="0"/>
                        </a:cubicBezTo>
                        <a:lnTo>
                          <a:pt x="1739" y="0"/>
                        </a:lnTo>
                        <a:close/>
                        <a:moveTo>
                          <a:pt x="8" y="3711"/>
                        </a:moveTo>
                        <a:lnTo>
                          <a:pt x="0" y="5746"/>
                        </a:lnTo>
                        <a:lnTo>
                          <a:pt x="3921" y="5746"/>
                        </a:lnTo>
                        <a:lnTo>
                          <a:pt x="3930" y="3711"/>
                        </a:lnTo>
                        <a:lnTo>
                          <a:pt x="8" y="3711"/>
                        </a:lnTo>
                        <a:close/>
                        <a:moveTo>
                          <a:pt x="5781" y="7462"/>
                        </a:moveTo>
                        <a:lnTo>
                          <a:pt x="8200" y="8517"/>
                        </a:lnTo>
                        <a:cubicBezTo>
                          <a:pt x="7906" y="8867"/>
                          <a:pt x="7679" y="9277"/>
                          <a:pt x="7542" y="9725"/>
                        </a:cubicBezTo>
                        <a:lnTo>
                          <a:pt x="5305" y="8240"/>
                        </a:lnTo>
                        <a:lnTo>
                          <a:pt x="5781" y="7462"/>
                        </a:lnTo>
                        <a:close/>
                        <a:moveTo>
                          <a:pt x="15894" y="7462"/>
                        </a:moveTo>
                        <a:lnTo>
                          <a:pt x="16370" y="8240"/>
                        </a:lnTo>
                        <a:lnTo>
                          <a:pt x="14134" y="9725"/>
                        </a:lnTo>
                        <a:cubicBezTo>
                          <a:pt x="13997" y="9277"/>
                          <a:pt x="13770" y="8867"/>
                          <a:pt x="13475" y="8517"/>
                        </a:cubicBezTo>
                        <a:lnTo>
                          <a:pt x="15894" y="7462"/>
                        </a:lnTo>
                        <a:close/>
                        <a:moveTo>
                          <a:pt x="10837" y="7795"/>
                        </a:moveTo>
                        <a:cubicBezTo>
                          <a:pt x="12458" y="7795"/>
                          <a:pt x="13772" y="9109"/>
                          <a:pt x="13772" y="10729"/>
                        </a:cubicBezTo>
                        <a:cubicBezTo>
                          <a:pt x="13772" y="12349"/>
                          <a:pt x="12458" y="13662"/>
                          <a:pt x="10837" y="13662"/>
                        </a:cubicBezTo>
                        <a:cubicBezTo>
                          <a:pt x="9216" y="13662"/>
                          <a:pt x="7903" y="12349"/>
                          <a:pt x="7903" y="10729"/>
                        </a:cubicBezTo>
                        <a:cubicBezTo>
                          <a:pt x="7903" y="9109"/>
                          <a:pt x="9216" y="7795"/>
                          <a:pt x="10837" y="7795"/>
                        </a:cubicBezTo>
                        <a:close/>
                        <a:moveTo>
                          <a:pt x="10837" y="9072"/>
                        </a:moveTo>
                        <a:cubicBezTo>
                          <a:pt x="9923" y="9072"/>
                          <a:pt x="9179" y="9815"/>
                          <a:pt x="9179" y="10729"/>
                        </a:cubicBezTo>
                        <a:cubicBezTo>
                          <a:pt x="9179" y="11643"/>
                          <a:pt x="9923" y="12386"/>
                          <a:pt x="10837" y="12386"/>
                        </a:cubicBezTo>
                        <a:cubicBezTo>
                          <a:pt x="11751" y="12386"/>
                          <a:pt x="12495" y="11643"/>
                          <a:pt x="12495" y="10729"/>
                        </a:cubicBezTo>
                        <a:cubicBezTo>
                          <a:pt x="12495" y="9815"/>
                          <a:pt x="11751" y="9072"/>
                          <a:pt x="10837" y="9072"/>
                        </a:cubicBezTo>
                        <a:close/>
                        <a:moveTo>
                          <a:pt x="10837" y="9585"/>
                        </a:moveTo>
                        <a:cubicBezTo>
                          <a:pt x="11468" y="9585"/>
                          <a:pt x="11982" y="10098"/>
                          <a:pt x="11982" y="10729"/>
                        </a:cubicBezTo>
                        <a:cubicBezTo>
                          <a:pt x="11982" y="11360"/>
                          <a:pt x="11468" y="11873"/>
                          <a:pt x="10837" y="11873"/>
                        </a:cubicBezTo>
                        <a:cubicBezTo>
                          <a:pt x="10206" y="11873"/>
                          <a:pt x="9693" y="11360"/>
                          <a:pt x="9693" y="10729"/>
                        </a:cubicBezTo>
                        <a:cubicBezTo>
                          <a:pt x="9693" y="10098"/>
                          <a:pt x="10206" y="9585"/>
                          <a:pt x="10837" y="9585"/>
                        </a:cubicBezTo>
                        <a:close/>
                        <a:moveTo>
                          <a:pt x="10131" y="14099"/>
                        </a:moveTo>
                        <a:cubicBezTo>
                          <a:pt x="10359" y="14147"/>
                          <a:pt x="10595" y="14173"/>
                          <a:pt x="10837" y="14173"/>
                        </a:cubicBezTo>
                        <a:cubicBezTo>
                          <a:pt x="11079" y="14173"/>
                          <a:pt x="11315" y="14147"/>
                          <a:pt x="11543" y="14099"/>
                        </a:cubicBezTo>
                        <a:lnTo>
                          <a:pt x="11313" y="16489"/>
                        </a:lnTo>
                        <a:lnTo>
                          <a:pt x="10361" y="16489"/>
                        </a:lnTo>
                        <a:lnTo>
                          <a:pt x="10131" y="14099"/>
                        </a:lnTo>
                        <a:close/>
                        <a:moveTo>
                          <a:pt x="8" y="15592"/>
                        </a:moveTo>
                        <a:lnTo>
                          <a:pt x="0" y="17626"/>
                        </a:lnTo>
                        <a:lnTo>
                          <a:pt x="3921" y="17626"/>
                        </a:lnTo>
                        <a:lnTo>
                          <a:pt x="3930" y="15592"/>
                        </a:lnTo>
                        <a:lnTo>
                          <a:pt x="8" y="15592"/>
                        </a:lnTo>
                        <a:close/>
                      </a:path>
                    </a:pathLst>
                  </a:custGeom>
                  <a:solidFill>
                    <a:srgbClr val="EE220C"/>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grpSp>
          </p:grpSp>
        </p:grpSp>
        <p:grpSp>
          <p:nvGrpSpPr>
            <p:cNvPr id="986" name="Group"/>
            <p:cNvGrpSpPr/>
            <p:nvPr/>
          </p:nvGrpSpPr>
          <p:grpSpPr>
            <a:xfrm>
              <a:off x="7789688" y="499556"/>
              <a:ext cx="967066" cy="1194135"/>
              <a:chOff x="0" y="6052"/>
              <a:chExt cx="967064" cy="1194133"/>
            </a:xfrm>
          </p:grpSpPr>
          <p:sp>
            <p:nvSpPr>
              <p:cNvPr id="974" name="data archiving"/>
              <p:cNvSpPr txBox="1"/>
              <p:nvPr/>
            </p:nvSpPr>
            <p:spPr>
              <a:xfrm>
                <a:off x="0" y="6052"/>
                <a:ext cx="859129" cy="2111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8" tIns="35718" rIns="35718" bIns="35718" numCol="1" anchor="ctr">
                <a:spAutoFit/>
              </a:bodyPr>
              <a:lstStyle>
                <a:lvl1pPr defTabSz="410765">
                  <a:defRPr sz="1000">
                    <a:solidFill>
                      <a:srgbClr val="017100"/>
                    </a:solidFill>
                    <a:latin typeface="Gill Sans"/>
                    <a:ea typeface="Gill Sans"/>
                    <a:cs typeface="Gill Sans"/>
                    <a:sym typeface="Gill Sans"/>
                  </a:defRPr>
                </a:lvl1pPr>
              </a:lstStyle>
              <a:p>
                <a:pPr/>
                <a:r>
                  <a:t>data archiving</a:t>
                </a:r>
              </a:p>
            </p:txBody>
          </p:sp>
          <p:grpSp>
            <p:nvGrpSpPr>
              <p:cNvPr id="985" name="Group"/>
              <p:cNvGrpSpPr/>
              <p:nvPr/>
            </p:nvGrpSpPr>
            <p:grpSpPr>
              <a:xfrm>
                <a:off x="66506" y="202989"/>
                <a:ext cx="900559" cy="997198"/>
                <a:chOff x="0" y="-1"/>
                <a:chExt cx="900558" cy="997196"/>
              </a:xfrm>
            </p:grpSpPr>
            <p:sp>
              <p:nvSpPr>
                <p:cNvPr id="975" name="Credit Card"/>
                <p:cNvSpPr/>
                <p:nvPr/>
              </p:nvSpPr>
              <p:spPr>
                <a:xfrm>
                  <a:off x="391480" y="781702"/>
                  <a:ext cx="331043" cy="2154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15" y="0"/>
                      </a:moveTo>
                      <a:cubicBezTo>
                        <a:pt x="678" y="0"/>
                        <a:pt x="0" y="1042"/>
                        <a:pt x="0" y="2327"/>
                      </a:cubicBezTo>
                      <a:lnTo>
                        <a:pt x="0" y="19273"/>
                      </a:lnTo>
                      <a:cubicBezTo>
                        <a:pt x="0" y="20558"/>
                        <a:pt x="678" y="21600"/>
                        <a:pt x="1515" y="21600"/>
                      </a:cubicBezTo>
                      <a:lnTo>
                        <a:pt x="20085" y="21600"/>
                      </a:lnTo>
                      <a:cubicBezTo>
                        <a:pt x="20922" y="21600"/>
                        <a:pt x="21600" y="20558"/>
                        <a:pt x="21600" y="19273"/>
                      </a:cubicBezTo>
                      <a:lnTo>
                        <a:pt x="21600" y="2327"/>
                      </a:lnTo>
                      <a:cubicBezTo>
                        <a:pt x="21600" y="1042"/>
                        <a:pt x="20922" y="0"/>
                        <a:pt x="20085" y="0"/>
                      </a:cubicBezTo>
                      <a:lnTo>
                        <a:pt x="1515" y="0"/>
                      </a:lnTo>
                      <a:close/>
                      <a:moveTo>
                        <a:pt x="2576" y="7104"/>
                      </a:moveTo>
                      <a:lnTo>
                        <a:pt x="2756" y="7104"/>
                      </a:lnTo>
                      <a:lnTo>
                        <a:pt x="2756" y="8874"/>
                      </a:lnTo>
                      <a:lnTo>
                        <a:pt x="1451" y="8874"/>
                      </a:lnTo>
                      <a:lnTo>
                        <a:pt x="1451" y="8832"/>
                      </a:lnTo>
                      <a:cubicBezTo>
                        <a:pt x="1451" y="7879"/>
                        <a:pt x="1955" y="7104"/>
                        <a:pt x="2576" y="7104"/>
                      </a:cubicBezTo>
                      <a:close/>
                      <a:moveTo>
                        <a:pt x="3071" y="7104"/>
                      </a:moveTo>
                      <a:lnTo>
                        <a:pt x="4765" y="7104"/>
                      </a:lnTo>
                      <a:cubicBezTo>
                        <a:pt x="5385" y="7104"/>
                        <a:pt x="5889" y="7879"/>
                        <a:pt x="5889" y="8832"/>
                      </a:cubicBezTo>
                      <a:lnTo>
                        <a:pt x="5889" y="8874"/>
                      </a:lnTo>
                      <a:lnTo>
                        <a:pt x="3071" y="8874"/>
                      </a:lnTo>
                      <a:lnTo>
                        <a:pt x="3071" y="7104"/>
                      </a:lnTo>
                      <a:close/>
                      <a:moveTo>
                        <a:pt x="1451" y="9356"/>
                      </a:moveTo>
                      <a:lnTo>
                        <a:pt x="2756" y="9356"/>
                      </a:lnTo>
                      <a:lnTo>
                        <a:pt x="2756" y="10879"/>
                      </a:lnTo>
                      <a:lnTo>
                        <a:pt x="1451" y="10879"/>
                      </a:lnTo>
                      <a:lnTo>
                        <a:pt x="1451" y="9356"/>
                      </a:lnTo>
                      <a:close/>
                      <a:moveTo>
                        <a:pt x="3071" y="9356"/>
                      </a:moveTo>
                      <a:lnTo>
                        <a:pt x="4236" y="9356"/>
                      </a:lnTo>
                      <a:lnTo>
                        <a:pt x="4236" y="10879"/>
                      </a:lnTo>
                      <a:lnTo>
                        <a:pt x="3071" y="10879"/>
                      </a:lnTo>
                      <a:lnTo>
                        <a:pt x="3071" y="9356"/>
                      </a:lnTo>
                      <a:close/>
                      <a:moveTo>
                        <a:pt x="4550" y="9356"/>
                      </a:moveTo>
                      <a:lnTo>
                        <a:pt x="5889" y="9356"/>
                      </a:lnTo>
                      <a:lnTo>
                        <a:pt x="5889" y="10879"/>
                      </a:lnTo>
                      <a:lnTo>
                        <a:pt x="4550" y="10879"/>
                      </a:lnTo>
                      <a:lnTo>
                        <a:pt x="4550" y="9356"/>
                      </a:lnTo>
                      <a:close/>
                      <a:moveTo>
                        <a:pt x="1451" y="11362"/>
                      </a:moveTo>
                      <a:lnTo>
                        <a:pt x="2756" y="11362"/>
                      </a:lnTo>
                      <a:lnTo>
                        <a:pt x="2756" y="13121"/>
                      </a:lnTo>
                      <a:lnTo>
                        <a:pt x="2576" y="13121"/>
                      </a:lnTo>
                      <a:cubicBezTo>
                        <a:pt x="1955" y="13121"/>
                        <a:pt x="1451" y="12349"/>
                        <a:pt x="1451" y="11395"/>
                      </a:cubicBezTo>
                      <a:lnTo>
                        <a:pt x="1451" y="11362"/>
                      </a:lnTo>
                      <a:close/>
                      <a:moveTo>
                        <a:pt x="3071" y="11362"/>
                      </a:moveTo>
                      <a:lnTo>
                        <a:pt x="4236" y="11362"/>
                      </a:lnTo>
                      <a:lnTo>
                        <a:pt x="4236" y="13121"/>
                      </a:lnTo>
                      <a:lnTo>
                        <a:pt x="3071" y="13121"/>
                      </a:lnTo>
                      <a:lnTo>
                        <a:pt x="3071" y="11362"/>
                      </a:lnTo>
                      <a:close/>
                      <a:moveTo>
                        <a:pt x="4550" y="11362"/>
                      </a:moveTo>
                      <a:lnTo>
                        <a:pt x="5889" y="11362"/>
                      </a:lnTo>
                      <a:lnTo>
                        <a:pt x="5889" y="11395"/>
                      </a:lnTo>
                      <a:cubicBezTo>
                        <a:pt x="5889" y="12349"/>
                        <a:pt x="5385" y="13121"/>
                        <a:pt x="4765" y="13121"/>
                      </a:cubicBezTo>
                      <a:lnTo>
                        <a:pt x="4550" y="13121"/>
                      </a:lnTo>
                      <a:lnTo>
                        <a:pt x="4550" y="11362"/>
                      </a:lnTo>
                      <a:close/>
                      <a:moveTo>
                        <a:pt x="1662" y="16421"/>
                      </a:moveTo>
                      <a:lnTo>
                        <a:pt x="2082" y="16421"/>
                      </a:lnTo>
                      <a:cubicBezTo>
                        <a:pt x="2162" y="16421"/>
                        <a:pt x="2224" y="16520"/>
                        <a:pt x="2224" y="16647"/>
                      </a:cubicBezTo>
                      <a:lnTo>
                        <a:pt x="2224" y="17908"/>
                      </a:lnTo>
                      <a:cubicBezTo>
                        <a:pt x="2224" y="18015"/>
                        <a:pt x="2157" y="18113"/>
                        <a:pt x="2084" y="18113"/>
                      </a:cubicBezTo>
                      <a:lnTo>
                        <a:pt x="1659" y="18113"/>
                      </a:lnTo>
                      <a:cubicBezTo>
                        <a:pt x="1586" y="18113"/>
                        <a:pt x="1523" y="18012"/>
                        <a:pt x="1523" y="17898"/>
                      </a:cubicBezTo>
                      <a:lnTo>
                        <a:pt x="1523" y="16639"/>
                      </a:lnTo>
                      <a:cubicBezTo>
                        <a:pt x="1523" y="16520"/>
                        <a:pt x="1586" y="16421"/>
                        <a:pt x="1662" y="16421"/>
                      </a:cubicBezTo>
                      <a:close/>
                      <a:moveTo>
                        <a:pt x="2613" y="16421"/>
                      </a:moveTo>
                      <a:lnTo>
                        <a:pt x="2952" y="16421"/>
                      </a:lnTo>
                      <a:lnTo>
                        <a:pt x="2952" y="17898"/>
                      </a:lnTo>
                      <a:lnTo>
                        <a:pt x="3092" y="17898"/>
                      </a:lnTo>
                      <a:lnTo>
                        <a:pt x="3092" y="17467"/>
                      </a:lnTo>
                      <a:cubicBezTo>
                        <a:pt x="3094" y="17393"/>
                        <a:pt x="3122" y="17345"/>
                        <a:pt x="3163" y="17345"/>
                      </a:cubicBezTo>
                      <a:cubicBezTo>
                        <a:pt x="3206" y="17345"/>
                        <a:pt x="3234" y="17393"/>
                        <a:pt x="3234" y="17464"/>
                      </a:cubicBezTo>
                      <a:lnTo>
                        <a:pt x="3234" y="17994"/>
                      </a:lnTo>
                      <a:cubicBezTo>
                        <a:pt x="3234" y="18065"/>
                        <a:pt x="3206" y="18113"/>
                        <a:pt x="3168" y="18113"/>
                      </a:cubicBezTo>
                      <a:lnTo>
                        <a:pt x="2613" y="18113"/>
                      </a:lnTo>
                      <a:cubicBezTo>
                        <a:pt x="2565" y="18113"/>
                        <a:pt x="2533" y="18070"/>
                        <a:pt x="2533" y="18006"/>
                      </a:cubicBezTo>
                      <a:cubicBezTo>
                        <a:pt x="2533" y="17940"/>
                        <a:pt x="2565" y="17897"/>
                        <a:pt x="2613" y="17898"/>
                      </a:cubicBezTo>
                      <a:lnTo>
                        <a:pt x="2812" y="17898"/>
                      </a:lnTo>
                      <a:lnTo>
                        <a:pt x="2812" y="16639"/>
                      </a:lnTo>
                      <a:lnTo>
                        <a:pt x="2613" y="16639"/>
                      </a:lnTo>
                      <a:cubicBezTo>
                        <a:pt x="2565" y="16637"/>
                        <a:pt x="2533" y="16594"/>
                        <a:pt x="2533" y="16530"/>
                      </a:cubicBezTo>
                      <a:cubicBezTo>
                        <a:pt x="2533" y="16464"/>
                        <a:pt x="2565" y="16421"/>
                        <a:pt x="2613" y="16421"/>
                      </a:cubicBezTo>
                      <a:close/>
                      <a:moveTo>
                        <a:pt x="3619" y="16421"/>
                      </a:moveTo>
                      <a:lnTo>
                        <a:pt x="4099" y="16421"/>
                      </a:lnTo>
                      <a:cubicBezTo>
                        <a:pt x="4182" y="16421"/>
                        <a:pt x="4244" y="16517"/>
                        <a:pt x="4244" y="16647"/>
                      </a:cubicBezTo>
                      <a:lnTo>
                        <a:pt x="4243" y="17158"/>
                      </a:lnTo>
                      <a:cubicBezTo>
                        <a:pt x="4243" y="17285"/>
                        <a:pt x="4182" y="17379"/>
                        <a:pt x="4101" y="17379"/>
                      </a:cubicBezTo>
                      <a:lnTo>
                        <a:pt x="3685" y="17379"/>
                      </a:lnTo>
                      <a:lnTo>
                        <a:pt x="3685" y="17898"/>
                      </a:lnTo>
                      <a:lnTo>
                        <a:pt x="4163" y="17898"/>
                      </a:lnTo>
                      <a:cubicBezTo>
                        <a:pt x="4213" y="17898"/>
                        <a:pt x="4243" y="17940"/>
                        <a:pt x="4243" y="18006"/>
                      </a:cubicBezTo>
                      <a:cubicBezTo>
                        <a:pt x="4243" y="18070"/>
                        <a:pt x="4213" y="18113"/>
                        <a:pt x="4165" y="18113"/>
                      </a:cubicBezTo>
                      <a:lnTo>
                        <a:pt x="3540" y="18113"/>
                      </a:lnTo>
                      <a:lnTo>
                        <a:pt x="3540" y="17379"/>
                      </a:lnTo>
                      <a:cubicBezTo>
                        <a:pt x="3540" y="17252"/>
                        <a:pt x="3603" y="17158"/>
                        <a:pt x="3685" y="17158"/>
                      </a:cubicBezTo>
                      <a:lnTo>
                        <a:pt x="4099" y="17158"/>
                      </a:lnTo>
                      <a:lnTo>
                        <a:pt x="4099" y="16637"/>
                      </a:lnTo>
                      <a:lnTo>
                        <a:pt x="3619" y="16637"/>
                      </a:lnTo>
                      <a:cubicBezTo>
                        <a:pt x="3573" y="16637"/>
                        <a:pt x="3540" y="16594"/>
                        <a:pt x="3540" y="16530"/>
                      </a:cubicBezTo>
                      <a:cubicBezTo>
                        <a:pt x="3540" y="16464"/>
                        <a:pt x="3571" y="16421"/>
                        <a:pt x="3619" y="16421"/>
                      </a:cubicBezTo>
                      <a:close/>
                      <a:moveTo>
                        <a:pt x="4628" y="16421"/>
                      </a:moveTo>
                      <a:lnTo>
                        <a:pt x="5107" y="16421"/>
                      </a:lnTo>
                      <a:cubicBezTo>
                        <a:pt x="5184" y="16421"/>
                        <a:pt x="5246" y="16506"/>
                        <a:pt x="5246" y="16608"/>
                      </a:cubicBezTo>
                      <a:lnTo>
                        <a:pt x="5246" y="17080"/>
                      </a:lnTo>
                      <a:cubicBezTo>
                        <a:pt x="5246" y="17156"/>
                        <a:pt x="5232" y="17211"/>
                        <a:pt x="5195" y="17270"/>
                      </a:cubicBezTo>
                      <a:cubicBezTo>
                        <a:pt x="5237" y="17341"/>
                        <a:pt x="5249" y="17394"/>
                        <a:pt x="5249" y="17490"/>
                      </a:cubicBezTo>
                      <a:lnTo>
                        <a:pt x="5249" y="17898"/>
                      </a:lnTo>
                      <a:cubicBezTo>
                        <a:pt x="5249" y="18020"/>
                        <a:pt x="5189" y="18113"/>
                        <a:pt x="5109" y="18113"/>
                      </a:cubicBezTo>
                      <a:lnTo>
                        <a:pt x="4629" y="18113"/>
                      </a:lnTo>
                      <a:cubicBezTo>
                        <a:pt x="4581" y="18113"/>
                        <a:pt x="4548" y="18070"/>
                        <a:pt x="4548" y="18006"/>
                      </a:cubicBezTo>
                      <a:cubicBezTo>
                        <a:pt x="4548" y="17940"/>
                        <a:pt x="4582" y="17897"/>
                        <a:pt x="4628" y="17898"/>
                      </a:cubicBezTo>
                      <a:lnTo>
                        <a:pt x="5107" y="17898"/>
                      </a:lnTo>
                      <a:lnTo>
                        <a:pt x="5107" y="17508"/>
                      </a:lnTo>
                      <a:cubicBezTo>
                        <a:pt x="5109" y="17422"/>
                        <a:pt x="5083" y="17376"/>
                        <a:pt x="5033" y="17376"/>
                      </a:cubicBezTo>
                      <a:lnTo>
                        <a:pt x="4770" y="17376"/>
                      </a:lnTo>
                      <a:cubicBezTo>
                        <a:pt x="4722" y="17376"/>
                        <a:pt x="4690" y="17333"/>
                        <a:pt x="4690" y="17270"/>
                      </a:cubicBezTo>
                      <a:cubicBezTo>
                        <a:pt x="4690" y="17206"/>
                        <a:pt x="4723" y="17161"/>
                        <a:pt x="4770" y="17161"/>
                      </a:cubicBezTo>
                      <a:lnTo>
                        <a:pt x="5033" y="17161"/>
                      </a:lnTo>
                      <a:cubicBezTo>
                        <a:pt x="5081" y="17161"/>
                        <a:pt x="5106" y="17115"/>
                        <a:pt x="5106" y="17026"/>
                      </a:cubicBezTo>
                      <a:lnTo>
                        <a:pt x="5106" y="16637"/>
                      </a:lnTo>
                      <a:lnTo>
                        <a:pt x="4629" y="16637"/>
                      </a:lnTo>
                      <a:cubicBezTo>
                        <a:pt x="4581" y="16637"/>
                        <a:pt x="4548" y="16594"/>
                        <a:pt x="4548" y="16530"/>
                      </a:cubicBezTo>
                      <a:cubicBezTo>
                        <a:pt x="4548" y="16464"/>
                        <a:pt x="4582" y="16421"/>
                        <a:pt x="4628" y="16421"/>
                      </a:cubicBezTo>
                      <a:close/>
                      <a:moveTo>
                        <a:pt x="6648" y="16421"/>
                      </a:moveTo>
                      <a:cubicBezTo>
                        <a:pt x="6689" y="16421"/>
                        <a:pt x="6717" y="16469"/>
                        <a:pt x="6717" y="16541"/>
                      </a:cubicBezTo>
                      <a:lnTo>
                        <a:pt x="6717" y="17342"/>
                      </a:lnTo>
                      <a:lnTo>
                        <a:pt x="6994" y="17342"/>
                      </a:lnTo>
                      <a:lnTo>
                        <a:pt x="6994" y="16727"/>
                      </a:lnTo>
                      <a:cubicBezTo>
                        <a:pt x="6996" y="16656"/>
                        <a:pt x="7023" y="16608"/>
                        <a:pt x="7067" y="16608"/>
                      </a:cubicBezTo>
                      <a:cubicBezTo>
                        <a:pt x="7108" y="16608"/>
                        <a:pt x="7136" y="16656"/>
                        <a:pt x="7136" y="16727"/>
                      </a:cubicBezTo>
                      <a:lnTo>
                        <a:pt x="7136" y="17342"/>
                      </a:lnTo>
                      <a:cubicBezTo>
                        <a:pt x="7185" y="17352"/>
                        <a:pt x="7208" y="17385"/>
                        <a:pt x="7208" y="17449"/>
                      </a:cubicBezTo>
                      <a:cubicBezTo>
                        <a:pt x="7208" y="17504"/>
                        <a:pt x="7176" y="17558"/>
                        <a:pt x="7144" y="17558"/>
                      </a:cubicBezTo>
                      <a:lnTo>
                        <a:pt x="7138" y="17558"/>
                      </a:lnTo>
                      <a:lnTo>
                        <a:pt x="7138" y="17991"/>
                      </a:lnTo>
                      <a:cubicBezTo>
                        <a:pt x="7136" y="18065"/>
                        <a:pt x="7108" y="18113"/>
                        <a:pt x="7067" y="18113"/>
                      </a:cubicBezTo>
                      <a:cubicBezTo>
                        <a:pt x="7023" y="18113"/>
                        <a:pt x="6996" y="18065"/>
                        <a:pt x="6996" y="17994"/>
                      </a:cubicBezTo>
                      <a:lnTo>
                        <a:pt x="6996" y="17560"/>
                      </a:lnTo>
                      <a:lnTo>
                        <a:pt x="6577" y="17560"/>
                      </a:lnTo>
                      <a:lnTo>
                        <a:pt x="6577" y="16546"/>
                      </a:lnTo>
                      <a:cubicBezTo>
                        <a:pt x="6577" y="16470"/>
                        <a:pt x="6605" y="16421"/>
                        <a:pt x="6648" y="16421"/>
                      </a:cubicBezTo>
                      <a:close/>
                      <a:moveTo>
                        <a:pt x="8592" y="16421"/>
                      </a:moveTo>
                      <a:lnTo>
                        <a:pt x="8663" y="16421"/>
                      </a:lnTo>
                      <a:cubicBezTo>
                        <a:pt x="8704" y="16421"/>
                        <a:pt x="8735" y="16469"/>
                        <a:pt x="8735" y="16530"/>
                      </a:cubicBezTo>
                      <a:cubicBezTo>
                        <a:pt x="8735" y="16591"/>
                        <a:pt x="8711" y="16629"/>
                        <a:pt x="8664" y="16634"/>
                      </a:cubicBezTo>
                      <a:lnTo>
                        <a:pt x="8664" y="17337"/>
                      </a:lnTo>
                      <a:lnTo>
                        <a:pt x="9156" y="17337"/>
                      </a:lnTo>
                      <a:cubicBezTo>
                        <a:pt x="9197" y="17337"/>
                        <a:pt x="9223" y="17385"/>
                        <a:pt x="9223" y="17454"/>
                      </a:cubicBezTo>
                      <a:lnTo>
                        <a:pt x="9223" y="18001"/>
                      </a:lnTo>
                      <a:cubicBezTo>
                        <a:pt x="9223" y="18067"/>
                        <a:pt x="9194" y="18113"/>
                        <a:pt x="9149" y="18113"/>
                      </a:cubicBezTo>
                      <a:lnTo>
                        <a:pt x="8597" y="18113"/>
                      </a:lnTo>
                      <a:cubicBezTo>
                        <a:pt x="8555" y="18113"/>
                        <a:pt x="8522" y="18065"/>
                        <a:pt x="8522" y="18004"/>
                      </a:cubicBezTo>
                      <a:lnTo>
                        <a:pt x="8522" y="16525"/>
                      </a:lnTo>
                      <a:cubicBezTo>
                        <a:pt x="8522" y="16467"/>
                        <a:pt x="8554" y="16421"/>
                        <a:pt x="8592" y="16421"/>
                      </a:cubicBezTo>
                      <a:close/>
                      <a:moveTo>
                        <a:pt x="9608" y="16421"/>
                      </a:moveTo>
                      <a:lnTo>
                        <a:pt x="10233" y="16421"/>
                      </a:lnTo>
                      <a:lnTo>
                        <a:pt x="10235" y="17078"/>
                      </a:lnTo>
                      <a:cubicBezTo>
                        <a:pt x="10235" y="17121"/>
                        <a:pt x="10228" y="17146"/>
                        <a:pt x="10208" y="17171"/>
                      </a:cubicBezTo>
                      <a:lnTo>
                        <a:pt x="9983" y="17467"/>
                      </a:lnTo>
                      <a:cubicBezTo>
                        <a:pt x="9964" y="17495"/>
                        <a:pt x="9956" y="17517"/>
                        <a:pt x="9956" y="17555"/>
                      </a:cubicBezTo>
                      <a:lnTo>
                        <a:pt x="9956" y="17991"/>
                      </a:lnTo>
                      <a:cubicBezTo>
                        <a:pt x="9956" y="18065"/>
                        <a:pt x="9927" y="18113"/>
                        <a:pt x="9885" y="18113"/>
                      </a:cubicBezTo>
                      <a:cubicBezTo>
                        <a:pt x="9844" y="18113"/>
                        <a:pt x="9816" y="18065"/>
                        <a:pt x="9816" y="17994"/>
                      </a:cubicBezTo>
                      <a:lnTo>
                        <a:pt x="9816" y="17454"/>
                      </a:lnTo>
                      <a:cubicBezTo>
                        <a:pt x="9816" y="17416"/>
                        <a:pt x="9822" y="17396"/>
                        <a:pt x="9840" y="17371"/>
                      </a:cubicBezTo>
                      <a:lnTo>
                        <a:pt x="10061" y="17078"/>
                      </a:lnTo>
                      <a:cubicBezTo>
                        <a:pt x="10091" y="17040"/>
                        <a:pt x="10095" y="17024"/>
                        <a:pt x="10095" y="16963"/>
                      </a:cubicBezTo>
                      <a:lnTo>
                        <a:pt x="10095" y="16637"/>
                      </a:lnTo>
                      <a:lnTo>
                        <a:pt x="9673" y="16637"/>
                      </a:lnTo>
                      <a:cubicBezTo>
                        <a:pt x="9666" y="16700"/>
                        <a:pt x="9643" y="16735"/>
                        <a:pt x="9605" y="16735"/>
                      </a:cubicBezTo>
                      <a:cubicBezTo>
                        <a:pt x="9564" y="16735"/>
                        <a:pt x="9534" y="16687"/>
                        <a:pt x="9534" y="16621"/>
                      </a:cubicBezTo>
                      <a:lnTo>
                        <a:pt x="9534" y="16548"/>
                      </a:lnTo>
                      <a:cubicBezTo>
                        <a:pt x="9534" y="16467"/>
                        <a:pt x="9561" y="16421"/>
                        <a:pt x="9608" y="16421"/>
                      </a:cubicBezTo>
                      <a:close/>
                      <a:moveTo>
                        <a:pt x="11698" y="16421"/>
                      </a:moveTo>
                      <a:lnTo>
                        <a:pt x="11975" y="16421"/>
                      </a:lnTo>
                      <a:cubicBezTo>
                        <a:pt x="12016" y="16421"/>
                        <a:pt x="12047" y="16472"/>
                        <a:pt x="12047" y="16538"/>
                      </a:cubicBezTo>
                      <a:lnTo>
                        <a:pt x="12047" y="17161"/>
                      </a:lnTo>
                      <a:cubicBezTo>
                        <a:pt x="12137" y="17176"/>
                        <a:pt x="12187" y="17257"/>
                        <a:pt x="12187" y="17389"/>
                      </a:cubicBezTo>
                      <a:lnTo>
                        <a:pt x="12187" y="17895"/>
                      </a:lnTo>
                      <a:cubicBezTo>
                        <a:pt x="12187" y="18017"/>
                        <a:pt x="12123" y="18113"/>
                        <a:pt x="12047" y="18113"/>
                      </a:cubicBezTo>
                      <a:lnTo>
                        <a:pt x="11622" y="18113"/>
                      </a:lnTo>
                      <a:cubicBezTo>
                        <a:pt x="11549" y="18113"/>
                        <a:pt x="11487" y="18015"/>
                        <a:pt x="11487" y="17908"/>
                      </a:cubicBezTo>
                      <a:lnTo>
                        <a:pt x="11487" y="17379"/>
                      </a:lnTo>
                      <a:cubicBezTo>
                        <a:pt x="11487" y="17259"/>
                        <a:pt x="11544" y="17171"/>
                        <a:pt x="11625" y="17161"/>
                      </a:cubicBezTo>
                      <a:lnTo>
                        <a:pt x="11625" y="16538"/>
                      </a:lnTo>
                      <a:cubicBezTo>
                        <a:pt x="11625" y="16467"/>
                        <a:pt x="11655" y="16421"/>
                        <a:pt x="11698" y="16421"/>
                      </a:cubicBezTo>
                      <a:close/>
                      <a:moveTo>
                        <a:pt x="12569" y="16421"/>
                      </a:moveTo>
                      <a:lnTo>
                        <a:pt x="13121" y="16421"/>
                      </a:lnTo>
                      <a:cubicBezTo>
                        <a:pt x="13165" y="16421"/>
                        <a:pt x="13196" y="16469"/>
                        <a:pt x="13196" y="16533"/>
                      </a:cubicBezTo>
                      <a:lnTo>
                        <a:pt x="13196" y="18012"/>
                      </a:lnTo>
                      <a:cubicBezTo>
                        <a:pt x="13196" y="18067"/>
                        <a:pt x="13166" y="18113"/>
                        <a:pt x="13128" y="18113"/>
                      </a:cubicBezTo>
                      <a:lnTo>
                        <a:pt x="13057" y="18113"/>
                      </a:lnTo>
                      <a:cubicBezTo>
                        <a:pt x="13016" y="18113"/>
                        <a:pt x="12983" y="18065"/>
                        <a:pt x="12983" y="18004"/>
                      </a:cubicBezTo>
                      <a:cubicBezTo>
                        <a:pt x="12983" y="17943"/>
                        <a:pt x="13009" y="17908"/>
                        <a:pt x="13056" y="17900"/>
                      </a:cubicBezTo>
                      <a:lnTo>
                        <a:pt x="13056" y="17194"/>
                      </a:lnTo>
                      <a:lnTo>
                        <a:pt x="12564" y="17194"/>
                      </a:lnTo>
                      <a:cubicBezTo>
                        <a:pt x="12523" y="17194"/>
                        <a:pt x="12495" y="17149"/>
                        <a:pt x="12495" y="17078"/>
                      </a:cubicBezTo>
                      <a:lnTo>
                        <a:pt x="12495" y="16533"/>
                      </a:lnTo>
                      <a:cubicBezTo>
                        <a:pt x="12495" y="16467"/>
                        <a:pt x="12526" y="16421"/>
                        <a:pt x="12569" y="16421"/>
                      </a:cubicBezTo>
                      <a:close/>
                      <a:moveTo>
                        <a:pt x="13645" y="16421"/>
                      </a:moveTo>
                      <a:lnTo>
                        <a:pt x="14064" y="16421"/>
                      </a:lnTo>
                      <a:cubicBezTo>
                        <a:pt x="14143" y="16421"/>
                        <a:pt x="14206" y="16520"/>
                        <a:pt x="14206" y="16647"/>
                      </a:cubicBezTo>
                      <a:lnTo>
                        <a:pt x="14206" y="17908"/>
                      </a:lnTo>
                      <a:cubicBezTo>
                        <a:pt x="14206" y="18015"/>
                        <a:pt x="14138" y="18113"/>
                        <a:pt x="14066" y="18113"/>
                      </a:cubicBezTo>
                      <a:lnTo>
                        <a:pt x="13642" y="18113"/>
                      </a:lnTo>
                      <a:cubicBezTo>
                        <a:pt x="13569" y="18113"/>
                        <a:pt x="13505" y="18012"/>
                        <a:pt x="13505" y="17898"/>
                      </a:cubicBezTo>
                      <a:lnTo>
                        <a:pt x="13505" y="16639"/>
                      </a:lnTo>
                      <a:cubicBezTo>
                        <a:pt x="13505" y="16520"/>
                        <a:pt x="13569" y="16421"/>
                        <a:pt x="13645" y="16421"/>
                      </a:cubicBezTo>
                      <a:close/>
                      <a:moveTo>
                        <a:pt x="14594" y="16421"/>
                      </a:moveTo>
                      <a:lnTo>
                        <a:pt x="14935" y="16421"/>
                      </a:lnTo>
                      <a:lnTo>
                        <a:pt x="14935" y="17898"/>
                      </a:lnTo>
                      <a:lnTo>
                        <a:pt x="15074" y="17898"/>
                      </a:lnTo>
                      <a:lnTo>
                        <a:pt x="15074" y="17467"/>
                      </a:lnTo>
                      <a:cubicBezTo>
                        <a:pt x="15076" y="17393"/>
                        <a:pt x="15103" y="17345"/>
                        <a:pt x="15145" y="17345"/>
                      </a:cubicBezTo>
                      <a:cubicBezTo>
                        <a:pt x="15188" y="17345"/>
                        <a:pt x="15216" y="17393"/>
                        <a:pt x="15216" y="17464"/>
                      </a:cubicBezTo>
                      <a:lnTo>
                        <a:pt x="15216" y="17994"/>
                      </a:lnTo>
                      <a:cubicBezTo>
                        <a:pt x="15216" y="18065"/>
                        <a:pt x="15188" y="18113"/>
                        <a:pt x="15150" y="18113"/>
                      </a:cubicBezTo>
                      <a:lnTo>
                        <a:pt x="14594" y="18113"/>
                      </a:lnTo>
                      <a:cubicBezTo>
                        <a:pt x="14546" y="18113"/>
                        <a:pt x="14515" y="18070"/>
                        <a:pt x="14515" y="18006"/>
                      </a:cubicBezTo>
                      <a:cubicBezTo>
                        <a:pt x="14515" y="17940"/>
                        <a:pt x="14546" y="17897"/>
                        <a:pt x="14594" y="17898"/>
                      </a:cubicBezTo>
                      <a:lnTo>
                        <a:pt x="14794" y="17898"/>
                      </a:lnTo>
                      <a:lnTo>
                        <a:pt x="14794" y="16639"/>
                      </a:lnTo>
                      <a:lnTo>
                        <a:pt x="14594" y="16639"/>
                      </a:lnTo>
                      <a:cubicBezTo>
                        <a:pt x="14546" y="16637"/>
                        <a:pt x="14515" y="16594"/>
                        <a:pt x="14515" y="16530"/>
                      </a:cubicBezTo>
                      <a:cubicBezTo>
                        <a:pt x="14515" y="16464"/>
                        <a:pt x="14546" y="16421"/>
                        <a:pt x="14594" y="16421"/>
                      </a:cubicBezTo>
                      <a:close/>
                      <a:moveTo>
                        <a:pt x="16545" y="16421"/>
                      </a:moveTo>
                      <a:lnTo>
                        <a:pt x="17025" y="16421"/>
                      </a:lnTo>
                      <a:cubicBezTo>
                        <a:pt x="17107" y="16421"/>
                        <a:pt x="17168" y="16517"/>
                        <a:pt x="17168" y="16647"/>
                      </a:cubicBezTo>
                      <a:lnTo>
                        <a:pt x="17168" y="17158"/>
                      </a:lnTo>
                      <a:cubicBezTo>
                        <a:pt x="17168" y="17285"/>
                        <a:pt x="17107" y="17379"/>
                        <a:pt x="17026" y="17379"/>
                      </a:cubicBezTo>
                      <a:lnTo>
                        <a:pt x="16609" y="17379"/>
                      </a:lnTo>
                      <a:lnTo>
                        <a:pt x="16609" y="17898"/>
                      </a:lnTo>
                      <a:lnTo>
                        <a:pt x="17087" y="17898"/>
                      </a:lnTo>
                      <a:cubicBezTo>
                        <a:pt x="17137" y="17898"/>
                        <a:pt x="17168" y="17940"/>
                        <a:pt x="17168" y="18006"/>
                      </a:cubicBezTo>
                      <a:cubicBezTo>
                        <a:pt x="17168" y="18070"/>
                        <a:pt x="17137" y="18113"/>
                        <a:pt x="17089" y="18113"/>
                      </a:cubicBezTo>
                      <a:lnTo>
                        <a:pt x="16466" y="18113"/>
                      </a:lnTo>
                      <a:lnTo>
                        <a:pt x="16466" y="17379"/>
                      </a:lnTo>
                      <a:cubicBezTo>
                        <a:pt x="16466" y="17252"/>
                        <a:pt x="16527" y="17158"/>
                        <a:pt x="16609" y="17158"/>
                      </a:cubicBezTo>
                      <a:lnTo>
                        <a:pt x="17025" y="17158"/>
                      </a:lnTo>
                      <a:lnTo>
                        <a:pt x="17025" y="16637"/>
                      </a:lnTo>
                      <a:lnTo>
                        <a:pt x="16545" y="16637"/>
                      </a:lnTo>
                      <a:cubicBezTo>
                        <a:pt x="16499" y="16637"/>
                        <a:pt x="16466" y="16594"/>
                        <a:pt x="16466" y="16530"/>
                      </a:cubicBezTo>
                      <a:cubicBezTo>
                        <a:pt x="16466" y="16464"/>
                        <a:pt x="16497" y="16421"/>
                        <a:pt x="16545" y="16421"/>
                      </a:cubicBezTo>
                      <a:close/>
                      <a:moveTo>
                        <a:pt x="17553" y="16421"/>
                      </a:moveTo>
                      <a:lnTo>
                        <a:pt x="18033" y="16421"/>
                      </a:lnTo>
                      <a:cubicBezTo>
                        <a:pt x="18109" y="16421"/>
                        <a:pt x="18171" y="16506"/>
                        <a:pt x="18171" y="16608"/>
                      </a:cubicBezTo>
                      <a:lnTo>
                        <a:pt x="18171" y="17080"/>
                      </a:lnTo>
                      <a:cubicBezTo>
                        <a:pt x="18171" y="17156"/>
                        <a:pt x="18157" y="17211"/>
                        <a:pt x="18121" y="17270"/>
                      </a:cubicBezTo>
                      <a:cubicBezTo>
                        <a:pt x="18162" y="17341"/>
                        <a:pt x="18175" y="17394"/>
                        <a:pt x="18175" y="17490"/>
                      </a:cubicBezTo>
                      <a:lnTo>
                        <a:pt x="18175" y="17898"/>
                      </a:lnTo>
                      <a:cubicBezTo>
                        <a:pt x="18175" y="18020"/>
                        <a:pt x="18114" y="18113"/>
                        <a:pt x="18035" y="18113"/>
                      </a:cubicBezTo>
                      <a:lnTo>
                        <a:pt x="17555" y="18113"/>
                      </a:lnTo>
                      <a:cubicBezTo>
                        <a:pt x="17507" y="18113"/>
                        <a:pt x="17474" y="18070"/>
                        <a:pt x="17474" y="18006"/>
                      </a:cubicBezTo>
                      <a:cubicBezTo>
                        <a:pt x="17474" y="17940"/>
                        <a:pt x="17507" y="17897"/>
                        <a:pt x="17553" y="17898"/>
                      </a:cubicBezTo>
                      <a:lnTo>
                        <a:pt x="18033" y="17898"/>
                      </a:lnTo>
                      <a:lnTo>
                        <a:pt x="18033" y="17508"/>
                      </a:lnTo>
                      <a:cubicBezTo>
                        <a:pt x="18035" y="17422"/>
                        <a:pt x="18008" y="17376"/>
                        <a:pt x="17959" y="17376"/>
                      </a:cubicBezTo>
                      <a:lnTo>
                        <a:pt x="17695" y="17376"/>
                      </a:lnTo>
                      <a:cubicBezTo>
                        <a:pt x="17647" y="17376"/>
                        <a:pt x="17616" y="17333"/>
                        <a:pt x="17616" y="17270"/>
                      </a:cubicBezTo>
                      <a:cubicBezTo>
                        <a:pt x="17616" y="17206"/>
                        <a:pt x="17647" y="17161"/>
                        <a:pt x="17693" y="17161"/>
                      </a:cubicBezTo>
                      <a:lnTo>
                        <a:pt x="17959" y="17161"/>
                      </a:lnTo>
                      <a:cubicBezTo>
                        <a:pt x="18007" y="17161"/>
                        <a:pt x="18031" y="17115"/>
                        <a:pt x="18031" y="17026"/>
                      </a:cubicBezTo>
                      <a:lnTo>
                        <a:pt x="18031" y="16637"/>
                      </a:lnTo>
                      <a:lnTo>
                        <a:pt x="17555" y="16637"/>
                      </a:lnTo>
                      <a:cubicBezTo>
                        <a:pt x="17507" y="16637"/>
                        <a:pt x="17474" y="16594"/>
                        <a:pt x="17474" y="16530"/>
                      </a:cubicBezTo>
                      <a:cubicBezTo>
                        <a:pt x="17474" y="16464"/>
                        <a:pt x="17507" y="16421"/>
                        <a:pt x="17553" y="16421"/>
                      </a:cubicBezTo>
                      <a:close/>
                      <a:moveTo>
                        <a:pt x="18629" y="16421"/>
                      </a:moveTo>
                      <a:cubicBezTo>
                        <a:pt x="18671" y="16421"/>
                        <a:pt x="18698" y="16469"/>
                        <a:pt x="18698" y="16541"/>
                      </a:cubicBezTo>
                      <a:lnTo>
                        <a:pt x="18698" y="17342"/>
                      </a:lnTo>
                      <a:lnTo>
                        <a:pt x="18977" y="17342"/>
                      </a:lnTo>
                      <a:lnTo>
                        <a:pt x="18977" y="16727"/>
                      </a:lnTo>
                      <a:cubicBezTo>
                        <a:pt x="18979" y="16656"/>
                        <a:pt x="19007" y="16608"/>
                        <a:pt x="19050" y="16608"/>
                      </a:cubicBezTo>
                      <a:cubicBezTo>
                        <a:pt x="19091" y="16608"/>
                        <a:pt x="19119" y="16656"/>
                        <a:pt x="19119" y="16727"/>
                      </a:cubicBezTo>
                      <a:lnTo>
                        <a:pt x="19119" y="17342"/>
                      </a:lnTo>
                      <a:cubicBezTo>
                        <a:pt x="19169" y="17352"/>
                        <a:pt x="19190" y="17385"/>
                        <a:pt x="19190" y="17449"/>
                      </a:cubicBezTo>
                      <a:cubicBezTo>
                        <a:pt x="19190" y="17504"/>
                        <a:pt x="19159" y="17558"/>
                        <a:pt x="19127" y="17558"/>
                      </a:cubicBezTo>
                      <a:lnTo>
                        <a:pt x="19121" y="17558"/>
                      </a:lnTo>
                      <a:lnTo>
                        <a:pt x="19121" y="17991"/>
                      </a:lnTo>
                      <a:cubicBezTo>
                        <a:pt x="19119" y="18065"/>
                        <a:pt x="19091" y="18113"/>
                        <a:pt x="19050" y="18113"/>
                      </a:cubicBezTo>
                      <a:cubicBezTo>
                        <a:pt x="19007" y="18113"/>
                        <a:pt x="18979" y="18065"/>
                        <a:pt x="18979" y="17994"/>
                      </a:cubicBezTo>
                      <a:lnTo>
                        <a:pt x="18979" y="17560"/>
                      </a:lnTo>
                      <a:lnTo>
                        <a:pt x="18558" y="17560"/>
                      </a:lnTo>
                      <a:lnTo>
                        <a:pt x="18558" y="16546"/>
                      </a:lnTo>
                      <a:cubicBezTo>
                        <a:pt x="18558" y="16470"/>
                        <a:pt x="18586" y="16421"/>
                        <a:pt x="18629" y="16421"/>
                      </a:cubicBezTo>
                      <a:close/>
                      <a:moveTo>
                        <a:pt x="7653" y="16424"/>
                      </a:moveTo>
                      <a:lnTo>
                        <a:pt x="8132" y="16424"/>
                      </a:lnTo>
                      <a:cubicBezTo>
                        <a:pt x="8182" y="16421"/>
                        <a:pt x="8213" y="16464"/>
                        <a:pt x="8213" y="16530"/>
                      </a:cubicBezTo>
                      <a:cubicBezTo>
                        <a:pt x="8213" y="16594"/>
                        <a:pt x="8182" y="16637"/>
                        <a:pt x="8134" y="16637"/>
                      </a:cubicBezTo>
                      <a:lnTo>
                        <a:pt x="7796" y="16637"/>
                      </a:lnTo>
                      <a:lnTo>
                        <a:pt x="7795" y="17163"/>
                      </a:lnTo>
                      <a:lnTo>
                        <a:pt x="8071" y="17163"/>
                      </a:lnTo>
                      <a:cubicBezTo>
                        <a:pt x="8153" y="17163"/>
                        <a:pt x="8212" y="17254"/>
                        <a:pt x="8212" y="17376"/>
                      </a:cubicBezTo>
                      <a:lnTo>
                        <a:pt x="8212" y="17895"/>
                      </a:lnTo>
                      <a:cubicBezTo>
                        <a:pt x="8212" y="18017"/>
                        <a:pt x="8149" y="18113"/>
                        <a:pt x="8071" y="18113"/>
                      </a:cubicBezTo>
                      <a:lnTo>
                        <a:pt x="7749" y="18113"/>
                      </a:lnTo>
                      <a:cubicBezTo>
                        <a:pt x="7726" y="18113"/>
                        <a:pt x="7684" y="18100"/>
                        <a:pt x="7663" y="18084"/>
                      </a:cubicBezTo>
                      <a:lnTo>
                        <a:pt x="7577" y="18027"/>
                      </a:lnTo>
                      <a:cubicBezTo>
                        <a:pt x="7529" y="17994"/>
                        <a:pt x="7512" y="17966"/>
                        <a:pt x="7512" y="17913"/>
                      </a:cubicBezTo>
                      <a:cubicBezTo>
                        <a:pt x="7512" y="17855"/>
                        <a:pt x="7544" y="17807"/>
                        <a:pt x="7580" y="17807"/>
                      </a:cubicBezTo>
                      <a:cubicBezTo>
                        <a:pt x="7593" y="17807"/>
                        <a:pt x="7606" y="17809"/>
                        <a:pt x="7619" y="17820"/>
                      </a:cubicBezTo>
                      <a:lnTo>
                        <a:pt x="7634" y="17830"/>
                      </a:lnTo>
                      <a:lnTo>
                        <a:pt x="7710" y="17882"/>
                      </a:lnTo>
                      <a:cubicBezTo>
                        <a:pt x="7713" y="17885"/>
                        <a:pt x="7718" y="17887"/>
                        <a:pt x="7724" y="17890"/>
                      </a:cubicBezTo>
                      <a:cubicBezTo>
                        <a:pt x="7730" y="17892"/>
                        <a:pt x="7732" y="17895"/>
                        <a:pt x="7734" y="17895"/>
                      </a:cubicBezTo>
                      <a:lnTo>
                        <a:pt x="7752" y="17898"/>
                      </a:lnTo>
                      <a:lnTo>
                        <a:pt x="8071" y="17898"/>
                      </a:lnTo>
                      <a:lnTo>
                        <a:pt x="8071" y="17379"/>
                      </a:lnTo>
                      <a:lnTo>
                        <a:pt x="7653" y="17379"/>
                      </a:lnTo>
                      <a:lnTo>
                        <a:pt x="7653" y="16424"/>
                      </a:lnTo>
                      <a:close/>
                      <a:moveTo>
                        <a:pt x="19636" y="16424"/>
                      </a:moveTo>
                      <a:lnTo>
                        <a:pt x="20115" y="16424"/>
                      </a:lnTo>
                      <a:cubicBezTo>
                        <a:pt x="20165" y="16421"/>
                        <a:pt x="20196" y="16464"/>
                        <a:pt x="20196" y="16530"/>
                      </a:cubicBezTo>
                      <a:cubicBezTo>
                        <a:pt x="20196" y="16594"/>
                        <a:pt x="20165" y="16637"/>
                        <a:pt x="20117" y="16637"/>
                      </a:cubicBezTo>
                      <a:lnTo>
                        <a:pt x="19778" y="16637"/>
                      </a:lnTo>
                      <a:lnTo>
                        <a:pt x="19776" y="17163"/>
                      </a:lnTo>
                      <a:lnTo>
                        <a:pt x="20053" y="17163"/>
                      </a:lnTo>
                      <a:cubicBezTo>
                        <a:pt x="20134" y="17163"/>
                        <a:pt x="20195" y="17254"/>
                        <a:pt x="20195" y="17376"/>
                      </a:cubicBezTo>
                      <a:lnTo>
                        <a:pt x="20195" y="17895"/>
                      </a:lnTo>
                      <a:cubicBezTo>
                        <a:pt x="20195" y="18017"/>
                        <a:pt x="20131" y="18113"/>
                        <a:pt x="20053" y="18113"/>
                      </a:cubicBezTo>
                      <a:lnTo>
                        <a:pt x="19732" y="18113"/>
                      </a:lnTo>
                      <a:cubicBezTo>
                        <a:pt x="19709" y="18113"/>
                        <a:pt x="19667" y="18100"/>
                        <a:pt x="19646" y="18084"/>
                      </a:cubicBezTo>
                      <a:lnTo>
                        <a:pt x="19560" y="18027"/>
                      </a:lnTo>
                      <a:cubicBezTo>
                        <a:pt x="19512" y="17994"/>
                        <a:pt x="19494" y="17966"/>
                        <a:pt x="19494" y="17913"/>
                      </a:cubicBezTo>
                      <a:cubicBezTo>
                        <a:pt x="19494" y="17855"/>
                        <a:pt x="19527" y="17807"/>
                        <a:pt x="19563" y="17807"/>
                      </a:cubicBezTo>
                      <a:cubicBezTo>
                        <a:pt x="19576" y="17807"/>
                        <a:pt x="19587" y="17809"/>
                        <a:pt x="19600" y="17820"/>
                      </a:cubicBezTo>
                      <a:lnTo>
                        <a:pt x="19615" y="17830"/>
                      </a:lnTo>
                      <a:lnTo>
                        <a:pt x="19691" y="17882"/>
                      </a:lnTo>
                      <a:cubicBezTo>
                        <a:pt x="19695" y="17885"/>
                        <a:pt x="19700" y="17887"/>
                        <a:pt x="19705" y="17890"/>
                      </a:cubicBezTo>
                      <a:cubicBezTo>
                        <a:pt x="19712" y="17892"/>
                        <a:pt x="19715" y="17895"/>
                        <a:pt x="19717" y="17895"/>
                      </a:cubicBezTo>
                      <a:lnTo>
                        <a:pt x="19734" y="17898"/>
                      </a:lnTo>
                      <a:lnTo>
                        <a:pt x="20053" y="17898"/>
                      </a:lnTo>
                      <a:lnTo>
                        <a:pt x="20053" y="17379"/>
                      </a:lnTo>
                      <a:lnTo>
                        <a:pt x="19636" y="17379"/>
                      </a:lnTo>
                      <a:lnTo>
                        <a:pt x="19636" y="16424"/>
                      </a:lnTo>
                      <a:close/>
                      <a:moveTo>
                        <a:pt x="11767" y="16637"/>
                      </a:moveTo>
                      <a:lnTo>
                        <a:pt x="11767" y="17161"/>
                      </a:lnTo>
                      <a:lnTo>
                        <a:pt x="11905" y="17161"/>
                      </a:lnTo>
                      <a:lnTo>
                        <a:pt x="11905" y="16637"/>
                      </a:lnTo>
                      <a:lnTo>
                        <a:pt x="11767" y="16637"/>
                      </a:lnTo>
                      <a:close/>
                      <a:moveTo>
                        <a:pt x="1662" y="16639"/>
                      </a:moveTo>
                      <a:lnTo>
                        <a:pt x="1662" y="17898"/>
                      </a:lnTo>
                      <a:lnTo>
                        <a:pt x="2082" y="17898"/>
                      </a:lnTo>
                      <a:lnTo>
                        <a:pt x="2082" y="16639"/>
                      </a:lnTo>
                      <a:lnTo>
                        <a:pt x="1662" y="16639"/>
                      </a:lnTo>
                      <a:close/>
                      <a:moveTo>
                        <a:pt x="12637" y="16639"/>
                      </a:moveTo>
                      <a:lnTo>
                        <a:pt x="12637" y="16979"/>
                      </a:lnTo>
                      <a:lnTo>
                        <a:pt x="13054" y="16979"/>
                      </a:lnTo>
                      <a:lnTo>
                        <a:pt x="13054" y="16639"/>
                      </a:lnTo>
                      <a:lnTo>
                        <a:pt x="12637" y="16639"/>
                      </a:lnTo>
                      <a:close/>
                      <a:moveTo>
                        <a:pt x="13645" y="16639"/>
                      </a:moveTo>
                      <a:lnTo>
                        <a:pt x="13645" y="17898"/>
                      </a:lnTo>
                      <a:lnTo>
                        <a:pt x="14064" y="17898"/>
                      </a:lnTo>
                      <a:lnTo>
                        <a:pt x="14064" y="16639"/>
                      </a:lnTo>
                      <a:lnTo>
                        <a:pt x="13645" y="16639"/>
                      </a:lnTo>
                      <a:close/>
                      <a:moveTo>
                        <a:pt x="11625" y="17379"/>
                      </a:moveTo>
                      <a:lnTo>
                        <a:pt x="11625" y="17898"/>
                      </a:lnTo>
                      <a:lnTo>
                        <a:pt x="12046" y="17898"/>
                      </a:lnTo>
                      <a:lnTo>
                        <a:pt x="12046" y="17379"/>
                      </a:lnTo>
                      <a:lnTo>
                        <a:pt x="11625" y="17379"/>
                      </a:lnTo>
                      <a:close/>
                      <a:moveTo>
                        <a:pt x="8664" y="17552"/>
                      </a:moveTo>
                      <a:lnTo>
                        <a:pt x="8664" y="17895"/>
                      </a:lnTo>
                      <a:lnTo>
                        <a:pt x="9083" y="17895"/>
                      </a:lnTo>
                      <a:lnTo>
                        <a:pt x="9083" y="17552"/>
                      </a:lnTo>
                      <a:lnTo>
                        <a:pt x="8664" y="17552"/>
                      </a:lnTo>
                      <a:close/>
                    </a:path>
                  </a:pathLst>
                </a:custGeom>
                <a:solidFill>
                  <a:srgbClr val="00A2FF"/>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976" name="Coins"/>
                <p:cNvSpPr/>
                <p:nvPr/>
              </p:nvSpPr>
              <p:spPr>
                <a:xfrm>
                  <a:off x="65984" y="288718"/>
                  <a:ext cx="266891" cy="2676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1" y="0"/>
                      </a:moveTo>
                      <a:cubicBezTo>
                        <a:pt x="7949" y="0"/>
                        <a:pt x="5266" y="392"/>
                        <a:pt x="3255" y="1111"/>
                      </a:cubicBezTo>
                      <a:cubicBezTo>
                        <a:pt x="1360" y="1787"/>
                        <a:pt x="273" y="2685"/>
                        <a:pt x="273" y="3572"/>
                      </a:cubicBezTo>
                      <a:cubicBezTo>
                        <a:pt x="273" y="4460"/>
                        <a:pt x="1360" y="5360"/>
                        <a:pt x="3255" y="6035"/>
                      </a:cubicBezTo>
                      <a:cubicBezTo>
                        <a:pt x="5266" y="6749"/>
                        <a:pt x="7949" y="7147"/>
                        <a:pt x="10801" y="7147"/>
                      </a:cubicBezTo>
                      <a:cubicBezTo>
                        <a:pt x="13652" y="7147"/>
                        <a:pt x="16334" y="6754"/>
                        <a:pt x="18345" y="6035"/>
                      </a:cubicBezTo>
                      <a:cubicBezTo>
                        <a:pt x="20240" y="5360"/>
                        <a:pt x="21327" y="4460"/>
                        <a:pt x="21327" y="3572"/>
                      </a:cubicBezTo>
                      <a:cubicBezTo>
                        <a:pt x="21327" y="2685"/>
                        <a:pt x="20240" y="1787"/>
                        <a:pt x="18345" y="1111"/>
                      </a:cubicBezTo>
                      <a:cubicBezTo>
                        <a:pt x="16334" y="398"/>
                        <a:pt x="13652" y="0"/>
                        <a:pt x="10801" y="0"/>
                      </a:cubicBezTo>
                      <a:close/>
                      <a:moveTo>
                        <a:pt x="12" y="4505"/>
                      </a:moveTo>
                      <a:lnTo>
                        <a:pt x="12" y="5914"/>
                      </a:lnTo>
                      <a:cubicBezTo>
                        <a:pt x="12" y="8033"/>
                        <a:pt x="4846" y="9754"/>
                        <a:pt x="10811" y="9754"/>
                      </a:cubicBezTo>
                      <a:cubicBezTo>
                        <a:pt x="16776" y="9754"/>
                        <a:pt x="21600" y="8039"/>
                        <a:pt x="21600" y="5914"/>
                      </a:cubicBezTo>
                      <a:lnTo>
                        <a:pt x="21600" y="4505"/>
                      </a:lnTo>
                      <a:cubicBezTo>
                        <a:pt x="21136" y="5284"/>
                        <a:pt x="20088" y="5991"/>
                        <a:pt x="18531" y="6541"/>
                      </a:cubicBezTo>
                      <a:cubicBezTo>
                        <a:pt x="16460" y="7276"/>
                        <a:pt x="13718" y="7679"/>
                        <a:pt x="10806" y="7679"/>
                      </a:cubicBezTo>
                      <a:cubicBezTo>
                        <a:pt x="7894" y="7679"/>
                        <a:pt x="5146" y="7276"/>
                        <a:pt x="3081" y="6541"/>
                      </a:cubicBezTo>
                      <a:cubicBezTo>
                        <a:pt x="1524" y="5985"/>
                        <a:pt x="476" y="5284"/>
                        <a:pt x="12" y="4505"/>
                      </a:cubicBezTo>
                      <a:close/>
                      <a:moveTo>
                        <a:pt x="0" y="7320"/>
                      </a:moveTo>
                      <a:lnTo>
                        <a:pt x="0" y="8284"/>
                      </a:lnTo>
                      <a:cubicBezTo>
                        <a:pt x="0" y="10402"/>
                        <a:pt x="4836" y="12123"/>
                        <a:pt x="10801" y="12123"/>
                      </a:cubicBezTo>
                      <a:cubicBezTo>
                        <a:pt x="16766" y="12123"/>
                        <a:pt x="21600" y="10408"/>
                        <a:pt x="21600" y="8284"/>
                      </a:cubicBezTo>
                      <a:lnTo>
                        <a:pt x="21600" y="7320"/>
                      </a:lnTo>
                      <a:cubicBezTo>
                        <a:pt x="21458" y="7495"/>
                        <a:pt x="21295" y="7664"/>
                        <a:pt x="21098" y="7827"/>
                      </a:cubicBezTo>
                      <a:cubicBezTo>
                        <a:pt x="20508" y="8329"/>
                        <a:pt x="19672" y="8769"/>
                        <a:pt x="18618" y="9145"/>
                      </a:cubicBezTo>
                      <a:cubicBezTo>
                        <a:pt x="16520" y="9891"/>
                        <a:pt x="13745" y="10299"/>
                        <a:pt x="10801" y="10299"/>
                      </a:cubicBezTo>
                      <a:cubicBezTo>
                        <a:pt x="7856" y="10299"/>
                        <a:pt x="5080" y="9891"/>
                        <a:pt x="2982" y="9145"/>
                      </a:cubicBezTo>
                      <a:cubicBezTo>
                        <a:pt x="1928" y="8769"/>
                        <a:pt x="1099" y="8329"/>
                        <a:pt x="504" y="7827"/>
                      </a:cubicBezTo>
                      <a:cubicBezTo>
                        <a:pt x="307" y="7664"/>
                        <a:pt x="142" y="7495"/>
                        <a:pt x="0" y="7320"/>
                      </a:cubicBezTo>
                      <a:close/>
                      <a:moveTo>
                        <a:pt x="0" y="9689"/>
                      </a:moveTo>
                      <a:lnTo>
                        <a:pt x="0" y="10653"/>
                      </a:lnTo>
                      <a:cubicBezTo>
                        <a:pt x="0" y="12771"/>
                        <a:pt x="4836" y="14492"/>
                        <a:pt x="10801" y="14492"/>
                      </a:cubicBezTo>
                      <a:cubicBezTo>
                        <a:pt x="16766" y="14492"/>
                        <a:pt x="21600" y="12777"/>
                        <a:pt x="21600" y="10653"/>
                      </a:cubicBezTo>
                      <a:lnTo>
                        <a:pt x="21600" y="9689"/>
                      </a:lnTo>
                      <a:cubicBezTo>
                        <a:pt x="21458" y="9864"/>
                        <a:pt x="21295" y="10033"/>
                        <a:pt x="21098" y="10197"/>
                      </a:cubicBezTo>
                      <a:cubicBezTo>
                        <a:pt x="20508" y="10698"/>
                        <a:pt x="19672" y="11138"/>
                        <a:pt x="18618" y="11514"/>
                      </a:cubicBezTo>
                      <a:cubicBezTo>
                        <a:pt x="16520" y="12260"/>
                        <a:pt x="13745" y="12668"/>
                        <a:pt x="10801" y="12668"/>
                      </a:cubicBezTo>
                      <a:cubicBezTo>
                        <a:pt x="7856" y="12668"/>
                        <a:pt x="5080" y="12260"/>
                        <a:pt x="2982" y="11514"/>
                      </a:cubicBezTo>
                      <a:cubicBezTo>
                        <a:pt x="1928" y="11138"/>
                        <a:pt x="1099" y="10698"/>
                        <a:pt x="504" y="10197"/>
                      </a:cubicBezTo>
                      <a:cubicBezTo>
                        <a:pt x="307" y="10033"/>
                        <a:pt x="142" y="9864"/>
                        <a:pt x="0" y="9689"/>
                      </a:cubicBezTo>
                      <a:close/>
                      <a:moveTo>
                        <a:pt x="0" y="12059"/>
                      </a:moveTo>
                      <a:lnTo>
                        <a:pt x="0" y="13022"/>
                      </a:lnTo>
                      <a:cubicBezTo>
                        <a:pt x="0" y="15141"/>
                        <a:pt x="4836" y="16862"/>
                        <a:pt x="10801" y="16862"/>
                      </a:cubicBezTo>
                      <a:cubicBezTo>
                        <a:pt x="16766" y="16862"/>
                        <a:pt x="21600" y="15146"/>
                        <a:pt x="21600" y="13022"/>
                      </a:cubicBezTo>
                      <a:lnTo>
                        <a:pt x="21600" y="12059"/>
                      </a:lnTo>
                      <a:cubicBezTo>
                        <a:pt x="21458" y="12233"/>
                        <a:pt x="21295" y="12402"/>
                        <a:pt x="21098" y="12566"/>
                      </a:cubicBezTo>
                      <a:cubicBezTo>
                        <a:pt x="20508" y="13067"/>
                        <a:pt x="19672" y="13507"/>
                        <a:pt x="18618" y="13883"/>
                      </a:cubicBezTo>
                      <a:cubicBezTo>
                        <a:pt x="16520" y="14629"/>
                        <a:pt x="13745" y="15037"/>
                        <a:pt x="10801" y="15037"/>
                      </a:cubicBezTo>
                      <a:cubicBezTo>
                        <a:pt x="7856" y="15037"/>
                        <a:pt x="5080" y="14629"/>
                        <a:pt x="2982" y="13883"/>
                      </a:cubicBezTo>
                      <a:cubicBezTo>
                        <a:pt x="1928" y="13507"/>
                        <a:pt x="1099" y="13067"/>
                        <a:pt x="504" y="12566"/>
                      </a:cubicBezTo>
                      <a:cubicBezTo>
                        <a:pt x="307" y="12402"/>
                        <a:pt x="142" y="12233"/>
                        <a:pt x="0" y="12059"/>
                      </a:cubicBezTo>
                      <a:close/>
                      <a:moveTo>
                        <a:pt x="0" y="14428"/>
                      </a:moveTo>
                      <a:lnTo>
                        <a:pt x="0" y="15391"/>
                      </a:lnTo>
                      <a:cubicBezTo>
                        <a:pt x="0" y="17510"/>
                        <a:pt x="4836" y="19231"/>
                        <a:pt x="10801" y="19231"/>
                      </a:cubicBezTo>
                      <a:cubicBezTo>
                        <a:pt x="16766" y="19231"/>
                        <a:pt x="21600" y="17515"/>
                        <a:pt x="21600" y="15391"/>
                      </a:cubicBezTo>
                      <a:lnTo>
                        <a:pt x="21600" y="14428"/>
                      </a:lnTo>
                      <a:cubicBezTo>
                        <a:pt x="21458" y="14602"/>
                        <a:pt x="21295" y="14772"/>
                        <a:pt x="21098" y="14935"/>
                      </a:cubicBezTo>
                      <a:cubicBezTo>
                        <a:pt x="20508" y="15436"/>
                        <a:pt x="19672" y="15877"/>
                        <a:pt x="18618" y="16252"/>
                      </a:cubicBezTo>
                      <a:cubicBezTo>
                        <a:pt x="16520" y="16998"/>
                        <a:pt x="13745" y="17406"/>
                        <a:pt x="10801" y="17406"/>
                      </a:cubicBezTo>
                      <a:cubicBezTo>
                        <a:pt x="7856" y="17406"/>
                        <a:pt x="5080" y="16998"/>
                        <a:pt x="2982" y="16252"/>
                      </a:cubicBezTo>
                      <a:cubicBezTo>
                        <a:pt x="1928" y="15877"/>
                        <a:pt x="1099" y="15436"/>
                        <a:pt x="504" y="14935"/>
                      </a:cubicBezTo>
                      <a:cubicBezTo>
                        <a:pt x="307" y="14772"/>
                        <a:pt x="142" y="14602"/>
                        <a:pt x="0" y="14428"/>
                      </a:cubicBezTo>
                      <a:close/>
                      <a:moveTo>
                        <a:pt x="0" y="16797"/>
                      </a:moveTo>
                      <a:lnTo>
                        <a:pt x="0" y="17760"/>
                      </a:lnTo>
                      <a:cubicBezTo>
                        <a:pt x="0" y="19879"/>
                        <a:pt x="4836" y="21600"/>
                        <a:pt x="10801" y="21600"/>
                      </a:cubicBezTo>
                      <a:cubicBezTo>
                        <a:pt x="16766" y="21600"/>
                        <a:pt x="21600" y="19879"/>
                        <a:pt x="21600" y="17760"/>
                      </a:cubicBezTo>
                      <a:lnTo>
                        <a:pt x="21600" y="16797"/>
                      </a:lnTo>
                      <a:cubicBezTo>
                        <a:pt x="21458" y="16971"/>
                        <a:pt x="21295" y="17141"/>
                        <a:pt x="21098" y="17304"/>
                      </a:cubicBezTo>
                      <a:cubicBezTo>
                        <a:pt x="20508" y="17805"/>
                        <a:pt x="19672" y="18246"/>
                        <a:pt x="18618" y="18622"/>
                      </a:cubicBezTo>
                      <a:cubicBezTo>
                        <a:pt x="16520" y="19368"/>
                        <a:pt x="13745" y="19775"/>
                        <a:pt x="10801" y="19775"/>
                      </a:cubicBezTo>
                      <a:cubicBezTo>
                        <a:pt x="7856" y="19775"/>
                        <a:pt x="5080" y="19368"/>
                        <a:pt x="2982" y="18622"/>
                      </a:cubicBezTo>
                      <a:cubicBezTo>
                        <a:pt x="1928" y="18246"/>
                        <a:pt x="1099" y="17805"/>
                        <a:pt x="504" y="17304"/>
                      </a:cubicBezTo>
                      <a:cubicBezTo>
                        <a:pt x="307" y="17141"/>
                        <a:pt x="142" y="16971"/>
                        <a:pt x="0" y="16797"/>
                      </a:cubicBezTo>
                      <a:close/>
                    </a:path>
                  </a:pathLst>
                </a:custGeom>
                <a:solidFill>
                  <a:srgbClr val="017100"/>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977" name="Square"/>
                <p:cNvSpPr/>
                <p:nvPr/>
              </p:nvSpPr>
              <p:spPr>
                <a:xfrm>
                  <a:off x="0" y="91028"/>
                  <a:ext cx="535381" cy="535383"/>
                </a:xfrm>
                <a:prstGeom prst="rect">
                  <a:avLst/>
                </a:prstGeom>
                <a:noFill/>
                <a:ln w="38100" cap="flat">
                  <a:solidFill>
                    <a:srgbClr val="017100"/>
                  </a:solidFill>
                  <a:prstDash val="solid"/>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grpSp>
              <p:nvGrpSpPr>
                <p:cNvPr id="980" name="Group"/>
                <p:cNvGrpSpPr/>
                <p:nvPr/>
              </p:nvGrpSpPr>
              <p:grpSpPr>
                <a:xfrm>
                  <a:off x="395218" y="453780"/>
                  <a:ext cx="303840" cy="309187"/>
                  <a:chOff x="0" y="0"/>
                  <a:chExt cx="303839" cy="309186"/>
                </a:xfrm>
              </p:grpSpPr>
              <p:sp>
                <p:nvSpPr>
                  <p:cNvPr id="978" name="Rectangle"/>
                  <p:cNvSpPr/>
                  <p:nvPr/>
                </p:nvSpPr>
                <p:spPr>
                  <a:xfrm>
                    <a:off x="-1" y="-1"/>
                    <a:ext cx="285100" cy="281079"/>
                  </a:xfrm>
                  <a:prstGeom prst="rect">
                    <a:avLst/>
                  </a:prstGeom>
                  <a:solidFill>
                    <a:srgbClr val="FFFFFF"/>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979" name="Recycle"/>
                  <p:cNvSpPr/>
                  <p:nvPr/>
                </p:nvSpPr>
                <p:spPr>
                  <a:xfrm>
                    <a:off x="18732" y="28097"/>
                    <a:ext cx="285107" cy="281089"/>
                  </a:xfrm>
                  <a:custGeom>
                    <a:avLst/>
                    <a:gdLst/>
                    <a:ahLst/>
                    <a:cxnLst>
                      <a:cxn ang="0">
                        <a:pos x="wd2" y="hd2"/>
                      </a:cxn>
                      <a:cxn ang="5400000">
                        <a:pos x="wd2" y="hd2"/>
                      </a:cxn>
                      <a:cxn ang="10800000">
                        <a:pos x="wd2" y="hd2"/>
                      </a:cxn>
                      <a:cxn ang="16200000">
                        <a:pos x="wd2" y="hd2"/>
                      </a:cxn>
                    </a:cxnLst>
                    <a:rect l="0" t="0" r="r" b="b"/>
                    <a:pathLst>
                      <a:path w="21048" h="21549" fill="norm" stroke="1" extrusionOk="0">
                        <a:moveTo>
                          <a:pt x="13549" y="0"/>
                        </a:moveTo>
                        <a:lnTo>
                          <a:pt x="8485" y="132"/>
                        </a:lnTo>
                        <a:cubicBezTo>
                          <a:pt x="8486" y="132"/>
                          <a:pt x="9737" y="309"/>
                          <a:pt x="10848" y="2309"/>
                        </a:cubicBezTo>
                        <a:cubicBezTo>
                          <a:pt x="11978" y="4341"/>
                          <a:pt x="12984" y="6152"/>
                          <a:pt x="13455" y="6998"/>
                        </a:cubicBezTo>
                        <a:lnTo>
                          <a:pt x="12189" y="7756"/>
                        </a:lnTo>
                        <a:lnTo>
                          <a:pt x="16852" y="8291"/>
                        </a:lnTo>
                        <a:lnTo>
                          <a:pt x="18733" y="3832"/>
                        </a:lnTo>
                        <a:lnTo>
                          <a:pt x="17459" y="4597"/>
                        </a:lnTo>
                        <a:lnTo>
                          <a:pt x="15473" y="1025"/>
                        </a:lnTo>
                        <a:cubicBezTo>
                          <a:pt x="14873" y="-51"/>
                          <a:pt x="13549" y="0"/>
                          <a:pt x="13549" y="0"/>
                        </a:cubicBezTo>
                        <a:close/>
                        <a:moveTo>
                          <a:pt x="7671" y="687"/>
                        </a:moveTo>
                        <a:cubicBezTo>
                          <a:pt x="6727" y="742"/>
                          <a:pt x="5937" y="1348"/>
                          <a:pt x="5499" y="2133"/>
                        </a:cubicBezTo>
                        <a:lnTo>
                          <a:pt x="3975" y="4872"/>
                        </a:lnTo>
                        <a:lnTo>
                          <a:pt x="7977" y="7271"/>
                        </a:lnTo>
                        <a:lnTo>
                          <a:pt x="10488" y="2756"/>
                        </a:lnTo>
                        <a:cubicBezTo>
                          <a:pt x="10488" y="2756"/>
                          <a:pt x="9649" y="1169"/>
                          <a:pt x="8660" y="829"/>
                        </a:cubicBezTo>
                        <a:cubicBezTo>
                          <a:pt x="8318" y="711"/>
                          <a:pt x="7986" y="668"/>
                          <a:pt x="7671" y="687"/>
                        </a:cubicBezTo>
                        <a:close/>
                        <a:moveTo>
                          <a:pt x="5609" y="6730"/>
                        </a:moveTo>
                        <a:lnTo>
                          <a:pt x="951" y="7268"/>
                        </a:lnTo>
                        <a:lnTo>
                          <a:pt x="2227" y="8033"/>
                        </a:lnTo>
                        <a:lnTo>
                          <a:pt x="240" y="11604"/>
                        </a:lnTo>
                        <a:cubicBezTo>
                          <a:pt x="-357" y="12681"/>
                          <a:pt x="347" y="13848"/>
                          <a:pt x="347" y="13848"/>
                        </a:cubicBezTo>
                        <a:lnTo>
                          <a:pt x="2990" y="18335"/>
                        </a:lnTo>
                        <a:cubicBezTo>
                          <a:pt x="2990" y="18335"/>
                          <a:pt x="2513" y="17121"/>
                          <a:pt x="3625" y="15121"/>
                        </a:cubicBezTo>
                        <a:cubicBezTo>
                          <a:pt x="4755" y="13089"/>
                          <a:pt x="5760" y="11279"/>
                          <a:pt x="6231" y="10432"/>
                        </a:cubicBezTo>
                        <a:lnTo>
                          <a:pt x="7497" y="11192"/>
                        </a:lnTo>
                        <a:lnTo>
                          <a:pt x="5609" y="6730"/>
                        </a:lnTo>
                        <a:close/>
                        <a:moveTo>
                          <a:pt x="19136" y="7756"/>
                        </a:moveTo>
                        <a:lnTo>
                          <a:pt x="15135" y="10156"/>
                        </a:lnTo>
                        <a:lnTo>
                          <a:pt x="17645" y="14671"/>
                        </a:lnTo>
                        <a:cubicBezTo>
                          <a:pt x="17645" y="14671"/>
                          <a:pt x="19388" y="14710"/>
                          <a:pt x="20166" y="13991"/>
                        </a:cubicBezTo>
                        <a:cubicBezTo>
                          <a:pt x="21243" y="12995"/>
                          <a:pt x="21240" y="11545"/>
                          <a:pt x="20659" y="10497"/>
                        </a:cubicBezTo>
                        <a:lnTo>
                          <a:pt x="19136" y="7756"/>
                        </a:lnTo>
                        <a:close/>
                        <a:moveTo>
                          <a:pt x="12624" y="13701"/>
                        </a:moveTo>
                        <a:lnTo>
                          <a:pt x="9847" y="17628"/>
                        </a:lnTo>
                        <a:lnTo>
                          <a:pt x="12624" y="21549"/>
                        </a:lnTo>
                        <a:lnTo>
                          <a:pt x="12624" y="20021"/>
                        </a:lnTo>
                        <a:lnTo>
                          <a:pt x="16596" y="20021"/>
                        </a:lnTo>
                        <a:cubicBezTo>
                          <a:pt x="17793" y="20019"/>
                          <a:pt x="18413" y="18803"/>
                          <a:pt x="18413" y="18803"/>
                        </a:cubicBezTo>
                        <a:lnTo>
                          <a:pt x="20835" y="14184"/>
                        </a:lnTo>
                        <a:cubicBezTo>
                          <a:pt x="20835" y="14184"/>
                          <a:pt x="20061" y="15219"/>
                          <a:pt x="17837" y="15219"/>
                        </a:cubicBezTo>
                        <a:cubicBezTo>
                          <a:pt x="15577" y="15219"/>
                          <a:pt x="13566" y="15219"/>
                          <a:pt x="12624" y="15219"/>
                        </a:cubicBezTo>
                        <a:lnTo>
                          <a:pt x="12624" y="13701"/>
                        </a:lnTo>
                        <a:close/>
                        <a:moveTo>
                          <a:pt x="4177" y="15222"/>
                        </a:moveTo>
                        <a:cubicBezTo>
                          <a:pt x="4177" y="15222"/>
                          <a:pt x="3272" y="16770"/>
                          <a:pt x="3483" y="17830"/>
                        </a:cubicBezTo>
                        <a:cubicBezTo>
                          <a:pt x="3775" y="19296"/>
                          <a:pt x="4988" y="20019"/>
                          <a:pt x="6152" y="20021"/>
                        </a:cubicBezTo>
                        <a:lnTo>
                          <a:pt x="9197" y="20021"/>
                        </a:lnTo>
                        <a:lnTo>
                          <a:pt x="9197" y="15222"/>
                        </a:lnTo>
                        <a:lnTo>
                          <a:pt x="4177" y="15222"/>
                        </a:lnTo>
                        <a:close/>
                      </a:path>
                    </a:pathLst>
                  </a:custGeom>
                  <a:solidFill>
                    <a:srgbClr val="017100"/>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grpSp>
            <p:pic>
              <p:nvPicPr>
                <p:cNvPr id="981" name="image43.png" descr="image43.png"/>
                <p:cNvPicPr>
                  <a:picLocks noChangeAspect="1"/>
                </p:cNvPicPr>
                <p:nvPr/>
              </p:nvPicPr>
              <p:blipFill>
                <a:blip r:embed="rId2">
                  <a:extLst/>
                </a:blip>
                <a:stretch>
                  <a:fillRect/>
                </a:stretch>
              </p:blipFill>
              <p:spPr>
                <a:xfrm>
                  <a:off x="721288" y="449057"/>
                  <a:ext cx="179271" cy="281078"/>
                </a:xfrm>
                <a:prstGeom prst="rect">
                  <a:avLst/>
                </a:prstGeom>
                <a:ln w="12700" cap="flat">
                  <a:noFill/>
                  <a:miter lim="400000"/>
                </a:ln>
                <a:effectLst/>
              </p:spPr>
            </p:pic>
            <p:grpSp>
              <p:nvGrpSpPr>
                <p:cNvPr id="984" name="Group"/>
                <p:cNvGrpSpPr/>
                <p:nvPr/>
              </p:nvGrpSpPr>
              <p:grpSpPr>
                <a:xfrm>
                  <a:off x="317939" y="-2"/>
                  <a:ext cx="267591" cy="293126"/>
                  <a:chOff x="0" y="0"/>
                  <a:chExt cx="267589" cy="293124"/>
                </a:xfrm>
              </p:grpSpPr>
              <p:sp>
                <p:nvSpPr>
                  <p:cNvPr id="982" name="Rectangle"/>
                  <p:cNvSpPr/>
                  <p:nvPr/>
                </p:nvSpPr>
                <p:spPr>
                  <a:xfrm>
                    <a:off x="347" y="-1"/>
                    <a:ext cx="266893" cy="281079"/>
                  </a:xfrm>
                  <a:prstGeom prst="rect">
                    <a:avLst/>
                  </a:prstGeom>
                  <a:solidFill>
                    <a:srgbClr val="FFFFFF"/>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983" name="Safe"/>
                  <p:cNvSpPr/>
                  <p:nvPr/>
                </p:nvSpPr>
                <p:spPr>
                  <a:xfrm>
                    <a:off x="-1" y="25430"/>
                    <a:ext cx="267590" cy="267694"/>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1739" y="0"/>
                        </a:moveTo>
                        <a:cubicBezTo>
                          <a:pt x="798" y="0"/>
                          <a:pt x="2" y="777"/>
                          <a:pt x="0" y="1696"/>
                        </a:cubicBezTo>
                        <a:lnTo>
                          <a:pt x="0" y="3247"/>
                        </a:lnTo>
                        <a:lnTo>
                          <a:pt x="4396" y="3247"/>
                        </a:lnTo>
                        <a:lnTo>
                          <a:pt x="4384" y="6208"/>
                        </a:lnTo>
                        <a:lnTo>
                          <a:pt x="0" y="6208"/>
                        </a:lnTo>
                        <a:lnTo>
                          <a:pt x="0" y="15128"/>
                        </a:lnTo>
                        <a:lnTo>
                          <a:pt x="4396" y="15128"/>
                        </a:lnTo>
                        <a:lnTo>
                          <a:pt x="4384" y="18090"/>
                        </a:lnTo>
                        <a:lnTo>
                          <a:pt x="0" y="18090"/>
                        </a:lnTo>
                        <a:lnTo>
                          <a:pt x="0" y="19896"/>
                        </a:lnTo>
                        <a:cubicBezTo>
                          <a:pt x="-1" y="20351"/>
                          <a:pt x="175" y="20779"/>
                          <a:pt x="496" y="21100"/>
                        </a:cubicBezTo>
                        <a:cubicBezTo>
                          <a:pt x="817" y="21422"/>
                          <a:pt x="1245" y="21600"/>
                          <a:pt x="1700" y="21600"/>
                        </a:cubicBezTo>
                        <a:lnTo>
                          <a:pt x="19858" y="21600"/>
                        </a:lnTo>
                        <a:cubicBezTo>
                          <a:pt x="20793" y="21600"/>
                          <a:pt x="21556" y="20839"/>
                          <a:pt x="21558" y="19904"/>
                        </a:cubicBezTo>
                        <a:lnTo>
                          <a:pt x="21598" y="1703"/>
                        </a:lnTo>
                        <a:cubicBezTo>
                          <a:pt x="21599" y="1248"/>
                          <a:pt x="21423" y="821"/>
                          <a:pt x="21102" y="499"/>
                        </a:cubicBezTo>
                        <a:cubicBezTo>
                          <a:pt x="20781" y="178"/>
                          <a:pt x="20353" y="0"/>
                          <a:pt x="19898" y="0"/>
                        </a:cubicBezTo>
                        <a:lnTo>
                          <a:pt x="1739" y="0"/>
                        </a:lnTo>
                        <a:close/>
                        <a:moveTo>
                          <a:pt x="8" y="3711"/>
                        </a:moveTo>
                        <a:lnTo>
                          <a:pt x="0" y="5746"/>
                        </a:lnTo>
                        <a:lnTo>
                          <a:pt x="3921" y="5746"/>
                        </a:lnTo>
                        <a:lnTo>
                          <a:pt x="3930" y="3711"/>
                        </a:lnTo>
                        <a:lnTo>
                          <a:pt x="8" y="3711"/>
                        </a:lnTo>
                        <a:close/>
                        <a:moveTo>
                          <a:pt x="5781" y="7462"/>
                        </a:moveTo>
                        <a:lnTo>
                          <a:pt x="8200" y="8517"/>
                        </a:lnTo>
                        <a:cubicBezTo>
                          <a:pt x="7906" y="8867"/>
                          <a:pt x="7679" y="9277"/>
                          <a:pt x="7542" y="9725"/>
                        </a:cubicBezTo>
                        <a:lnTo>
                          <a:pt x="5305" y="8240"/>
                        </a:lnTo>
                        <a:lnTo>
                          <a:pt x="5781" y="7462"/>
                        </a:lnTo>
                        <a:close/>
                        <a:moveTo>
                          <a:pt x="15894" y="7462"/>
                        </a:moveTo>
                        <a:lnTo>
                          <a:pt x="16370" y="8240"/>
                        </a:lnTo>
                        <a:lnTo>
                          <a:pt x="14134" y="9725"/>
                        </a:lnTo>
                        <a:cubicBezTo>
                          <a:pt x="13997" y="9277"/>
                          <a:pt x="13770" y="8867"/>
                          <a:pt x="13475" y="8517"/>
                        </a:cubicBezTo>
                        <a:lnTo>
                          <a:pt x="15894" y="7462"/>
                        </a:lnTo>
                        <a:close/>
                        <a:moveTo>
                          <a:pt x="10837" y="7795"/>
                        </a:moveTo>
                        <a:cubicBezTo>
                          <a:pt x="12458" y="7795"/>
                          <a:pt x="13772" y="9109"/>
                          <a:pt x="13772" y="10729"/>
                        </a:cubicBezTo>
                        <a:cubicBezTo>
                          <a:pt x="13772" y="12349"/>
                          <a:pt x="12458" y="13662"/>
                          <a:pt x="10837" y="13662"/>
                        </a:cubicBezTo>
                        <a:cubicBezTo>
                          <a:pt x="9216" y="13662"/>
                          <a:pt x="7903" y="12349"/>
                          <a:pt x="7903" y="10729"/>
                        </a:cubicBezTo>
                        <a:cubicBezTo>
                          <a:pt x="7903" y="9109"/>
                          <a:pt x="9216" y="7795"/>
                          <a:pt x="10837" y="7795"/>
                        </a:cubicBezTo>
                        <a:close/>
                        <a:moveTo>
                          <a:pt x="10837" y="9072"/>
                        </a:moveTo>
                        <a:cubicBezTo>
                          <a:pt x="9923" y="9072"/>
                          <a:pt x="9179" y="9815"/>
                          <a:pt x="9179" y="10729"/>
                        </a:cubicBezTo>
                        <a:cubicBezTo>
                          <a:pt x="9179" y="11643"/>
                          <a:pt x="9923" y="12386"/>
                          <a:pt x="10837" y="12386"/>
                        </a:cubicBezTo>
                        <a:cubicBezTo>
                          <a:pt x="11751" y="12386"/>
                          <a:pt x="12495" y="11643"/>
                          <a:pt x="12495" y="10729"/>
                        </a:cubicBezTo>
                        <a:cubicBezTo>
                          <a:pt x="12495" y="9815"/>
                          <a:pt x="11751" y="9072"/>
                          <a:pt x="10837" y="9072"/>
                        </a:cubicBezTo>
                        <a:close/>
                        <a:moveTo>
                          <a:pt x="10837" y="9585"/>
                        </a:moveTo>
                        <a:cubicBezTo>
                          <a:pt x="11468" y="9585"/>
                          <a:pt x="11982" y="10098"/>
                          <a:pt x="11982" y="10729"/>
                        </a:cubicBezTo>
                        <a:cubicBezTo>
                          <a:pt x="11982" y="11360"/>
                          <a:pt x="11468" y="11873"/>
                          <a:pt x="10837" y="11873"/>
                        </a:cubicBezTo>
                        <a:cubicBezTo>
                          <a:pt x="10206" y="11873"/>
                          <a:pt x="9693" y="11360"/>
                          <a:pt x="9693" y="10729"/>
                        </a:cubicBezTo>
                        <a:cubicBezTo>
                          <a:pt x="9693" y="10098"/>
                          <a:pt x="10206" y="9585"/>
                          <a:pt x="10837" y="9585"/>
                        </a:cubicBezTo>
                        <a:close/>
                        <a:moveTo>
                          <a:pt x="10131" y="14099"/>
                        </a:moveTo>
                        <a:cubicBezTo>
                          <a:pt x="10359" y="14147"/>
                          <a:pt x="10595" y="14173"/>
                          <a:pt x="10837" y="14173"/>
                        </a:cubicBezTo>
                        <a:cubicBezTo>
                          <a:pt x="11079" y="14173"/>
                          <a:pt x="11315" y="14147"/>
                          <a:pt x="11543" y="14099"/>
                        </a:cubicBezTo>
                        <a:lnTo>
                          <a:pt x="11313" y="16489"/>
                        </a:lnTo>
                        <a:lnTo>
                          <a:pt x="10361" y="16489"/>
                        </a:lnTo>
                        <a:lnTo>
                          <a:pt x="10131" y="14099"/>
                        </a:lnTo>
                        <a:close/>
                        <a:moveTo>
                          <a:pt x="8" y="15592"/>
                        </a:moveTo>
                        <a:lnTo>
                          <a:pt x="0" y="17626"/>
                        </a:lnTo>
                        <a:lnTo>
                          <a:pt x="3921" y="17626"/>
                        </a:lnTo>
                        <a:lnTo>
                          <a:pt x="3930" y="15592"/>
                        </a:lnTo>
                        <a:lnTo>
                          <a:pt x="8" y="15592"/>
                        </a:lnTo>
                        <a:close/>
                      </a:path>
                    </a:pathLst>
                  </a:custGeom>
                  <a:solidFill>
                    <a:srgbClr val="EE220C"/>
                  </a:solidFill>
                  <a:ln w="12700"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grpSp>
          </p:grpSp>
        </p:grpSp>
      </p:grpSp>
      <p:grpSp>
        <p:nvGrpSpPr>
          <p:cNvPr id="990" name="Group"/>
          <p:cNvGrpSpPr/>
          <p:nvPr/>
        </p:nvGrpSpPr>
        <p:grpSpPr>
          <a:xfrm>
            <a:off x="1819592" y="6548895"/>
            <a:ext cx="2132332" cy="1861062"/>
            <a:chOff x="0" y="0"/>
            <a:chExt cx="2132330" cy="1861061"/>
          </a:xfrm>
        </p:grpSpPr>
        <p:pic>
          <p:nvPicPr>
            <p:cNvPr id="988" name="cc by nc.png" descr="cc by nc.png">
              <a:hlinkClick r:id="rId4" invalidUrl="" action="" tgtFrame="" tooltip="" history="1" highlightClick="0" endSnd="0"/>
            </p:cNvPr>
            <p:cNvPicPr>
              <a:picLocks noChangeAspect="1"/>
            </p:cNvPicPr>
            <p:nvPr/>
          </p:nvPicPr>
          <p:blipFill>
            <a:blip r:embed="rId5">
              <a:extLst/>
            </a:blip>
            <a:stretch>
              <a:fillRect/>
            </a:stretch>
          </p:blipFill>
          <p:spPr>
            <a:xfrm>
              <a:off x="-1" y="-1"/>
              <a:ext cx="826147" cy="289154"/>
            </a:xfrm>
            <a:prstGeom prst="rect">
              <a:avLst/>
            </a:prstGeom>
            <a:ln w="12700" cap="flat">
              <a:noFill/>
              <a:miter lim="400000"/>
            </a:ln>
            <a:effectLst/>
          </p:spPr>
        </p:pic>
        <p:sp>
          <p:nvSpPr>
            <p:cNvPr id="989" name="Marlon Domingus…"/>
            <p:cNvSpPr/>
            <p:nvPr/>
          </p:nvSpPr>
          <p:spPr>
            <a:xfrm>
              <a:off x="862330" y="591061"/>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35718" tIns="35718" rIns="35718" bIns="35718" numCol="1" anchor="ctr">
              <a:spAutoFit/>
            </a:bodyPr>
            <a:lstStyle/>
            <a:p>
              <a:pPr defTabSz="410765">
                <a:defRPr sz="600">
                  <a:latin typeface="Trebuchet MS"/>
                  <a:ea typeface="Trebuchet MS"/>
                  <a:cs typeface="Trebuchet MS"/>
                  <a:sym typeface="Trebuchet MS"/>
                </a:defRPr>
              </a:pPr>
              <a:r>
                <a:t>Marlon Domingus, Erasmus University Rotterdam</a:t>
              </a:r>
            </a:p>
            <a:p>
              <a:pPr defTabSz="410765">
                <a:defRPr sz="600" u="sng">
                  <a:solidFill>
                    <a:srgbClr val="0000FF"/>
                  </a:solidFill>
                  <a:uFill>
                    <a:solidFill>
                      <a:srgbClr val="0000FF"/>
                    </a:solidFill>
                  </a:uFill>
                  <a:latin typeface="Trebuchet MS"/>
                  <a:ea typeface="Trebuchet MS"/>
                  <a:cs typeface="Trebuchet MS"/>
                  <a:sym typeface="Trebuchet MS"/>
                </a:defRPr>
              </a:pPr>
              <a:r>
                <a:rPr>
                  <a:hlinkClick r:id="rId6" invalidUrl="" action="" tgtFrame="" tooltip="" history="1" highlightClick="0" endSnd="0"/>
                </a:rPr>
                <a:t>marlon.domingus@eur.nl</a:t>
              </a:r>
              <a:r>
                <a:rPr u="none"/>
                <a:t> </a:t>
              </a:r>
              <a:r>
                <a:rPr u="none">
                  <a:solidFill>
                    <a:srgbClr val="000000"/>
                  </a:solidFill>
                </a:rPr>
                <a:t>March 2018</a:t>
              </a:r>
            </a:p>
          </p:txBody>
        </p:sp>
      </p:grpSp>
      <p:pic>
        <p:nvPicPr>
          <p:cNvPr id="991" name="Screen Shot 2018-04-11 at 18.14.49.png" descr="Screen Shot 2018-04-11 at 18.14.49.png"/>
          <p:cNvPicPr>
            <a:picLocks noChangeAspect="1"/>
          </p:cNvPicPr>
          <p:nvPr/>
        </p:nvPicPr>
        <p:blipFill>
          <a:blip r:embed="rId7">
            <a:extLst/>
          </a:blip>
          <a:stretch>
            <a:fillRect/>
          </a:stretch>
        </p:blipFill>
        <p:spPr>
          <a:xfrm>
            <a:off x="1532929" y="5249104"/>
            <a:ext cx="9144001" cy="1307400"/>
          </a:xfrm>
          <a:prstGeom prst="rect">
            <a:avLst/>
          </a:prstGeom>
          <a:ln w="12700">
            <a:miter lim="400000"/>
          </a:ln>
        </p:spPr>
      </p:pic>
      <p:pic>
        <p:nvPicPr>
          <p:cNvPr id="992" name="Screen Shot 2018-04-11 at 18.14.41.png" descr="Screen Shot 2018-04-11 at 18.14.41.png"/>
          <p:cNvPicPr>
            <a:picLocks noChangeAspect="1"/>
          </p:cNvPicPr>
          <p:nvPr/>
        </p:nvPicPr>
        <p:blipFill>
          <a:blip r:embed="rId8">
            <a:extLst/>
          </a:blip>
          <a:stretch>
            <a:fillRect/>
          </a:stretch>
        </p:blipFill>
        <p:spPr>
          <a:xfrm>
            <a:off x="1524000" y="3946433"/>
            <a:ext cx="9144000" cy="1364778"/>
          </a:xfrm>
          <a:prstGeom prst="rect">
            <a:avLst/>
          </a:prstGeom>
          <a:ln w="12700">
            <a:miter lim="400000"/>
          </a:ln>
        </p:spPr>
      </p:pic>
      <p:pic>
        <p:nvPicPr>
          <p:cNvPr id="993" name="Screen Shot 2018-04-11 at 18.14.34.png" descr="Screen Shot 2018-04-11 at 18.14.34.png"/>
          <p:cNvPicPr>
            <a:picLocks noChangeAspect="1"/>
          </p:cNvPicPr>
          <p:nvPr/>
        </p:nvPicPr>
        <p:blipFill>
          <a:blip r:embed="rId9">
            <a:extLst/>
          </a:blip>
          <a:stretch>
            <a:fillRect/>
          </a:stretch>
        </p:blipFill>
        <p:spPr>
          <a:xfrm>
            <a:off x="1524000" y="2516485"/>
            <a:ext cx="9144000" cy="1510467"/>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9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99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99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99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93" grpId="2"/>
      <p:bldP build="whole" bldLvl="1" animBg="1" rev="0" advAuto="0" spid="987" grpId="1"/>
      <p:bldP build="whole" bldLvl="1" animBg="1" rev="0" advAuto="0" spid="991" grpId="4"/>
      <p:bldP build="whole" bldLvl="1" animBg="1" rev="0" advAuto="0" spid="992" grpId="3"/>
    </p:bldLst>
  </p:timing>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5" name="Research Scenario 1…"/>
          <p:cNvSpPr txBox="1"/>
          <p:nvPr>
            <p:ph type="body" sz="quarter" idx="1"/>
          </p:nvPr>
        </p:nvSpPr>
        <p:spPr>
          <a:xfrm>
            <a:off x="1569100" y="116085"/>
            <a:ext cx="8978943" cy="794744"/>
          </a:xfrm>
          <a:prstGeom prst="rect">
            <a:avLst/>
          </a:prstGeom>
        </p:spPr>
        <p:txBody>
          <a:bodyPr/>
          <a:lstStyle/>
          <a:p>
            <a:pPr defTabSz="357366">
              <a:defRPr sz="1800"/>
            </a:pPr>
            <a:r>
              <a:t>Research Scenario 1</a:t>
            </a:r>
          </a:p>
          <a:p>
            <a:pPr defTabSz="357366">
              <a:defRPr sz="1800"/>
            </a:pPr>
            <a:r>
              <a:t>Pan European Public-Private H2020 Funded Consortium: Big Data Health Economics</a:t>
            </a:r>
          </a:p>
        </p:txBody>
      </p:sp>
      <p:grpSp>
        <p:nvGrpSpPr>
          <p:cNvPr id="1038" name="Group"/>
          <p:cNvGrpSpPr/>
          <p:nvPr/>
        </p:nvGrpSpPr>
        <p:grpSpPr>
          <a:xfrm>
            <a:off x="1924583" y="1010076"/>
            <a:ext cx="8342835" cy="1654719"/>
            <a:chOff x="0" y="0"/>
            <a:chExt cx="8342833" cy="1654718"/>
          </a:xfrm>
        </p:grpSpPr>
        <p:grpSp>
          <p:nvGrpSpPr>
            <p:cNvPr id="1014" name="Group"/>
            <p:cNvGrpSpPr/>
            <p:nvPr/>
          </p:nvGrpSpPr>
          <p:grpSpPr>
            <a:xfrm>
              <a:off x="4568277" y="463765"/>
              <a:ext cx="3774558" cy="742713"/>
              <a:chOff x="0" y="0"/>
              <a:chExt cx="3774556" cy="742712"/>
            </a:xfrm>
          </p:grpSpPr>
          <p:grpSp>
            <p:nvGrpSpPr>
              <p:cNvPr id="1011" name="Group"/>
              <p:cNvGrpSpPr/>
              <p:nvPr/>
            </p:nvGrpSpPr>
            <p:grpSpPr>
              <a:xfrm>
                <a:off x="238341" y="0"/>
                <a:ext cx="3536216" cy="740004"/>
                <a:chOff x="0" y="0"/>
                <a:chExt cx="3536214" cy="740003"/>
              </a:xfrm>
            </p:grpSpPr>
            <p:grpSp>
              <p:nvGrpSpPr>
                <p:cNvPr id="998" name="analyse data"/>
                <p:cNvGrpSpPr/>
                <p:nvPr/>
              </p:nvGrpSpPr>
              <p:grpSpPr>
                <a:xfrm>
                  <a:off x="930141" y="0"/>
                  <a:ext cx="745791" cy="740004"/>
                  <a:chOff x="0" y="0"/>
                  <a:chExt cx="745789" cy="740003"/>
                </a:xfrm>
              </p:grpSpPr>
              <p:sp>
                <p:nvSpPr>
                  <p:cNvPr id="996" name="Rectangle"/>
                  <p:cNvSpPr/>
                  <p:nvPr/>
                </p:nvSpPr>
                <p:spPr>
                  <a:xfrm>
                    <a:off x="-1" y="0"/>
                    <a:ext cx="745791" cy="740004"/>
                  </a:xfrm>
                  <a:prstGeom prst="rect">
                    <a:avLst/>
                  </a:prstGeom>
                  <a:blipFill rotWithShape="1">
                    <a:blip r:embed="rId2"/>
                    <a:srcRect l="0" t="0" r="0" b="0"/>
                    <a:tile tx="0" ty="0" sx="100000" sy="100000" flip="none" algn="tl"/>
                  </a:blipFill>
                  <a:ln w="3175" cap="flat">
                    <a:noFill/>
                    <a:miter lim="400000"/>
                  </a:ln>
                  <a:effectLst>
                    <a:outerShdw sx="100000" sy="100000" kx="0" ky="0" algn="b" rotWithShape="0" blurRad="12700" dist="0" dir="0">
                      <a:srgbClr val="000000">
                        <a:alpha val="50000"/>
                      </a:srgbClr>
                    </a:outerShdw>
                  </a:effectLst>
                </p:spPr>
                <p:txBody>
                  <a:bodyPr wrap="square" lIns="35718" tIns="35718" rIns="35718" bIns="35718" numCol="1" anchor="ctr">
                    <a:noAutofit/>
                  </a:bodyPr>
                  <a:lstStyle/>
                  <a:p>
                    <a:pPr algn="ctr" defTabSz="410765">
                      <a:defRPr sz="1100">
                        <a:solidFill>
                          <a:srgbClr val="FFFFFF"/>
                        </a:solidFill>
                        <a:latin typeface="Helvetica Light"/>
                        <a:ea typeface="Helvetica Light"/>
                        <a:cs typeface="Helvetica Light"/>
                        <a:sym typeface="Helvetica Light"/>
                      </a:defRPr>
                    </a:pPr>
                  </a:p>
                </p:txBody>
              </p:sp>
              <p:sp>
                <p:nvSpPr>
                  <p:cNvPr id="997" name="analyse data"/>
                  <p:cNvSpPr txBox="1"/>
                  <p:nvPr/>
                </p:nvSpPr>
                <p:spPr>
                  <a:xfrm>
                    <a:off x="-1" y="169182"/>
                    <a:ext cx="745791" cy="4016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8" tIns="35718" rIns="35718" bIns="35718" numCol="1" anchor="ctr">
                    <a:spAutoFit/>
                  </a:bodyPr>
                  <a:lstStyle>
                    <a:lvl1pPr algn="ctr" defTabSz="410765">
                      <a:defRPr sz="1100">
                        <a:solidFill>
                          <a:srgbClr val="FFFFFF"/>
                        </a:solidFill>
                        <a:latin typeface="Helvetica Light"/>
                        <a:ea typeface="Helvetica Light"/>
                        <a:cs typeface="Helvetica Light"/>
                        <a:sym typeface="Helvetica Light"/>
                      </a:defRPr>
                    </a:lvl1pPr>
                  </a:lstStyle>
                  <a:p>
                    <a:pPr/>
                    <a:r>
                      <a:t>analyse data</a:t>
                    </a:r>
                  </a:p>
                </p:txBody>
              </p:sp>
            </p:grpSp>
            <p:grpSp>
              <p:nvGrpSpPr>
                <p:cNvPr id="1001" name="publish article"/>
                <p:cNvGrpSpPr/>
                <p:nvPr/>
              </p:nvGrpSpPr>
              <p:grpSpPr>
                <a:xfrm>
                  <a:off x="1860282" y="0"/>
                  <a:ext cx="745791" cy="740004"/>
                  <a:chOff x="0" y="0"/>
                  <a:chExt cx="745789" cy="740003"/>
                </a:xfrm>
              </p:grpSpPr>
              <p:sp>
                <p:nvSpPr>
                  <p:cNvPr id="999" name="Rectangle"/>
                  <p:cNvSpPr/>
                  <p:nvPr/>
                </p:nvSpPr>
                <p:spPr>
                  <a:xfrm>
                    <a:off x="-1" y="0"/>
                    <a:ext cx="745791" cy="740004"/>
                  </a:xfrm>
                  <a:prstGeom prst="rect">
                    <a:avLst/>
                  </a:prstGeom>
                  <a:blipFill rotWithShape="1">
                    <a:blip r:embed="rId2"/>
                    <a:srcRect l="0" t="0" r="0" b="0"/>
                    <a:tile tx="0" ty="0" sx="100000" sy="100000" flip="none" algn="tl"/>
                  </a:blipFill>
                  <a:ln w="3175" cap="flat">
                    <a:noFill/>
                    <a:miter lim="400000"/>
                  </a:ln>
                  <a:effectLst>
                    <a:outerShdw sx="100000" sy="100000" kx="0" ky="0" algn="b" rotWithShape="0" blurRad="12700" dist="0" dir="0">
                      <a:srgbClr val="000000">
                        <a:alpha val="50000"/>
                      </a:srgbClr>
                    </a:outerShdw>
                  </a:effectLst>
                </p:spPr>
                <p:txBody>
                  <a:bodyPr wrap="square" lIns="35718" tIns="35718" rIns="35718" bIns="35718" numCol="1" anchor="ctr">
                    <a:noAutofit/>
                  </a:bodyPr>
                  <a:lstStyle/>
                  <a:p>
                    <a:pPr algn="ctr" defTabSz="410765">
                      <a:defRPr sz="1100">
                        <a:solidFill>
                          <a:srgbClr val="FFFFFF"/>
                        </a:solidFill>
                        <a:latin typeface="Helvetica Light"/>
                        <a:ea typeface="Helvetica Light"/>
                        <a:cs typeface="Helvetica Light"/>
                        <a:sym typeface="Helvetica Light"/>
                      </a:defRPr>
                    </a:pPr>
                  </a:p>
                </p:txBody>
              </p:sp>
              <p:sp>
                <p:nvSpPr>
                  <p:cNvPr id="1000" name="publish article"/>
                  <p:cNvSpPr txBox="1"/>
                  <p:nvPr/>
                </p:nvSpPr>
                <p:spPr>
                  <a:xfrm>
                    <a:off x="-1" y="169182"/>
                    <a:ext cx="745791" cy="4016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8" tIns="35718" rIns="35718" bIns="35718" numCol="1" anchor="ctr">
                    <a:spAutoFit/>
                  </a:bodyPr>
                  <a:lstStyle>
                    <a:lvl1pPr algn="ctr" defTabSz="410765">
                      <a:defRPr sz="1100">
                        <a:solidFill>
                          <a:srgbClr val="FFFFFF"/>
                        </a:solidFill>
                        <a:latin typeface="Helvetica Light"/>
                        <a:ea typeface="Helvetica Light"/>
                        <a:cs typeface="Helvetica Light"/>
                        <a:sym typeface="Helvetica Light"/>
                      </a:defRPr>
                    </a:lvl1pPr>
                  </a:lstStyle>
                  <a:p>
                    <a:pPr/>
                    <a:r>
                      <a:t>publish article</a:t>
                    </a:r>
                  </a:p>
                </p:txBody>
              </p:sp>
            </p:grpSp>
            <p:grpSp>
              <p:nvGrpSpPr>
                <p:cNvPr id="1004" name="archive article and data"/>
                <p:cNvGrpSpPr/>
                <p:nvPr/>
              </p:nvGrpSpPr>
              <p:grpSpPr>
                <a:xfrm>
                  <a:off x="2790424" y="0"/>
                  <a:ext cx="745791" cy="740004"/>
                  <a:chOff x="0" y="0"/>
                  <a:chExt cx="745789" cy="740003"/>
                </a:xfrm>
              </p:grpSpPr>
              <p:sp>
                <p:nvSpPr>
                  <p:cNvPr id="1002" name="Rectangle"/>
                  <p:cNvSpPr/>
                  <p:nvPr/>
                </p:nvSpPr>
                <p:spPr>
                  <a:xfrm>
                    <a:off x="-1" y="0"/>
                    <a:ext cx="745791" cy="740004"/>
                  </a:xfrm>
                  <a:prstGeom prst="rect">
                    <a:avLst/>
                  </a:prstGeom>
                  <a:blipFill rotWithShape="1">
                    <a:blip r:embed="rId2"/>
                    <a:srcRect l="0" t="0" r="0" b="0"/>
                    <a:tile tx="0" ty="0" sx="100000" sy="100000" flip="none" algn="tl"/>
                  </a:blipFill>
                  <a:ln w="3175" cap="flat">
                    <a:noFill/>
                    <a:miter lim="400000"/>
                  </a:ln>
                  <a:effectLst>
                    <a:outerShdw sx="100000" sy="100000" kx="0" ky="0" algn="b" rotWithShape="0" blurRad="12700" dist="0" dir="0">
                      <a:srgbClr val="000000">
                        <a:alpha val="50000"/>
                      </a:srgbClr>
                    </a:outerShdw>
                  </a:effectLst>
                </p:spPr>
                <p:txBody>
                  <a:bodyPr wrap="square" lIns="35718" tIns="35718" rIns="35718" bIns="35718" numCol="1" anchor="ctr">
                    <a:noAutofit/>
                  </a:bodyPr>
                  <a:lstStyle/>
                  <a:p>
                    <a:pPr algn="ctr" defTabSz="410765">
                      <a:defRPr sz="1100">
                        <a:solidFill>
                          <a:srgbClr val="FFFFFF"/>
                        </a:solidFill>
                        <a:latin typeface="Helvetica Light"/>
                        <a:ea typeface="Helvetica Light"/>
                        <a:cs typeface="Helvetica Light"/>
                        <a:sym typeface="Helvetica Light"/>
                      </a:defRPr>
                    </a:pPr>
                  </a:p>
                </p:txBody>
              </p:sp>
              <p:sp>
                <p:nvSpPr>
                  <p:cNvPr id="1003" name="archive article and data"/>
                  <p:cNvSpPr txBox="1"/>
                  <p:nvPr/>
                </p:nvSpPr>
                <p:spPr>
                  <a:xfrm>
                    <a:off x="-1" y="86632"/>
                    <a:ext cx="745791" cy="5667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8" tIns="35718" rIns="35718" bIns="35718" numCol="1" anchor="ctr">
                    <a:spAutoFit/>
                  </a:bodyPr>
                  <a:lstStyle>
                    <a:lvl1pPr algn="ctr" defTabSz="410765">
                      <a:defRPr sz="1100">
                        <a:solidFill>
                          <a:srgbClr val="FFFFFF"/>
                        </a:solidFill>
                        <a:latin typeface="Helvetica Light"/>
                        <a:ea typeface="Helvetica Light"/>
                        <a:cs typeface="Helvetica Light"/>
                        <a:sym typeface="Helvetica Light"/>
                      </a:defRPr>
                    </a:lvl1pPr>
                  </a:lstStyle>
                  <a:p>
                    <a:pPr/>
                    <a:r>
                      <a:t>archive article and data</a:t>
                    </a:r>
                  </a:p>
                </p:txBody>
              </p:sp>
            </p:grpSp>
            <p:grpSp>
              <p:nvGrpSpPr>
                <p:cNvPr id="1007" name="store data"/>
                <p:cNvGrpSpPr/>
                <p:nvPr/>
              </p:nvGrpSpPr>
              <p:grpSpPr>
                <a:xfrm>
                  <a:off x="0" y="0"/>
                  <a:ext cx="745790" cy="740004"/>
                  <a:chOff x="0" y="0"/>
                  <a:chExt cx="745789" cy="740003"/>
                </a:xfrm>
              </p:grpSpPr>
              <p:sp>
                <p:nvSpPr>
                  <p:cNvPr id="1005" name="Rectangle"/>
                  <p:cNvSpPr/>
                  <p:nvPr/>
                </p:nvSpPr>
                <p:spPr>
                  <a:xfrm>
                    <a:off x="0" y="0"/>
                    <a:ext cx="745790" cy="740004"/>
                  </a:xfrm>
                  <a:prstGeom prst="rect">
                    <a:avLst/>
                  </a:prstGeom>
                  <a:blipFill rotWithShape="1">
                    <a:blip r:embed="rId2"/>
                    <a:srcRect l="0" t="0" r="0" b="0"/>
                    <a:tile tx="0" ty="0" sx="100000" sy="100000" flip="none" algn="tl"/>
                  </a:blipFill>
                  <a:ln w="3175" cap="flat">
                    <a:noFill/>
                    <a:miter lim="400000"/>
                  </a:ln>
                  <a:effectLst>
                    <a:outerShdw sx="100000" sy="100000" kx="0" ky="0" algn="b" rotWithShape="0" blurRad="12700" dist="0" dir="0">
                      <a:srgbClr val="000000">
                        <a:alpha val="50000"/>
                      </a:srgbClr>
                    </a:outerShdw>
                  </a:effectLst>
                </p:spPr>
                <p:txBody>
                  <a:bodyPr wrap="square" lIns="35718" tIns="35718" rIns="35718" bIns="35718" numCol="1" anchor="ctr">
                    <a:noAutofit/>
                  </a:bodyPr>
                  <a:lstStyle/>
                  <a:p>
                    <a:pPr algn="ctr" defTabSz="410765">
                      <a:defRPr sz="1100">
                        <a:solidFill>
                          <a:srgbClr val="FFFFFF"/>
                        </a:solidFill>
                        <a:latin typeface="Helvetica Light"/>
                        <a:ea typeface="Helvetica Light"/>
                        <a:cs typeface="Helvetica Light"/>
                        <a:sym typeface="Helvetica Light"/>
                      </a:defRPr>
                    </a:pPr>
                  </a:p>
                </p:txBody>
              </p:sp>
              <p:sp>
                <p:nvSpPr>
                  <p:cNvPr id="1006" name="store data"/>
                  <p:cNvSpPr txBox="1"/>
                  <p:nvPr/>
                </p:nvSpPr>
                <p:spPr>
                  <a:xfrm>
                    <a:off x="0" y="251732"/>
                    <a:ext cx="745790" cy="2365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8" tIns="35718" rIns="35718" bIns="35718" numCol="1" anchor="ctr">
                    <a:spAutoFit/>
                  </a:bodyPr>
                  <a:lstStyle>
                    <a:lvl1pPr algn="ctr" defTabSz="410765">
                      <a:defRPr sz="1100">
                        <a:solidFill>
                          <a:srgbClr val="FFFFFF"/>
                        </a:solidFill>
                        <a:latin typeface="Helvetica Light"/>
                        <a:ea typeface="Helvetica Light"/>
                        <a:cs typeface="Helvetica Light"/>
                        <a:sym typeface="Helvetica Light"/>
                      </a:defRPr>
                    </a:lvl1pPr>
                  </a:lstStyle>
                  <a:p>
                    <a:pPr/>
                    <a:r>
                      <a:t>store data</a:t>
                    </a:r>
                  </a:p>
                </p:txBody>
              </p:sp>
            </p:grpSp>
            <p:sp>
              <p:nvSpPr>
                <p:cNvPr id="1008" name="Line"/>
                <p:cNvSpPr/>
                <p:nvPr/>
              </p:nvSpPr>
              <p:spPr>
                <a:xfrm>
                  <a:off x="733478" y="370000"/>
                  <a:ext cx="169987" cy="2"/>
                </a:xfrm>
                <a:prstGeom prst="line">
                  <a:avLst/>
                </a:prstGeom>
                <a:noFill/>
                <a:ln w="3175" cap="flat">
                  <a:solidFill>
                    <a:srgbClr val="1A931F"/>
                  </a:solidFill>
                  <a:prstDash val="solid"/>
                  <a:miter lim="400000"/>
                  <a:tailEnd type="triangle" w="med" len="med"/>
                </a:ln>
                <a:effectLst/>
              </p:spPr>
              <p:txBody>
                <a:bodyPr wrap="square" lIns="32146" tIns="32146" rIns="32146" bIns="32146" numCol="1" anchor="t">
                  <a:noAutofit/>
                </a:bodyPr>
                <a:lstStyle/>
                <a:p>
                  <a:pPr algn="ctr" defTabSz="410765">
                    <a:defRPr sz="2400">
                      <a:latin typeface="+mj-lt"/>
                      <a:ea typeface="+mj-ea"/>
                      <a:cs typeface="+mj-cs"/>
                      <a:sym typeface="Helvetica"/>
                    </a:defRPr>
                  </a:pPr>
                </a:p>
              </p:txBody>
            </p:sp>
            <p:sp>
              <p:nvSpPr>
                <p:cNvPr id="1009" name="Line"/>
                <p:cNvSpPr/>
                <p:nvPr/>
              </p:nvSpPr>
              <p:spPr>
                <a:xfrm>
                  <a:off x="1661967" y="370000"/>
                  <a:ext cx="169987" cy="2"/>
                </a:xfrm>
                <a:prstGeom prst="line">
                  <a:avLst/>
                </a:prstGeom>
                <a:noFill/>
                <a:ln w="3175" cap="flat">
                  <a:solidFill>
                    <a:srgbClr val="1A931F"/>
                  </a:solidFill>
                  <a:prstDash val="solid"/>
                  <a:miter lim="400000"/>
                  <a:tailEnd type="triangle" w="med" len="med"/>
                </a:ln>
                <a:effectLst/>
              </p:spPr>
              <p:txBody>
                <a:bodyPr wrap="square" lIns="32146" tIns="32146" rIns="32146" bIns="32146" numCol="1" anchor="t">
                  <a:noAutofit/>
                </a:bodyPr>
                <a:lstStyle/>
                <a:p>
                  <a:pPr algn="ctr" defTabSz="410765">
                    <a:defRPr sz="2400">
                      <a:latin typeface="+mj-lt"/>
                      <a:ea typeface="+mj-ea"/>
                      <a:cs typeface="+mj-cs"/>
                      <a:sym typeface="Helvetica"/>
                    </a:defRPr>
                  </a:pPr>
                </a:p>
              </p:txBody>
            </p:sp>
            <p:sp>
              <p:nvSpPr>
                <p:cNvPr id="1010" name="Line"/>
                <p:cNvSpPr/>
                <p:nvPr/>
              </p:nvSpPr>
              <p:spPr>
                <a:xfrm>
                  <a:off x="2594360" y="370000"/>
                  <a:ext cx="169987" cy="2"/>
                </a:xfrm>
                <a:prstGeom prst="line">
                  <a:avLst/>
                </a:prstGeom>
                <a:noFill/>
                <a:ln w="3175" cap="flat">
                  <a:solidFill>
                    <a:srgbClr val="1A931F"/>
                  </a:solidFill>
                  <a:prstDash val="solid"/>
                  <a:miter lim="400000"/>
                  <a:tailEnd type="triangle" w="med" len="med"/>
                </a:ln>
                <a:effectLst/>
              </p:spPr>
              <p:txBody>
                <a:bodyPr wrap="square" lIns="32146" tIns="32146" rIns="32146" bIns="32146" numCol="1" anchor="t">
                  <a:noAutofit/>
                </a:bodyPr>
                <a:lstStyle/>
                <a:p>
                  <a:pPr algn="ctr" defTabSz="410765">
                    <a:defRPr sz="2400">
                      <a:latin typeface="+mj-lt"/>
                      <a:ea typeface="+mj-ea"/>
                      <a:cs typeface="+mj-cs"/>
                      <a:sym typeface="Helvetica"/>
                    </a:defRPr>
                  </a:pPr>
                </a:p>
              </p:txBody>
            </p:sp>
          </p:grpSp>
          <p:sp>
            <p:nvSpPr>
              <p:cNvPr id="1012" name="Line"/>
              <p:cNvSpPr/>
              <p:nvPr/>
            </p:nvSpPr>
            <p:spPr>
              <a:xfrm flipV="1">
                <a:off x="-1" y="496794"/>
                <a:ext cx="204329" cy="245919"/>
              </a:xfrm>
              <a:prstGeom prst="line">
                <a:avLst/>
              </a:prstGeom>
              <a:noFill/>
              <a:ln w="3175" cap="flat">
                <a:solidFill>
                  <a:srgbClr val="1A931F"/>
                </a:solidFill>
                <a:prstDash val="solid"/>
                <a:miter lim="400000"/>
                <a:tailEnd type="triangle" w="med" len="med"/>
              </a:ln>
              <a:effectLst/>
            </p:spPr>
            <p:txBody>
              <a:bodyPr wrap="square" lIns="32146" tIns="32146" rIns="32146" bIns="32146" numCol="1" anchor="t">
                <a:noAutofit/>
              </a:bodyPr>
              <a:lstStyle/>
              <a:p>
                <a:pPr algn="ctr" defTabSz="410765">
                  <a:defRPr sz="2400">
                    <a:latin typeface="+mj-lt"/>
                    <a:ea typeface="+mj-ea"/>
                    <a:cs typeface="+mj-cs"/>
                    <a:sym typeface="Helvetica"/>
                  </a:defRPr>
                </a:pPr>
              </a:p>
            </p:txBody>
          </p:sp>
          <p:sp>
            <p:nvSpPr>
              <p:cNvPr id="1013" name="Line"/>
              <p:cNvSpPr/>
              <p:nvPr/>
            </p:nvSpPr>
            <p:spPr>
              <a:xfrm>
                <a:off x="-1" y="43576"/>
                <a:ext cx="204329" cy="245919"/>
              </a:xfrm>
              <a:prstGeom prst="line">
                <a:avLst/>
              </a:prstGeom>
              <a:noFill/>
              <a:ln w="3175" cap="flat">
                <a:solidFill>
                  <a:srgbClr val="1A931F"/>
                </a:solidFill>
                <a:prstDash val="solid"/>
                <a:miter lim="400000"/>
                <a:tailEnd type="triangle" w="med" len="med"/>
              </a:ln>
              <a:effectLst/>
            </p:spPr>
            <p:txBody>
              <a:bodyPr wrap="square" lIns="32146" tIns="32146" rIns="32146" bIns="32146" numCol="1" anchor="t">
                <a:noAutofit/>
              </a:bodyPr>
              <a:lstStyle/>
              <a:p>
                <a:pPr algn="ctr" defTabSz="410765">
                  <a:defRPr sz="2400">
                    <a:latin typeface="+mj-lt"/>
                    <a:ea typeface="+mj-ea"/>
                    <a:cs typeface="+mj-cs"/>
                    <a:sym typeface="Helvetica"/>
                  </a:defRPr>
                </a:pPr>
              </a:p>
            </p:txBody>
          </p:sp>
        </p:grpSp>
        <p:grpSp>
          <p:nvGrpSpPr>
            <p:cNvPr id="1017" name="research group"/>
            <p:cNvGrpSpPr/>
            <p:nvPr/>
          </p:nvGrpSpPr>
          <p:grpSpPr>
            <a:xfrm>
              <a:off x="900950" y="914716"/>
              <a:ext cx="745791" cy="740003"/>
              <a:chOff x="0" y="0"/>
              <a:chExt cx="745789" cy="740001"/>
            </a:xfrm>
          </p:grpSpPr>
          <p:sp>
            <p:nvSpPr>
              <p:cNvPr id="1015" name="Rectangle"/>
              <p:cNvSpPr/>
              <p:nvPr/>
            </p:nvSpPr>
            <p:spPr>
              <a:xfrm>
                <a:off x="-1" y="-1"/>
                <a:ext cx="745791" cy="740003"/>
              </a:xfrm>
              <a:prstGeom prst="rect">
                <a:avLst/>
              </a:prstGeom>
              <a:blipFill rotWithShape="1">
                <a:blip r:embed="rId2"/>
                <a:srcRect l="0" t="0" r="0" b="0"/>
                <a:tile tx="0" ty="0" sx="100000" sy="100000" flip="none" algn="tl"/>
              </a:blipFill>
              <a:ln w="3175" cap="flat">
                <a:noFill/>
                <a:miter lim="400000"/>
              </a:ln>
              <a:effectLst>
                <a:outerShdw sx="100000" sy="100000" kx="0" ky="0" algn="b" rotWithShape="0" blurRad="12700" dist="0" dir="0">
                  <a:srgbClr val="000000">
                    <a:alpha val="50000"/>
                  </a:srgbClr>
                </a:outerShdw>
              </a:effectLst>
            </p:spPr>
            <p:txBody>
              <a:bodyPr wrap="square" lIns="35718" tIns="35718" rIns="35718" bIns="35718" numCol="1" anchor="ctr">
                <a:noAutofit/>
              </a:bodyPr>
              <a:lstStyle/>
              <a:p>
                <a:pPr algn="ctr" defTabSz="410765">
                  <a:defRPr sz="1100">
                    <a:solidFill>
                      <a:srgbClr val="FFFFFF"/>
                    </a:solidFill>
                    <a:latin typeface="Helvetica Light"/>
                    <a:ea typeface="Helvetica Light"/>
                    <a:cs typeface="Helvetica Light"/>
                    <a:sym typeface="Helvetica Light"/>
                  </a:defRPr>
                </a:pPr>
              </a:p>
            </p:txBody>
          </p:sp>
          <p:sp>
            <p:nvSpPr>
              <p:cNvPr id="1016" name="research group"/>
              <p:cNvSpPr txBox="1"/>
              <p:nvPr/>
            </p:nvSpPr>
            <p:spPr>
              <a:xfrm>
                <a:off x="-1" y="169182"/>
                <a:ext cx="745791" cy="4016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8" tIns="35718" rIns="35718" bIns="35718" numCol="1" anchor="ctr">
                <a:spAutoFit/>
              </a:bodyPr>
              <a:lstStyle>
                <a:lvl1pPr algn="ctr" defTabSz="410765">
                  <a:defRPr sz="1100">
                    <a:solidFill>
                      <a:srgbClr val="FFFFFF"/>
                    </a:solidFill>
                    <a:latin typeface="Helvetica Light"/>
                    <a:ea typeface="Helvetica Light"/>
                    <a:cs typeface="Helvetica Light"/>
                    <a:sym typeface="Helvetica Light"/>
                  </a:defRPr>
                </a:lvl1pPr>
              </a:lstStyle>
              <a:p>
                <a:pPr/>
                <a:r>
                  <a:t>research group </a:t>
                </a:r>
              </a:p>
            </p:txBody>
          </p:sp>
        </p:grpSp>
        <p:sp>
          <p:nvSpPr>
            <p:cNvPr id="1018" name="Line"/>
            <p:cNvSpPr/>
            <p:nvPr/>
          </p:nvSpPr>
          <p:spPr>
            <a:xfrm flipV="1">
              <a:off x="1607784" y="960559"/>
              <a:ext cx="204330" cy="245919"/>
            </a:xfrm>
            <a:prstGeom prst="line">
              <a:avLst/>
            </a:prstGeom>
            <a:noFill/>
            <a:ln w="3175" cap="flat">
              <a:solidFill>
                <a:srgbClr val="1A931F"/>
              </a:solidFill>
              <a:prstDash val="solid"/>
              <a:miter lim="400000"/>
              <a:tailEnd type="triangle" w="med" len="med"/>
            </a:ln>
            <a:effectLst/>
          </p:spPr>
          <p:txBody>
            <a:bodyPr wrap="square" lIns="32146" tIns="32146" rIns="32146" bIns="32146" numCol="1" anchor="t">
              <a:noAutofit/>
            </a:bodyPr>
            <a:lstStyle/>
            <a:p>
              <a:pPr algn="ctr" defTabSz="410765">
                <a:defRPr sz="2400">
                  <a:latin typeface="+mj-lt"/>
                  <a:ea typeface="+mj-ea"/>
                  <a:cs typeface="+mj-cs"/>
                  <a:sym typeface="Helvetica"/>
                </a:defRPr>
              </a:pPr>
            </a:p>
          </p:txBody>
        </p:sp>
        <p:grpSp>
          <p:nvGrpSpPr>
            <p:cNvPr id="1021" name="research proposal…"/>
            <p:cNvGrpSpPr/>
            <p:nvPr/>
          </p:nvGrpSpPr>
          <p:grpSpPr>
            <a:xfrm>
              <a:off x="1829896" y="224426"/>
              <a:ext cx="745791" cy="1279143"/>
              <a:chOff x="0" y="0"/>
              <a:chExt cx="745789" cy="1279141"/>
            </a:xfrm>
          </p:grpSpPr>
          <p:sp>
            <p:nvSpPr>
              <p:cNvPr id="1019" name="Rectangle"/>
              <p:cNvSpPr/>
              <p:nvPr/>
            </p:nvSpPr>
            <p:spPr>
              <a:xfrm>
                <a:off x="-1" y="-1"/>
                <a:ext cx="745791" cy="1279143"/>
              </a:xfrm>
              <a:prstGeom prst="rect">
                <a:avLst/>
              </a:prstGeom>
              <a:blipFill rotWithShape="1">
                <a:blip r:embed="rId2"/>
                <a:srcRect l="0" t="0" r="0" b="0"/>
                <a:tile tx="0" ty="0" sx="100000" sy="100000" flip="none" algn="tl"/>
              </a:blipFill>
              <a:ln w="3175" cap="flat">
                <a:noFill/>
                <a:miter lim="400000"/>
              </a:ln>
              <a:effectLst>
                <a:outerShdw sx="100000" sy="100000" kx="0" ky="0" algn="b" rotWithShape="0" blurRad="12700" dist="0" dir="0">
                  <a:srgbClr val="000000">
                    <a:alpha val="50000"/>
                  </a:srgbClr>
                </a:outerShdw>
              </a:effectLst>
            </p:spPr>
            <p:txBody>
              <a:bodyPr wrap="square" lIns="35718" tIns="35718" rIns="35718" bIns="35718" numCol="1" anchor="ctr">
                <a:noAutofit/>
              </a:bodyPr>
              <a:lstStyle/>
              <a:p>
                <a:pPr defTabSz="410765">
                  <a:defRPr sz="600">
                    <a:solidFill>
                      <a:srgbClr val="FFFFFF"/>
                    </a:solidFill>
                    <a:latin typeface="Helvetica Light"/>
                    <a:ea typeface="Helvetica Light"/>
                    <a:cs typeface="Helvetica Light"/>
                    <a:sym typeface="Helvetica Light"/>
                  </a:defRPr>
                </a:pPr>
              </a:p>
            </p:txBody>
          </p:sp>
          <p:sp>
            <p:nvSpPr>
              <p:cNvPr id="1020" name="research proposal…"/>
              <p:cNvSpPr txBox="1"/>
              <p:nvPr/>
            </p:nvSpPr>
            <p:spPr>
              <a:xfrm>
                <a:off x="-1" y="216502"/>
                <a:ext cx="745791" cy="8461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8" tIns="35718" rIns="35718" bIns="35718" numCol="1" anchor="ctr">
                <a:spAutoFit/>
              </a:bodyPr>
              <a:lstStyle/>
              <a:p>
                <a:pPr algn="ctr" defTabSz="410765">
                  <a:defRPr sz="1100">
                    <a:solidFill>
                      <a:srgbClr val="FFFFFF"/>
                    </a:solidFill>
                    <a:latin typeface="Helvetica Light"/>
                    <a:ea typeface="Helvetica Light"/>
                    <a:cs typeface="Helvetica Light"/>
                    <a:sym typeface="Helvetica Light"/>
                  </a:defRPr>
                </a:pPr>
                <a:r>
                  <a:t>research proposal</a:t>
                </a:r>
              </a:p>
              <a:p>
                <a:pPr defTabSz="410765">
                  <a:defRPr sz="600">
                    <a:solidFill>
                      <a:srgbClr val="FFFFFF"/>
                    </a:solidFill>
                    <a:latin typeface="Helvetica Light"/>
                    <a:ea typeface="Helvetica Light"/>
                    <a:cs typeface="Helvetica Light"/>
                    <a:sym typeface="Helvetica Light"/>
                  </a:defRPr>
                </a:pPr>
              </a:p>
              <a:p>
                <a:pPr defTabSz="410765">
                  <a:defRPr sz="600">
                    <a:solidFill>
                      <a:srgbClr val="FFFFFF"/>
                    </a:solidFill>
                    <a:latin typeface="Helvetica Light"/>
                    <a:ea typeface="Helvetica Light"/>
                    <a:cs typeface="Helvetica Light"/>
                    <a:sym typeface="Helvetica Light"/>
                  </a:defRPr>
                </a:pPr>
                <a:br/>
                <a:r>
                  <a:t>- public-private</a:t>
                </a:r>
              </a:p>
              <a:p>
                <a:pPr defTabSz="410765">
                  <a:defRPr sz="600">
                    <a:solidFill>
                      <a:srgbClr val="FFFFFF"/>
                    </a:solidFill>
                    <a:latin typeface="Helvetica Light"/>
                    <a:ea typeface="Helvetica Light"/>
                    <a:cs typeface="Helvetica Light"/>
                    <a:sym typeface="Helvetica Light"/>
                  </a:defRPr>
                </a:pPr>
                <a:br/>
              </a:p>
            </p:txBody>
          </p:sp>
        </p:grpSp>
        <p:grpSp>
          <p:nvGrpSpPr>
            <p:cNvPr id="1024" name="research project…"/>
            <p:cNvGrpSpPr/>
            <p:nvPr/>
          </p:nvGrpSpPr>
          <p:grpSpPr>
            <a:xfrm>
              <a:off x="2777861" y="224426"/>
              <a:ext cx="745790" cy="1279143"/>
              <a:chOff x="0" y="0"/>
              <a:chExt cx="745789" cy="1279141"/>
            </a:xfrm>
          </p:grpSpPr>
          <p:sp>
            <p:nvSpPr>
              <p:cNvPr id="1022" name="Rectangle"/>
              <p:cNvSpPr/>
              <p:nvPr/>
            </p:nvSpPr>
            <p:spPr>
              <a:xfrm>
                <a:off x="-1" y="-1"/>
                <a:ext cx="745791" cy="1279143"/>
              </a:xfrm>
              <a:prstGeom prst="rect">
                <a:avLst/>
              </a:prstGeom>
              <a:blipFill rotWithShape="1">
                <a:blip r:embed="rId2"/>
                <a:srcRect l="0" t="0" r="0" b="0"/>
                <a:tile tx="0" ty="0" sx="100000" sy="100000" flip="none" algn="tl"/>
              </a:blipFill>
              <a:ln w="3175" cap="flat">
                <a:noFill/>
                <a:miter lim="400000"/>
              </a:ln>
              <a:effectLst>
                <a:outerShdw sx="100000" sy="100000" kx="0" ky="0" algn="b" rotWithShape="0" blurRad="12700" dist="0" dir="0">
                  <a:srgbClr val="000000">
                    <a:alpha val="50000"/>
                  </a:srgbClr>
                </a:outerShdw>
              </a:effectLst>
            </p:spPr>
            <p:txBody>
              <a:bodyPr wrap="square" lIns="35718" tIns="35718" rIns="35718" bIns="35718" numCol="1" anchor="ctr">
                <a:noAutofit/>
              </a:bodyPr>
              <a:lstStyle/>
              <a:p>
                <a:pPr defTabSz="410765">
                  <a:defRPr sz="600">
                    <a:solidFill>
                      <a:srgbClr val="FFFFFF"/>
                    </a:solidFill>
                    <a:latin typeface="Helvetica Light"/>
                    <a:ea typeface="Helvetica Light"/>
                    <a:cs typeface="Helvetica Light"/>
                    <a:sym typeface="Helvetica Light"/>
                  </a:defRPr>
                </a:pPr>
              </a:p>
            </p:txBody>
          </p:sp>
          <p:sp>
            <p:nvSpPr>
              <p:cNvPr id="1023" name="research project…"/>
              <p:cNvSpPr txBox="1"/>
              <p:nvPr/>
            </p:nvSpPr>
            <p:spPr>
              <a:xfrm>
                <a:off x="-1" y="216502"/>
                <a:ext cx="745791" cy="8461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8" tIns="35718" rIns="35718" bIns="35718" numCol="1" anchor="ctr">
                <a:spAutoFit/>
              </a:bodyPr>
              <a:lstStyle/>
              <a:p>
                <a:pPr algn="ctr" defTabSz="410765">
                  <a:defRPr sz="1100">
                    <a:solidFill>
                      <a:srgbClr val="FFFFFF"/>
                    </a:solidFill>
                    <a:latin typeface="Helvetica Light"/>
                    <a:ea typeface="Helvetica Light"/>
                    <a:cs typeface="Helvetica Light"/>
                    <a:sym typeface="Helvetica Light"/>
                  </a:defRPr>
                </a:pPr>
                <a:r>
                  <a:t>research project</a:t>
                </a:r>
              </a:p>
              <a:p>
                <a:pPr algn="ctr" defTabSz="410765">
                  <a:defRPr sz="600">
                    <a:solidFill>
                      <a:srgbClr val="FFFFFF"/>
                    </a:solidFill>
                    <a:latin typeface="Helvetica Light"/>
                    <a:ea typeface="Helvetica Light"/>
                    <a:cs typeface="Helvetica Light"/>
                    <a:sym typeface="Helvetica Light"/>
                  </a:defRPr>
                </a:pPr>
              </a:p>
              <a:p>
                <a:pPr defTabSz="410765">
                  <a:defRPr sz="600">
                    <a:solidFill>
                      <a:srgbClr val="FFFFFF"/>
                    </a:solidFill>
                    <a:latin typeface="Helvetica Light"/>
                    <a:ea typeface="Helvetica Light"/>
                    <a:cs typeface="Helvetica Light"/>
                    <a:sym typeface="Helvetica Light"/>
                  </a:defRPr>
                </a:pPr>
                <a:br/>
                <a:r>
                  <a:t>- international</a:t>
                </a:r>
              </a:p>
              <a:p>
                <a:pPr defTabSz="410765">
                  <a:defRPr sz="600">
                    <a:solidFill>
                      <a:srgbClr val="FFFFFF"/>
                    </a:solidFill>
                    <a:latin typeface="Helvetica Light"/>
                    <a:ea typeface="Helvetica Light"/>
                    <a:cs typeface="Helvetica Light"/>
                    <a:sym typeface="Helvetica Light"/>
                  </a:defRPr>
                </a:pPr>
                <a:br/>
              </a:p>
            </p:txBody>
          </p:sp>
        </p:grpSp>
        <p:sp>
          <p:nvSpPr>
            <p:cNvPr id="1025" name="Line"/>
            <p:cNvSpPr/>
            <p:nvPr/>
          </p:nvSpPr>
          <p:spPr>
            <a:xfrm>
              <a:off x="2562175" y="791801"/>
              <a:ext cx="169987" cy="2"/>
            </a:xfrm>
            <a:prstGeom prst="line">
              <a:avLst/>
            </a:prstGeom>
            <a:noFill/>
            <a:ln w="3175" cap="flat">
              <a:solidFill>
                <a:srgbClr val="1A931F"/>
              </a:solidFill>
              <a:prstDash val="solid"/>
              <a:miter lim="400000"/>
              <a:tailEnd type="triangle" w="med" len="med"/>
            </a:ln>
            <a:effectLst/>
          </p:spPr>
          <p:txBody>
            <a:bodyPr wrap="square" lIns="32146" tIns="32146" rIns="32146" bIns="32146" numCol="1" anchor="t">
              <a:noAutofit/>
            </a:bodyPr>
            <a:lstStyle/>
            <a:p>
              <a:pPr algn="ctr" defTabSz="410765">
                <a:defRPr sz="2400">
                  <a:latin typeface="+mj-lt"/>
                  <a:ea typeface="+mj-ea"/>
                  <a:cs typeface="+mj-cs"/>
                  <a:sym typeface="Helvetica"/>
                </a:defRPr>
              </a:pPr>
            </a:p>
          </p:txBody>
        </p:sp>
        <p:grpSp>
          <p:nvGrpSpPr>
            <p:cNvPr id="1028" name="access existing data"/>
            <p:cNvGrpSpPr/>
            <p:nvPr/>
          </p:nvGrpSpPr>
          <p:grpSpPr>
            <a:xfrm>
              <a:off x="3782528" y="0"/>
              <a:ext cx="745790" cy="740002"/>
              <a:chOff x="0" y="0"/>
              <a:chExt cx="745789" cy="740001"/>
            </a:xfrm>
          </p:grpSpPr>
          <p:sp>
            <p:nvSpPr>
              <p:cNvPr id="1026" name="Rectangle"/>
              <p:cNvSpPr/>
              <p:nvPr/>
            </p:nvSpPr>
            <p:spPr>
              <a:xfrm>
                <a:off x="-1" y="-1"/>
                <a:ext cx="745791" cy="740003"/>
              </a:xfrm>
              <a:prstGeom prst="rect">
                <a:avLst/>
              </a:prstGeom>
              <a:blipFill rotWithShape="1">
                <a:blip r:embed="rId2"/>
                <a:srcRect l="0" t="0" r="0" b="0"/>
                <a:tile tx="0" ty="0" sx="100000" sy="100000" flip="none" algn="tl"/>
              </a:blipFill>
              <a:ln w="3175" cap="flat">
                <a:noFill/>
                <a:miter lim="400000"/>
              </a:ln>
              <a:effectLst>
                <a:outerShdw sx="100000" sy="100000" kx="0" ky="0" algn="b" rotWithShape="0" blurRad="12700" dist="0" dir="0">
                  <a:srgbClr val="000000">
                    <a:alpha val="50000"/>
                  </a:srgbClr>
                </a:outerShdw>
              </a:effectLst>
            </p:spPr>
            <p:txBody>
              <a:bodyPr wrap="square" lIns="35718" tIns="35718" rIns="35718" bIns="35718" numCol="1" anchor="ctr">
                <a:noAutofit/>
              </a:bodyPr>
              <a:lstStyle/>
              <a:p>
                <a:pPr algn="ctr" defTabSz="410765">
                  <a:defRPr sz="1100">
                    <a:solidFill>
                      <a:srgbClr val="FFFFFF"/>
                    </a:solidFill>
                    <a:latin typeface="Helvetica Light"/>
                    <a:ea typeface="Helvetica Light"/>
                    <a:cs typeface="Helvetica Light"/>
                    <a:sym typeface="Helvetica Light"/>
                  </a:defRPr>
                </a:pPr>
              </a:p>
            </p:txBody>
          </p:sp>
          <p:sp>
            <p:nvSpPr>
              <p:cNvPr id="1027" name="access existing data"/>
              <p:cNvSpPr txBox="1"/>
              <p:nvPr/>
            </p:nvSpPr>
            <p:spPr>
              <a:xfrm>
                <a:off x="-1" y="86631"/>
                <a:ext cx="745791" cy="5667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8" tIns="35718" rIns="35718" bIns="35718" numCol="1" anchor="ctr">
                <a:spAutoFit/>
              </a:bodyPr>
              <a:lstStyle>
                <a:lvl1pPr algn="ctr" defTabSz="410765">
                  <a:defRPr sz="1100">
                    <a:solidFill>
                      <a:srgbClr val="FFFFFF"/>
                    </a:solidFill>
                    <a:latin typeface="Helvetica Light"/>
                    <a:ea typeface="Helvetica Light"/>
                    <a:cs typeface="Helvetica Light"/>
                    <a:sym typeface="Helvetica Light"/>
                  </a:defRPr>
                </a:lvl1pPr>
              </a:lstStyle>
              <a:p>
                <a:pPr/>
                <a:r>
                  <a:t>access existing data</a:t>
                </a:r>
              </a:p>
            </p:txBody>
          </p:sp>
        </p:grpSp>
        <p:grpSp>
          <p:nvGrpSpPr>
            <p:cNvPr id="1031" name="generate data"/>
            <p:cNvGrpSpPr/>
            <p:nvPr/>
          </p:nvGrpSpPr>
          <p:grpSpPr>
            <a:xfrm>
              <a:off x="3782528" y="902802"/>
              <a:ext cx="745790" cy="740002"/>
              <a:chOff x="0" y="0"/>
              <a:chExt cx="745789" cy="740001"/>
            </a:xfrm>
          </p:grpSpPr>
          <p:sp>
            <p:nvSpPr>
              <p:cNvPr id="1029" name="Rectangle"/>
              <p:cNvSpPr/>
              <p:nvPr/>
            </p:nvSpPr>
            <p:spPr>
              <a:xfrm>
                <a:off x="-1" y="-1"/>
                <a:ext cx="745791" cy="740003"/>
              </a:xfrm>
              <a:prstGeom prst="rect">
                <a:avLst/>
              </a:prstGeom>
              <a:blipFill rotWithShape="1">
                <a:blip r:embed="rId2"/>
                <a:srcRect l="0" t="0" r="0" b="0"/>
                <a:tile tx="0" ty="0" sx="100000" sy="100000" flip="none" algn="tl"/>
              </a:blipFill>
              <a:ln w="3175" cap="flat">
                <a:noFill/>
                <a:miter lim="400000"/>
              </a:ln>
              <a:effectLst>
                <a:outerShdw sx="100000" sy="100000" kx="0" ky="0" algn="b" rotWithShape="0" blurRad="12700" dist="0" dir="0">
                  <a:srgbClr val="000000">
                    <a:alpha val="50000"/>
                  </a:srgbClr>
                </a:outerShdw>
              </a:effectLst>
            </p:spPr>
            <p:txBody>
              <a:bodyPr wrap="square" lIns="35718" tIns="35718" rIns="35718" bIns="35718" numCol="1" anchor="ctr">
                <a:noAutofit/>
              </a:bodyPr>
              <a:lstStyle/>
              <a:p>
                <a:pPr algn="ctr" defTabSz="410765">
                  <a:defRPr sz="1100">
                    <a:solidFill>
                      <a:srgbClr val="FFFFFF"/>
                    </a:solidFill>
                    <a:latin typeface="Helvetica Light"/>
                    <a:ea typeface="Helvetica Light"/>
                    <a:cs typeface="Helvetica Light"/>
                    <a:sym typeface="Helvetica Light"/>
                  </a:defRPr>
                </a:pPr>
              </a:p>
            </p:txBody>
          </p:sp>
          <p:sp>
            <p:nvSpPr>
              <p:cNvPr id="1030" name="generate data"/>
              <p:cNvSpPr txBox="1"/>
              <p:nvPr/>
            </p:nvSpPr>
            <p:spPr>
              <a:xfrm>
                <a:off x="-1" y="169182"/>
                <a:ext cx="745791" cy="4016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8" tIns="35718" rIns="35718" bIns="35718" numCol="1" anchor="ctr">
                <a:spAutoFit/>
              </a:bodyPr>
              <a:lstStyle>
                <a:lvl1pPr algn="ctr" defTabSz="410765">
                  <a:defRPr sz="1100">
                    <a:solidFill>
                      <a:srgbClr val="FFFFFF"/>
                    </a:solidFill>
                    <a:latin typeface="Helvetica Light"/>
                    <a:ea typeface="Helvetica Light"/>
                    <a:cs typeface="Helvetica Light"/>
                    <a:sym typeface="Helvetica Light"/>
                  </a:defRPr>
                </a:lvl1pPr>
              </a:lstStyle>
              <a:p>
                <a:pPr/>
                <a:r>
                  <a:t>generate data </a:t>
                </a:r>
              </a:p>
            </p:txBody>
          </p:sp>
        </p:grpSp>
        <p:sp>
          <p:nvSpPr>
            <p:cNvPr id="1032" name="Line"/>
            <p:cNvSpPr/>
            <p:nvPr/>
          </p:nvSpPr>
          <p:spPr>
            <a:xfrm flipV="1">
              <a:off x="3555988" y="504672"/>
              <a:ext cx="204329" cy="245919"/>
            </a:xfrm>
            <a:prstGeom prst="line">
              <a:avLst/>
            </a:prstGeom>
            <a:noFill/>
            <a:ln w="3175" cap="flat">
              <a:solidFill>
                <a:srgbClr val="1A931F"/>
              </a:solidFill>
              <a:prstDash val="solid"/>
              <a:miter lim="400000"/>
              <a:tailEnd type="triangle" w="med" len="med"/>
            </a:ln>
            <a:effectLst/>
          </p:spPr>
          <p:txBody>
            <a:bodyPr wrap="square" lIns="32146" tIns="32146" rIns="32146" bIns="32146" numCol="1" anchor="t">
              <a:noAutofit/>
            </a:bodyPr>
            <a:lstStyle/>
            <a:p>
              <a:pPr algn="ctr" defTabSz="410765">
                <a:defRPr sz="2400">
                  <a:latin typeface="+mj-lt"/>
                  <a:ea typeface="+mj-ea"/>
                  <a:cs typeface="+mj-cs"/>
                  <a:sym typeface="Helvetica"/>
                </a:defRPr>
              </a:pPr>
            </a:p>
          </p:txBody>
        </p:sp>
        <p:sp>
          <p:nvSpPr>
            <p:cNvPr id="1033" name="Line"/>
            <p:cNvSpPr/>
            <p:nvPr/>
          </p:nvSpPr>
          <p:spPr>
            <a:xfrm>
              <a:off x="3555988" y="830862"/>
              <a:ext cx="204329" cy="245919"/>
            </a:xfrm>
            <a:prstGeom prst="line">
              <a:avLst/>
            </a:prstGeom>
            <a:noFill/>
            <a:ln w="3175" cap="flat">
              <a:solidFill>
                <a:srgbClr val="1A931F"/>
              </a:solidFill>
              <a:prstDash val="solid"/>
              <a:miter lim="400000"/>
              <a:tailEnd type="triangle" w="med" len="med"/>
            </a:ln>
            <a:effectLst/>
          </p:spPr>
          <p:txBody>
            <a:bodyPr wrap="square" lIns="32146" tIns="32146" rIns="32146" bIns="32146" numCol="1" anchor="t">
              <a:noAutofit/>
            </a:bodyPr>
            <a:lstStyle/>
            <a:p>
              <a:pPr algn="ctr" defTabSz="410765">
                <a:defRPr sz="2400">
                  <a:latin typeface="+mj-lt"/>
                  <a:ea typeface="+mj-ea"/>
                  <a:cs typeface="+mj-cs"/>
                  <a:sym typeface="Helvetica"/>
                </a:defRPr>
              </a:pPr>
            </a:p>
          </p:txBody>
        </p:sp>
        <p:grpSp>
          <p:nvGrpSpPr>
            <p:cNvPr id="1036" name="research funding…"/>
            <p:cNvGrpSpPr/>
            <p:nvPr/>
          </p:nvGrpSpPr>
          <p:grpSpPr>
            <a:xfrm>
              <a:off x="0" y="225774"/>
              <a:ext cx="745790" cy="1279143"/>
              <a:chOff x="0" y="0"/>
              <a:chExt cx="745789" cy="1279141"/>
            </a:xfrm>
          </p:grpSpPr>
          <p:sp>
            <p:nvSpPr>
              <p:cNvPr id="1034" name="Rectangle"/>
              <p:cNvSpPr/>
              <p:nvPr/>
            </p:nvSpPr>
            <p:spPr>
              <a:xfrm>
                <a:off x="0" y="-1"/>
                <a:ext cx="745790" cy="1279143"/>
              </a:xfrm>
              <a:prstGeom prst="rect">
                <a:avLst/>
              </a:prstGeom>
              <a:blipFill rotWithShape="1">
                <a:blip r:embed="rId2"/>
                <a:srcRect l="0" t="0" r="0" b="0"/>
                <a:tile tx="0" ty="0" sx="100000" sy="100000" flip="none" algn="tl"/>
              </a:blipFill>
              <a:ln w="3175" cap="flat">
                <a:noFill/>
                <a:miter lim="400000"/>
              </a:ln>
              <a:effectLst>
                <a:outerShdw sx="100000" sy="100000" kx="0" ky="0" algn="b" rotWithShape="0" blurRad="12700" dist="0" dir="0">
                  <a:srgbClr val="000000">
                    <a:alpha val="50000"/>
                  </a:srgbClr>
                </a:outerShdw>
              </a:effectLst>
            </p:spPr>
            <p:txBody>
              <a:bodyPr wrap="square" lIns="35718" tIns="35718" rIns="35718" bIns="35718" numCol="1" anchor="ctr">
                <a:noAutofit/>
              </a:bodyPr>
              <a:lstStyle/>
              <a:p>
                <a:pPr algn="ctr" defTabSz="410765">
                  <a:defRPr sz="600">
                    <a:solidFill>
                      <a:srgbClr val="FFFFFF"/>
                    </a:solidFill>
                    <a:latin typeface="Helvetica Light"/>
                    <a:ea typeface="Helvetica Light"/>
                    <a:cs typeface="Helvetica Light"/>
                    <a:sym typeface="Helvetica Light"/>
                  </a:defRPr>
                </a:pPr>
              </a:p>
            </p:txBody>
          </p:sp>
          <p:sp>
            <p:nvSpPr>
              <p:cNvPr id="1035" name="research funding…"/>
              <p:cNvSpPr txBox="1"/>
              <p:nvPr/>
            </p:nvSpPr>
            <p:spPr>
              <a:xfrm>
                <a:off x="0" y="184752"/>
                <a:ext cx="745790" cy="9096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8" tIns="35718" rIns="35718" bIns="35718" numCol="1" anchor="ctr">
                <a:spAutoFit/>
              </a:bodyPr>
              <a:lstStyle/>
              <a:p>
                <a:pPr algn="ctr" defTabSz="410765">
                  <a:defRPr sz="1100">
                    <a:solidFill>
                      <a:srgbClr val="FFFFFF"/>
                    </a:solidFill>
                    <a:latin typeface="Helvetica Light"/>
                    <a:ea typeface="Helvetica Light"/>
                    <a:cs typeface="Helvetica Light"/>
                    <a:sym typeface="Helvetica Light"/>
                  </a:defRPr>
                </a:pPr>
                <a:r>
                  <a:t>research funding</a:t>
                </a:r>
              </a:p>
              <a:p>
                <a:pPr algn="ctr" defTabSz="410765">
                  <a:defRPr sz="600">
                    <a:solidFill>
                      <a:srgbClr val="FFFFFF"/>
                    </a:solidFill>
                    <a:latin typeface="Helvetica Light"/>
                    <a:ea typeface="Helvetica Light"/>
                    <a:cs typeface="Helvetica Light"/>
                    <a:sym typeface="Helvetica Light"/>
                  </a:defRPr>
                </a:pPr>
                <a:br>
                  <a:rPr sz="1100"/>
                </a:br>
                <a:br>
                  <a:rPr sz="1100"/>
                </a:br>
                <a:r>
                  <a:t>H2020 </a:t>
                </a:r>
                <a:br/>
              </a:p>
            </p:txBody>
          </p:sp>
        </p:grpSp>
        <p:sp>
          <p:nvSpPr>
            <p:cNvPr id="1037" name="Line"/>
            <p:cNvSpPr/>
            <p:nvPr/>
          </p:nvSpPr>
          <p:spPr>
            <a:xfrm>
              <a:off x="671554" y="963228"/>
              <a:ext cx="204329" cy="245918"/>
            </a:xfrm>
            <a:prstGeom prst="line">
              <a:avLst/>
            </a:prstGeom>
            <a:noFill/>
            <a:ln w="3175" cap="flat">
              <a:solidFill>
                <a:srgbClr val="1A931F"/>
              </a:solidFill>
              <a:prstDash val="solid"/>
              <a:miter lim="400000"/>
              <a:tailEnd type="triangle" w="med" len="med"/>
            </a:ln>
            <a:effectLst/>
          </p:spPr>
          <p:txBody>
            <a:bodyPr wrap="square" lIns="32146" tIns="32146" rIns="32146" bIns="32146" numCol="1" anchor="t">
              <a:noAutofit/>
            </a:bodyPr>
            <a:lstStyle/>
            <a:p>
              <a:pPr algn="ctr" defTabSz="410765">
                <a:defRPr sz="2400">
                  <a:latin typeface="+mj-lt"/>
                  <a:ea typeface="+mj-ea"/>
                  <a:cs typeface="+mj-cs"/>
                  <a:sym typeface="Helvetica"/>
                </a:defRPr>
              </a:pPr>
            </a:p>
          </p:txBody>
        </p:sp>
      </p:grpSp>
      <p:sp>
        <p:nvSpPr>
          <p:cNvPr id="1039" name="Marlon Domingus, June 13 2017, version 0.1"/>
          <p:cNvSpPr txBox="1"/>
          <p:nvPr/>
        </p:nvSpPr>
        <p:spPr>
          <a:xfrm>
            <a:off x="2529661" y="6400428"/>
            <a:ext cx="5341756" cy="173039"/>
          </a:xfrm>
          <a:prstGeom prst="rect">
            <a:avLst/>
          </a:prstGeom>
          <a:ln w="12700">
            <a:miter lim="400000"/>
          </a:ln>
          <a:extLst>
            <a:ext uri="{C572A759-6A51-4108-AA02-DFA0A04FC94B}">
              <ma14:wrappingTextBoxFlag xmlns:ma14="http://schemas.microsoft.com/office/mac/drawingml/2011/main" val="1"/>
            </a:ext>
          </a:extLst>
        </p:spPr>
        <p:txBody>
          <a:bodyPr lIns="35718" tIns="35718" rIns="35718" bIns="35718" anchor="ctr">
            <a:spAutoFit/>
          </a:bodyPr>
          <a:lstStyle>
            <a:lvl1pPr defTabSz="410765">
              <a:defRPr sz="700">
                <a:latin typeface="Helvetica Light"/>
                <a:ea typeface="Helvetica Light"/>
                <a:cs typeface="Helvetica Light"/>
                <a:sym typeface="Helvetica Light"/>
              </a:defRPr>
            </a:lvl1pPr>
          </a:lstStyle>
          <a:p>
            <a:pPr/>
            <a:r>
              <a:t>Marlon Domingus, June 13 2017, version 0.1</a:t>
            </a:r>
          </a:p>
        </p:txBody>
      </p:sp>
      <p:pic>
        <p:nvPicPr>
          <p:cNvPr id="1040" name="CC BY NC.png" descr="CC BY NC.png">
            <a:hlinkClick r:id="rId3" invalidUrl="" action="" tgtFrame="" tooltip="" history="1" highlightClick="0" endSnd="0"/>
          </p:cNvPr>
          <p:cNvPicPr>
            <a:picLocks noChangeAspect="1"/>
          </p:cNvPicPr>
          <p:nvPr/>
        </p:nvPicPr>
        <p:blipFill>
          <a:blip r:embed="rId4">
            <a:extLst/>
          </a:blip>
          <a:stretch>
            <a:fillRect/>
          </a:stretch>
        </p:blipFill>
        <p:spPr>
          <a:xfrm>
            <a:off x="1585389" y="6307050"/>
            <a:ext cx="921261" cy="322443"/>
          </a:xfrm>
          <a:prstGeom prst="rect">
            <a:avLst/>
          </a:prstGeom>
          <a:ln w="12700">
            <a:miter lim="400000"/>
          </a:ln>
        </p:spPr>
      </p:pic>
      <p:grpSp>
        <p:nvGrpSpPr>
          <p:cNvPr id="1100" name="Group"/>
          <p:cNvGrpSpPr/>
          <p:nvPr/>
        </p:nvGrpSpPr>
        <p:grpSpPr>
          <a:xfrm>
            <a:off x="4456452" y="2288598"/>
            <a:ext cx="6067669" cy="4406513"/>
            <a:chOff x="0" y="0"/>
            <a:chExt cx="6067668" cy="4406511"/>
          </a:xfrm>
        </p:grpSpPr>
        <p:sp>
          <p:nvSpPr>
            <p:cNvPr id="1041" name="Bank"/>
            <p:cNvSpPr/>
            <p:nvPr/>
          </p:nvSpPr>
          <p:spPr>
            <a:xfrm>
              <a:off x="3722016" y="655305"/>
              <a:ext cx="702589" cy="6665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0" y="4809"/>
                  </a:lnTo>
                  <a:lnTo>
                    <a:pt x="0" y="6302"/>
                  </a:lnTo>
                  <a:lnTo>
                    <a:pt x="21600" y="6302"/>
                  </a:lnTo>
                  <a:lnTo>
                    <a:pt x="21600" y="4809"/>
                  </a:lnTo>
                  <a:lnTo>
                    <a:pt x="10800" y="0"/>
                  </a:lnTo>
                  <a:close/>
                  <a:moveTo>
                    <a:pt x="2300" y="7104"/>
                  </a:moveTo>
                  <a:lnTo>
                    <a:pt x="2300" y="7712"/>
                  </a:lnTo>
                  <a:lnTo>
                    <a:pt x="2688" y="7712"/>
                  </a:lnTo>
                  <a:lnTo>
                    <a:pt x="2688" y="16945"/>
                  </a:lnTo>
                  <a:lnTo>
                    <a:pt x="2300" y="16945"/>
                  </a:lnTo>
                  <a:lnTo>
                    <a:pt x="2300" y="17559"/>
                  </a:lnTo>
                  <a:lnTo>
                    <a:pt x="5189" y="17559"/>
                  </a:lnTo>
                  <a:lnTo>
                    <a:pt x="5189" y="16945"/>
                  </a:lnTo>
                  <a:lnTo>
                    <a:pt x="4799" y="16945"/>
                  </a:lnTo>
                  <a:lnTo>
                    <a:pt x="4799" y="7712"/>
                  </a:lnTo>
                  <a:lnTo>
                    <a:pt x="5189" y="7712"/>
                  </a:lnTo>
                  <a:lnTo>
                    <a:pt x="5189" y="7104"/>
                  </a:lnTo>
                  <a:lnTo>
                    <a:pt x="2300" y="7104"/>
                  </a:lnTo>
                  <a:close/>
                  <a:moveTo>
                    <a:pt x="6350" y="7104"/>
                  </a:moveTo>
                  <a:lnTo>
                    <a:pt x="6350" y="7712"/>
                  </a:lnTo>
                  <a:lnTo>
                    <a:pt x="6738" y="7712"/>
                  </a:lnTo>
                  <a:lnTo>
                    <a:pt x="6738" y="16945"/>
                  </a:lnTo>
                  <a:lnTo>
                    <a:pt x="6350" y="16945"/>
                  </a:lnTo>
                  <a:lnTo>
                    <a:pt x="6350" y="17559"/>
                  </a:lnTo>
                  <a:lnTo>
                    <a:pt x="9239" y="17559"/>
                  </a:lnTo>
                  <a:lnTo>
                    <a:pt x="9239" y="16945"/>
                  </a:lnTo>
                  <a:lnTo>
                    <a:pt x="8849" y="16945"/>
                  </a:lnTo>
                  <a:lnTo>
                    <a:pt x="8849" y="7712"/>
                  </a:lnTo>
                  <a:lnTo>
                    <a:pt x="9239" y="7712"/>
                  </a:lnTo>
                  <a:lnTo>
                    <a:pt x="9239" y="7104"/>
                  </a:lnTo>
                  <a:lnTo>
                    <a:pt x="6350" y="7104"/>
                  </a:lnTo>
                  <a:close/>
                  <a:moveTo>
                    <a:pt x="12359" y="7104"/>
                  </a:moveTo>
                  <a:lnTo>
                    <a:pt x="12359" y="7712"/>
                  </a:lnTo>
                  <a:lnTo>
                    <a:pt x="12749" y="7712"/>
                  </a:lnTo>
                  <a:lnTo>
                    <a:pt x="12749" y="16945"/>
                  </a:lnTo>
                  <a:lnTo>
                    <a:pt x="12359" y="16945"/>
                  </a:lnTo>
                  <a:lnTo>
                    <a:pt x="12359" y="17559"/>
                  </a:lnTo>
                  <a:lnTo>
                    <a:pt x="15248" y="17559"/>
                  </a:lnTo>
                  <a:lnTo>
                    <a:pt x="15248" y="16945"/>
                  </a:lnTo>
                  <a:lnTo>
                    <a:pt x="14860" y="16945"/>
                  </a:lnTo>
                  <a:lnTo>
                    <a:pt x="14860" y="7712"/>
                  </a:lnTo>
                  <a:lnTo>
                    <a:pt x="15248" y="7712"/>
                  </a:lnTo>
                  <a:lnTo>
                    <a:pt x="15248" y="7104"/>
                  </a:lnTo>
                  <a:lnTo>
                    <a:pt x="12359" y="7104"/>
                  </a:lnTo>
                  <a:close/>
                  <a:moveTo>
                    <a:pt x="16409" y="7104"/>
                  </a:moveTo>
                  <a:lnTo>
                    <a:pt x="16409" y="7712"/>
                  </a:lnTo>
                  <a:lnTo>
                    <a:pt x="16799" y="7712"/>
                  </a:lnTo>
                  <a:lnTo>
                    <a:pt x="16799" y="16945"/>
                  </a:lnTo>
                  <a:lnTo>
                    <a:pt x="16409" y="16945"/>
                  </a:lnTo>
                  <a:lnTo>
                    <a:pt x="16409" y="17559"/>
                  </a:lnTo>
                  <a:lnTo>
                    <a:pt x="19298" y="17559"/>
                  </a:lnTo>
                  <a:lnTo>
                    <a:pt x="19298" y="16945"/>
                  </a:lnTo>
                  <a:lnTo>
                    <a:pt x="18910" y="16945"/>
                  </a:lnTo>
                  <a:lnTo>
                    <a:pt x="18910" y="7712"/>
                  </a:lnTo>
                  <a:lnTo>
                    <a:pt x="19298" y="7712"/>
                  </a:lnTo>
                  <a:lnTo>
                    <a:pt x="19298" y="7104"/>
                  </a:lnTo>
                  <a:lnTo>
                    <a:pt x="16409" y="7104"/>
                  </a:lnTo>
                  <a:close/>
                  <a:moveTo>
                    <a:pt x="1068" y="18363"/>
                  </a:moveTo>
                  <a:lnTo>
                    <a:pt x="1068" y="19579"/>
                  </a:lnTo>
                  <a:lnTo>
                    <a:pt x="20530" y="19579"/>
                  </a:lnTo>
                  <a:lnTo>
                    <a:pt x="20530" y="18363"/>
                  </a:lnTo>
                  <a:lnTo>
                    <a:pt x="1068" y="18363"/>
                  </a:lnTo>
                  <a:close/>
                  <a:moveTo>
                    <a:pt x="0" y="20383"/>
                  </a:moveTo>
                  <a:lnTo>
                    <a:pt x="0" y="21600"/>
                  </a:lnTo>
                  <a:lnTo>
                    <a:pt x="21600" y="21600"/>
                  </a:lnTo>
                  <a:lnTo>
                    <a:pt x="21600" y="20383"/>
                  </a:lnTo>
                  <a:lnTo>
                    <a:pt x="0" y="20383"/>
                  </a:lnTo>
                  <a:close/>
                </a:path>
              </a:pathLst>
            </a:custGeom>
            <a:blipFill rotWithShape="1">
              <a:blip r:embed="rId2"/>
              <a:srcRect l="0" t="0" r="0" b="0"/>
              <a:tile tx="0" ty="0" sx="100000" sy="100000" flip="none" algn="tl"/>
            </a:blipFill>
            <a:ln w="3175" cap="flat">
              <a:noFill/>
              <a:miter lim="400000"/>
            </a:ln>
            <a:effectLst>
              <a:outerShdw sx="100000" sy="100000" kx="0" ky="0" algn="b" rotWithShape="0" blurRad="12700" dist="0" dir="0">
                <a:srgbClr val="000000">
                  <a:alpha val="50000"/>
                </a:srgbClr>
              </a:outerShdw>
            </a:effectLst>
          </p:spPr>
          <p:txBody>
            <a:bodyPr wrap="square" lIns="35718" tIns="35718" rIns="35718" bIns="35718" numCol="1" anchor="ctr">
              <a:noAutofit/>
            </a:bodyPr>
            <a:lstStyle/>
            <a:p>
              <a:pPr algn="ctr" defTabSz="410765">
                <a:defRPr sz="1400">
                  <a:solidFill>
                    <a:srgbClr val="FFFFFF"/>
                  </a:solidFill>
                  <a:latin typeface="Helvetica Light"/>
                  <a:ea typeface="Helvetica Light"/>
                  <a:cs typeface="Helvetica Light"/>
                  <a:sym typeface="Helvetica Light"/>
                </a:defRPr>
              </a:pPr>
            </a:p>
          </p:txBody>
        </p:sp>
        <p:sp>
          <p:nvSpPr>
            <p:cNvPr id="1042" name="Hospital"/>
            <p:cNvSpPr/>
            <p:nvPr/>
          </p:nvSpPr>
          <p:spPr>
            <a:xfrm>
              <a:off x="4543548" y="776609"/>
              <a:ext cx="702588" cy="5489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341" y="0"/>
                  </a:moveTo>
                  <a:lnTo>
                    <a:pt x="3341" y="3754"/>
                  </a:lnTo>
                  <a:lnTo>
                    <a:pt x="0" y="3754"/>
                  </a:lnTo>
                  <a:lnTo>
                    <a:pt x="0" y="21600"/>
                  </a:lnTo>
                  <a:lnTo>
                    <a:pt x="8297" y="21600"/>
                  </a:lnTo>
                  <a:lnTo>
                    <a:pt x="8297" y="17275"/>
                  </a:lnTo>
                  <a:lnTo>
                    <a:pt x="9939" y="17275"/>
                  </a:lnTo>
                  <a:lnTo>
                    <a:pt x="9939" y="21600"/>
                  </a:lnTo>
                  <a:lnTo>
                    <a:pt x="11595" y="21600"/>
                  </a:lnTo>
                  <a:lnTo>
                    <a:pt x="11595" y="17275"/>
                  </a:lnTo>
                  <a:lnTo>
                    <a:pt x="13239" y="17275"/>
                  </a:lnTo>
                  <a:lnTo>
                    <a:pt x="13239" y="21600"/>
                  </a:lnTo>
                  <a:lnTo>
                    <a:pt x="21600" y="21600"/>
                  </a:lnTo>
                  <a:lnTo>
                    <a:pt x="21600" y="3754"/>
                  </a:lnTo>
                  <a:lnTo>
                    <a:pt x="18195" y="3754"/>
                  </a:lnTo>
                  <a:lnTo>
                    <a:pt x="18195" y="0"/>
                  </a:lnTo>
                  <a:lnTo>
                    <a:pt x="3341" y="0"/>
                  </a:lnTo>
                  <a:close/>
                  <a:moveTo>
                    <a:pt x="4997" y="1938"/>
                  </a:moveTo>
                  <a:lnTo>
                    <a:pt x="6641" y="1938"/>
                  </a:lnTo>
                  <a:lnTo>
                    <a:pt x="6641" y="3754"/>
                  </a:lnTo>
                  <a:lnTo>
                    <a:pt x="4997" y="3754"/>
                  </a:lnTo>
                  <a:lnTo>
                    <a:pt x="4997" y="1938"/>
                  </a:lnTo>
                  <a:close/>
                  <a:moveTo>
                    <a:pt x="8297" y="1938"/>
                  </a:moveTo>
                  <a:lnTo>
                    <a:pt x="9939" y="1938"/>
                  </a:lnTo>
                  <a:lnTo>
                    <a:pt x="9939" y="3754"/>
                  </a:lnTo>
                  <a:lnTo>
                    <a:pt x="8297" y="3754"/>
                  </a:lnTo>
                  <a:lnTo>
                    <a:pt x="8297" y="1938"/>
                  </a:lnTo>
                  <a:close/>
                  <a:moveTo>
                    <a:pt x="11595" y="1938"/>
                  </a:moveTo>
                  <a:lnTo>
                    <a:pt x="13239" y="1938"/>
                  </a:lnTo>
                  <a:lnTo>
                    <a:pt x="13239" y="3754"/>
                  </a:lnTo>
                  <a:lnTo>
                    <a:pt x="11595" y="3754"/>
                  </a:lnTo>
                  <a:lnTo>
                    <a:pt x="11595" y="1938"/>
                  </a:lnTo>
                  <a:close/>
                  <a:moveTo>
                    <a:pt x="14895" y="1938"/>
                  </a:moveTo>
                  <a:lnTo>
                    <a:pt x="16538" y="1938"/>
                  </a:lnTo>
                  <a:lnTo>
                    <a:pt x="16538" y="3754"/>
                  </a:lnTo>
                  <a:lnTo>
                    <a:pt x="14895" y="3754"/>
                  </a:lnTo>
                  <a:lnTo>
                    <a:pt x="14895" y="1938"/>
                  </a:lnTo>
                  <a:close/>
                  <a:moveTo>
                    <a:pt x="1698" y="5774"/>
                  </a:moveTo>
                  <a:lnTo>
                    <a:pt x="3341" y="5774"/>
                  </a:lnTo>
                  <a:lnTo>
                    <a:pt x="3341" y="7590"/>
                  </a:lnTo>
                  <a:lnTo>
                    <a:pt x="1698" y="7590"/>
                  </a:lnTo>
                  <a:lnTo>
                    <a:pt x="1698" y="5774"/>
                  </a:lnTo>
                  <a:close/>
                  <a:moveTo>
                    <a:pt x="4997" y="5774"/>
                  </a:moveTo>
                  <a:lnTo>
                    <a:pt x="6641" y="5774"/>
                  </a:lnTo>
                  <a:lnTo>
                    <a:pt x="6641" y="7590"/>
                  </a:lnTo>
                  <a:lnTo>
                    <a:pt x="4997" y="7590"/>
                  </a:lnTo>
                  <a:lnTo>
                    <a:pt x="4997" y="5774"/>
                  </a:lnTo>
                  <a:close/>
                  <a:moveTo>
                    <a:pt x="8297" y="5774"/>
                  </a:moveTo>
                  <a:lnTo>
                    <a:pt x="9939" y="5774"/>
                  </a:lnTo>
                  <a:lnTo>
                    <a:pt x="9939" y="7590"/>
                  </a:lnTo>
                  <a:lnTo>
                    <a:pt x="8297" y="7590"/>
                  </a:lnTo>
                  <a:lnTo>
                    <a:pt x="8297" y="5774"/>
                  </a:lnTo>
                  <a:close/>
                  <a:moveTo>
                    <a:pt x="11595" y="5774"/>
                  </a:moveTo>
                  <a:lnTo>
                    <a:pt x="13239" y="5774"/>
                  </a:lnTo>
                  <a:lnTo>
                    <a:pt x="13239" y="7590"/>
                  </a:lnTo>
                  <a:lnTo>
                    <a:pt x="11595" y="7590"/>
                  </a:lnTo>
                  <a:lnTo>
                    <a:pt x="11595" y="5774"/>
                  </a:lnTo>
                  <a:close/>
                  <a:moveTo>
                    <a:pt x="14895" y="5774"/>
                  </a:moveTo>
                  <a:lnTo>
                    <a:pt x="16538" y="5774"/>
                  </a:lnTo>
                  <a:lnTo>
                    <a:pt x="16538" y="7590"/>
                  </a:lnTo>
                  <a:lnTo>
                    <a:pt x="14895" y="7590"/>
                  </a:lnTo>
                  <a:lnTo>
                    <a:pt x="14895" y="5774"/>
                  </a:lnTo>
                  <a:close/>
                  <a:moveTo>
                    <a:pt x="18195" y="5774"/>
                  </a:moveTo>
                  <a:lnTo>
                    <a:pt x="19838" y="5774"/>
                  </a:lnTo>
                  <a:lnTo>
                    <a:pt x="19838" y="7590"/>
                  </a:lnTo>
                  <a:lnTo>
                    <a:pt x="18195" y="7590"/>
                  </a:lnTo>
                  <a:lnTo>
                    <a:pt x="18195" y="5774"/>
                  </a:lnTo>
                  <a:close/>
                  <a:moveTo>
                    <a:pt x="1698" y="9608"/>
                  </a:moveTo>
                  <a:lnTo>
                    <a:pt x="3341" y="9608"/>
                  </a:lnTo>
                  <a:lnTo>
                    <a:pt x="3341" y="11424"/>
                  </a:lnTo>
                  <a:lnTo>
                    <a:pt x="1698" y="11424"/>
                  </a:lnTo>
                  <a:lnTo>
                    <a:pt x="1698" y="9608"/>
                  </a:lnTo>
                  <a:close/>
                  <a:moveTo>
                    <a:pt x="4997" y="9608"/>
                  </a:moveTo>
                  <a:lnTo>
                    <a:pt x="6641" y="9608"/>
                  </a:lnTo>
                  <a:lnTo>
                    <a:pt x="6641" y="11424"/>
                  </a:lnTo>
                  <a:lnTo>
                    <a:pt x="4997" y="11424"/>
                  </a:lnTo>
                  <a:lnTo>
                    <a:pt x="4997" y="9608"/>
                  </a:lnTo>
                  <a:close/>
                  <a:moveTo>
                    <a:pt x="14895" y="9608"/>
                  </a:moveTo>
                  <a:lnTo>
                    <a:pt x="16538" y="9608"/>
                  </a:lnTo>
                  <a:lnTo>
                    <a:pt x="16538" y="11424"/>
                  </a:lnTo>
                  <a:lnTo>
                    <a:pt x="14895" y="11424"/>
                  </a:lnTo>
                  <a:lnTo>
                    <a:pt x="14895" y="9608"/>
                  </a:lnTo>
                  <a:close/>
                  <a:moveTo>
                    <a:pt x="18195" y="9608"/>
                  </a:moveTo>
                  <a:lnTo>
                    <a:pt x="19838" y="9608"/>
                  </a:lnTo>
                  <a:lnTo>
                    <a:pt x="19838" y="11424"/>
                  </a:lnTo>
                  <a:lnTo>
                    <a:pt x="18195" y="11424"/>
                  </a:lnTo>
                  <a:lnTo>
                    <a:pt x="18195" y="9608"/>
                  </a:lnTo>
                  <a:close/>
                  <a:moveTo>
                    <a:pt x="10799" y="9711"/>
                  </a:moveTo>
                  <a:cubicBezTo>
                    <a:pt x="11937" y="9711"/>
                    <a:pt x="12861" y="10893"/>
                    <a:pt x="12861" y="12350"/>
                  </a:cubicBezTo>
                  <a:cubicBezTo>
                    <a:pt x="12861" y="13806"/>
                    <a:pt x="11937" y="14988"/>
                    <a:pt x="10799" y="14988"/>
                  </a:cubicBezTo>
                  <a:cubicBezTo>
                    <a:pt x="9661" y="14988"/>
                    <a:pt x="8739" y="13806"/>
                    <a:pt x="8739" y="12350"/>
                  </a:cubicBezTo>
                  <a:cubicBezTo>
                    <a:pt x="8739" y="10893"/>
                    <a:pt x="9661" y="9711"/>
                    <a:pt x="10799" y="9711"/>
                  </a:cubicBezTo>
                  <a:close/>
                  <a:moveTo>
                    <a:pt x="10314" y="10706"/>
                  </a:moveTo>
                  <a:lnTo>
                    <a:pt x="10314" y="11729"/>
                  </a:lnTo>
                  <a:lnTo>
                    <a:pt x="9515" y="11729"/>
                  </a:lnTo>
                  <a:lnTo>
                    <a:pt x="9515" y="12970"/>
                  </a:lnTo>
                  <a:lnTo>
                    <a:pt x="10314" y="12970"/>
                  </a:lnTo>
                  <a:lnTo>
                    <a:pt x="10314" y="13993"/>
                  </a:lnTo>
                  <a:lnTo>
                    <a:pt x="11284" y="13993"/>
                  </a:lnTo>
                  <a:lnTo>
                    <a:pt x="11284" y="12970"/>
                  </a:lnTo>
                  <a:lnTo>
                    <a:pt x="12083" y="12970"/>
                  </a:lnTo>
                  <a:lnTo>
                    <a:pt x="12083" y="11729"/>
                  </a:lnTo>
                  <a:lnTo>
                    <a:pt x="11284" y="11729"/>
                  </a:lnTo>
                  <a:lnTo>
                    <a:pt x="11284" y="10706"/>
                  </a:lnTo>
                  <a:lnTo>
                    <a:pt x="10314" y="10706"/>
                  </a:lnTo>
                  <a:close/>
                  <a:moveTo>
                    <a:pt x="1698" y="13442"/>
                  </a:moveTo>
                  <a:lnTo>
                    <a:pt x="3341" y="13442"/>
                  </a:lnTo>
                  <a:lnTo>
                    <a:pt x="3341" y="15257"/>
                  </a:lnTo>
                  <a:lnTo>
                    <a:pt x="1698" y="15257"/>
                  </a:lnTo>
                  <a:lnTo>
                    <a:pt x="1698" y="13442"/>
                  </a:lnTo>
                  <a:close/>
                  <a:moveTo>
                    <a:pt x="4997" y="13442"/>
                  </a:moveTo>
                  <a:lnTo>
                    <a:pt x="6641" y="13442"/>
                  </a:lnTo>
                  <a:lnTo>
                    <a:pt x="6641" y="15257"/>
                  </a:lnTo>
                  <a:lnTo>
                    <a:pt x="4997" y="15257"/>
                  </a:lnTo>
                  <a:lnTo>
                    <a:pt x="4997" y="13442"/>
                  </a:lnTo>
                  <a:close/>
                  <a:moveTo>
                    <a:pt x="14895" y="13442"/>
                  </a:moveTo>
                  <a:lnTo>
                    <a:pt x="16538" y="13442"/>
                  </a:lnTo>
                  <a:lnTo>
                    <a:pt x="16538" y="15257"/>
                  </a:lnTo>
                  <a:lnTo>
                    <a:pt x="14895" y="15257"/>
                  </a:lnTo>
                  <a:lnTo>
                    <a:pt x="14895" y="13442"/>
                  </a:lnTo>
                  <a:close/>
                  <a:moveTo>
                    <a:pt x="18195" y="13442"/>
                  </a:moveTo>
                  <a:lnTo>
                    <a:pt x="19838" y="13442"/>
                  </a:lnTo>
                  <a:lnTo>
                    <a:pt x="19838" y="15257"/>
                  </a:lnTo>
                  <a:lnTo>
                    <a:pt x="18195" y="15257"/>
                  </a:lnTo>
                  <a:lnTo>
                    <a:pt x="18195" y="13442"/>
                  </a:lnTo>
                  <a:close/>
                  <a:moveTo>
                    <a:pt x="1698" y="17275"/>
                  </a:moveTo>
                  <a:lnTo>
                    <a:pt x="3341" y="17275"/>
                  </a:lnTo>
                  <a:lnTo>
                    <a:pt x="3341" y="19091"/>
                  </a:lnTo>
                  <a:lnTo>
                    <a:pt x="1698" y="19091"/>
                  </a:lnTo>
                  <a:lnTo>
                    <a:pt x="1698" y="17275"/>
                  </a:lnTo>
                  <a:close/>
                  <a:moveTo>
                    <a:pt x="4997" y="17275"/>
                  </a:moveTo>
                  <a:lnTo>
                    <a:pt x="6641" y="17275"/>
                  </a:lnTo>
                  <a:lnTo>
                    <a:pt x="6641" y="19091"/>
                  </a:lnTo>
                  <a:lnTo>
                    <a:pt x="4997" y="19091"/>
                  </a:lnTo>
                  <a:lnTo>
                    <a:pt x="4997" y="17275"/>
                  </a:lnTo>
                  <a:close/>
                  <a:moveTo>
                    <a:pt x="14895" y="17275"/>
                  </a:moveTo>
                  <a:lnTo>
                    <a:pt x="16538" y="17275"/>
                  </a:lnTo>
                  <a:lnTo>
                    <a:pt x="16538" y="19091"/>
                  </a:lnTo>
                  <a:lnTo>
                    <a:pt x="14895" y="19091"/>
                  </a:lnTo>
                  <a:lnTo>
                    <a:pt x="14895" y="17275"/>
                  </a:lnTo>
                  <a:close/>
                  <a:moveTo>
                    <a:pt x="18195" y="17275"/>
                  </a:moveTo>
                  <a:lnTo>
                    <a:pt x="19838" y="17275"/>
                  </a:lnTo>
                  <a:lnTo>
                    <a:pt x="19838" y="19091"/>
                  </a:lnTo>
                  <a:lnTo>
                    <a:pt x="18195" y="19091"/>
                  </a:lnTo>
                  <a:lnTo>
                    <a:pt x="18195" y="17275"/>
                  </a:lnTo>
                  <a:close/>
                </a:path>
              </a:pathLst>
            </a:custGeom>
            <a:blipFill rotWithShape="1">
              <a:blip r:embed="rId5"/>
              <a:srcRect l="0" t="0" r="0" b="0"/>
              <a:tile tx="0" ty="0" sx="100000" sy="100000" flip="none" algn="tl"/>
            </a:blipFill>
            <a:ln w="3175" cap="flat">
              <a:noFill/>
              <a:miter lim="400000"/>
            </a:ln>
            <a:effectLst>
              <a:outerShdw sx="100000" sy="100000" kx="0" ky="0" algn="b" rotWithShape="0" blurRad="12700" dist="0" dir="5400000">
                <a:srgbClr val="000000">
                  <a:alpha val="50000"/>
                </a:srgbClr>
              </a:outerShdw>
            </a:effectLst>
          </p:spPr>
          <p:txBody>
            <a:bodyPr wrap="square" lIns="35718" tIns="35718" rIns="35718" bIns="35718" numCol="1" anchor="ctr">
              <a:noAutofit/>
            </a:bodyPr>
            <a:lstStyle/>
            <a:p>
              <a:pPr algn="ctr" defTabSz="410765">
                <a:defRPr sz="1400">
                  <a:solidFill>
                    <a:srgbClr val="FFFFFF"/>
                  </a:solidFill>
                  <a:latin typeface="Helvetica Light"/>
                  <a:ea typeface="Helvetica Light"/>
                  <a:cs typeface="Helvetica Light"/>
                  <a:sym typeface="Helvetica Light"/>
                </a:defRPr>
              </a:pPr>
            </a:p>
          </p:txBody>
        </p:sp>
        <p:sp>
          <p:nvSpPr>
            <p:cNvPr id="1043" name="Factory"/>
            <p:cNvSpPr/>
            <p:nvPr/>
          </p:nvSpPr>
          <p:spPr>
            <a:xfrm>
              <a:off x="5365079" y="835527"/>
              <a:ext cx="702589" cy="4667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898" y="0"/>
                  </a:moveTo>
                  <a:cubicBezTo>
                    <a:pt x="3750" y="0"/>
                    <a:pt x="3628" y="176"/>
                    <a:pt x="3621" y="399"/>
                  </a:cubicBezTo>
                  <a:lnTo>
                    <a:pt x="3237" y="13861"/>
                  </a:lnTo>
                  <a:lnTo>
                    <a:pt x="1804" y="13861"/>
                  </a:lnTo>
                  <a:lnTo>
                    <a:pt x="1804" y="18222"/>
                  </a:lnTo>
                  <a:lnTo>
                    <a:pt x="0" y="18222"/>
                  </a:lnTo>
                  <a:lnTo>
                    <a:pt x="0" y="21600"/>
                  </a:lnTo>
                  <a:lnTo>
                    <a:pt x="21600" y="21600"/>
                  </a:lnTo>
                  <a:lnTo>
                    <a:pt x="21600" y="18222"/>
                  </a:lnTo>
                  <a:lnTo>
                    <a:pt x="19740" y="18222"/>
                  </a:lnTo>
                  <a:lnTo>
                    <a:pt x="19740" y="11465"/>
                  </a:lnTo>
                  <a:lnTo>
                    <a:pt x="18654" y="11465"/>
                  </a:lnTo>
                  <a:lnTo>
                    <a:pt x="18654" y="6253"/>
                  </a:lnTo>
                  <a:lnTo>
                    <a:pt x="15598" y="8796"/>
                  </a:lnTo>
                  <a:lnTo>
                    <a:pt x="15598" y="6253"/>
                  </a:lnTo>
                  <a:lnTo>
                    <a:pt x="12542" y="8796"/>
                  </a:lnTo>
                  <a:lnTo>
                    <a:pt x="12542" y="6253"/>
                  </a:lnTo>
                  <a:lnTo>
                    <a:pt x="8603" y="9530"/>
                  </a:lnTo>
                  <a:lnTo>
                    <a:pt x="8603" y="13861"/>
                  </a:lnTo>
                  <a:lnTo>
                    <a:pt x="7624" y="13861"/>
                  </a:lnTo>
                  <a:lnTo>
                    <a:pt x="7239" y="399"/>
                  </a:lnTo>
                  <a:cubicBezTo>
                    <a:pt x="7233" y="176"/>
                    <a:pt x="7112" y="0"/>
                    <a:pt x="6964" y="0"/>
                  </a:cubicBezTo>
                  <a:lnTo>
                    <a:pt x="6488" y="0"/>
                  </a:lnTo>
                  <a:cubicBezTo>
                    <a:pt x="6340" y="0"/>
                    <a:pt x="6218" y="176"/>
                    <a:pt x="6212" y="399"/>
                  </a:cubicBezTo>
                  <a:lnTo>
                    <a:pt x="5827" y="13861"/>
                  </a:lnTo>
                  <a:lnTo>
                    <a:pt x="5034" y="13861"/>
                  </a:lnTo>
                  <a:lnTo>
                    <a:pt x="4651" y="399"/>
                  </a:lnTo>
                  <a:cubicBezTo>
                    <a:pt x="4644" y="176"/>
                    <a:pt x="4522" y="0"/>
                    <a:pt x="4374" y="0"/>
                  </a:cubicBezTo>
                  <a:lnTo>
                    <a:pt x="3898" y="0"/>
                  </a:lnTo>
                  <a:close/>
                </a:path>
              </a:pathLst>
            </a:custGeom>
            <a:blipFill rotWithShape="1">
              <a:blip r:embed="rId6"/>
              <a:srcRect l="0" t="0" r="0" b="0"/>
              <a:tile tx="0" ty="0" sx="100000" sy="100000" flip="none" algn="tl"/>
            </a:blipFill>
            <a:ln w="3175" cap="flat">
              <a:noFill/>
              <a:miter lim="400000"/>
            </a:ln>
            <a:effectLst>
              <a:outerShdw sx="100000" sy="100000" kx="0" ky="0" algn="b" rotWithShape="0" blurRad="12700" dist="0" dir="5400000">
                <a:srgbClr val="000000">
                  <a:alpha val="50000"/>
                </a:srgbClr>
              </a:outerShdw>
            </a:effectLst>
          </p:spPr>
          <p:txBody>
            <a:bodyPr wrap="square" lIns="35718" tIns="35718" rIns="35718" bIns="35718" numCol="1" anchor="ctr">
              <a:noAutofit/>
            </a:bodyPr>
            <a:lstStyle/>
            <a:p>
              <a:pPr algn="ctr" defTabSz="410765">
                <a:defRPr sz="1400">
                  <a:solidFill>
                    <a:srgbClr val="FFFFFF"/>
                  </a:solidFill>
                  <a:latin typeface="Helvetica Light"/>
                  <a:ea typeface="Helvetica Light"/>
                  <a:cs typeface="Helvetica Light"/>
                  <a:sym typeface="Helvetica Light"/>
                </a:defRPr>
              </a:pPr>
            </a:p>
          </p:txBody>
        </p:sp>
        <p:grpSp>
          <p:nvGrpSpPr>
            <p:cNvPr id="1088" name="Group 3"/>
            <p:cNvGrpSpPr/>
            <p:nvPr/>
          </p:nvGrpSpPr>
          <p:grpSpPr>
            <a:xfrm>
              <a:off x="-1" y="-1"/>
              <a:ext cx="6027820" cy="4406513"/>
              <a:chOff x="0" y="0"/>
              <a:chExt cx="6027819" cy="4406511"/>
            </a:xfrm>
          </p:grpSpPr>
          <p:sp>
            <p:nvSpPr>
              <p:cNvPr id="1044" name="Freeform 100"/>
              <p:cNvSpPr/>
              <p:nvPr/>
            </p:nvSpPr>
            <p:spPr>
              <a:xfrm>
                <a:off x="2816667" y="1995898"/>
                <a:ext cx="238559" cy="119271"/>
              </a:xfrm>
              <a:custGeom>
                <a:avLst/>
                <a:gdLst/>
                <a:ahLst/>
                <a:cxnLst>
                  <a:cxn ang="0">
                    <a:pos x="wd2" y="hd2"/>
                  </a:cxn>
                  <a:cxn ang="5400000">
                    <a:pos x="wd2" y="hd2"/>
                  </a:cxn>
                  <a:cxn ang="10800000">
                    <a:pos x="wd2" y="hd2"/>
                  </a:cxn>
                  <a:cxn ang="16200000">
                    <a:pos x="wd2" y="hd2"/>
                  </a:cxn>
                </a:cxnLst>
                <a:rect l="0" t="0" r="r" b="b"/>
                <a:pathLst>
                  <a:path w="21075" h="20968" fill="norm" stroke="1" extrusionOk="0">
                    <a:moveTo>
                      <a:pt x="8613" y="115"/>
                    </a:moveTo>
                    <a:cubicBezTo>
                      <a:pt x="9444" y="1315"/>
                      <a:pt x="9444" y="1315"/>
                      <a:pt x="9444" y="1315"/>
                    </a:cubicBezTo>
                    <a:cubicBezTo>
                      <a:pt x="10067" y="1715"/>
                      <a:pt x="10067" y="1715"/>
                      <a:pt x="10067" y="1715"/>
                    </a:cubicBezTo>
                    <a:cubicBezTo>
                      <a:pt x="11313" y="2915"/>
                      <a:pt x="11313" y="2915"/>
                      <a:pt x="11313" y="2915"/>
                    </a:cubicBezTo>
                    <a:cubicBezTo>
                      <a:pt x="13806" y="3315"/>
                      <a:pt x="13806" y="3315"/>
                      <a:pt x="13806" y="3315"/>
                    </a:cubicBezTo>
                    <a:cubicBezTo>
                      <a:pt x="14221" y="2515"/>
                      <a:pt x="14221" y="2515"/>
                      <a:pt x="14221" y="2515"/>
                    </a:cubicBezTo>
                    <a:cubicBezTo>
                      <a:pt x="15052" y="2115"/>
                      <a:pt x="15052" y="2115"/>
                      <a:pt x="15052" y="2115"/>
                    </a:cubicBezTo>
                    <a:cubicBezTo>
                      <a:pt x="16506" y="1315"/>
                      <a:pt x="16506" y="1315"/>
                      <a:pt x="16506" y="1315"/>
                    </a:cubicBezTo>
                    <a:cubicBezTo>
                      <a:pt x="17129" y="2915"/>
                      <a:pt x="17129" y="2915"/>
                      <a:pt x="17129" y="2915"/>
                    </a:cubicBezTo>
                    <a:cubicBezTo>
                      <a:pt x="17544" y="2915"/>
                      <a:pt x="17544" y="2915"/>
                      <a:pt x="17544" y="2915"/>
                    </a:cubicBezTo>
                    <a:cubicBezTo>
                      <a:pt x="17544" y="2915"/>
                      <a:pt x="17960" y="3715"/>
                      <a:pt x="18375" y="4515"/>
                    </a:cubicBezTo>
                    <a:cubicBezTo>
                      <a:pt x="18583" y="5315"/>
                      <a:pt x="18998" y="5715"/>
                      <a:pt x="18998" y="5715"/>
                    </a:cubicBezTo>
                    <a:cubicBezTo>
                      <a:pt x="18583" y="8515"/>
                      <a:pt x="18583" y="8515"/>
                      <a:pt x="18583" y="8515"/>
                    </a:cubicBezTo>
                    <a:cubicBezTo>
                      <a:pt x="18583" y="9715"/>
                      <a:pt x="18583" y="9715"/>
                      <a:pt x="18583" y="9715"/>
                    </a:cubicBezTo>
                    <a:cubicBezTo>
                      <a:pt x="18583" y="13715"/>
                      <a:pt x="18583" y="13715"/>
                      <a:pt x="18583" y="13715"/>
                    </a:cubicBezTo>
                    <a:cubicBezTo>
                      <a:pt x="19206" y="15315"/>
                      <a:pt x="19206" y="15315"/>
                      <a:pt x="19206" y="15315"/>
                    </a:cubicBezTo>
                    <a:cubicBezTo>
                      <a:pt x="19206" y="15715"/>
                      <a:pt x="19206" y="15715"/>
                      <a:pt x="19206" y="15715"/>
                    </a:cubicBezTo>
                    <a:cubicBezTo>
                      <a:pt x="20037" y="15315"/>
                      <a:pt x="20037" y="15315"/>
                      <a:pt x="20037" y="15315"/>
                    </a:cubicBezTo>
                    <a:cubicBezTo>
                      <a:pt x="20037" y="15315"/>
                      <a:pt x="20244" y="15315"/>
                      <a:pt x="20244" y="14915"/>
                    </a:cubicBezTo>
                    <a:cubicBezTo>
                      <a:pt x="20244" y="15315"/>
                      <a:pt x="20037" y="15315"/>
                      <a:pt x="20037" y="15315"/>
                    </a:cubicBezTo>
                    <a:cubicBezTo>
                      <a:pt x="18167" y="16115"/>
                      <a:pt x="18167" y="16115"/>
                      <a:pt x="18167" y="16115"/>
                    </a:cubicBezTo>
                    <a:cubicBezTo>
                      <a:pt x="16506" y="18115"/>
                      <a:pt x="16506" y="18115"/>
                      <a:pt x="16506" y="18115"/>
                    </a:cubicBezTo>
                    <a:cubicBezTo>
                      <a:pt x="16506" y="18115"/>
                      <a:pt x="12560" y="18915"/>
                      <a:pt x="12144" y="18915"/>
                    </a:cubicBezTo>
                    <a:cubicBezTo>
                      <a:pt x="11937" y="18915"/>
                      <a:pt x="9444" y="19315"/>
                      <a:pt x="9029" y="19315"/>
                    </a:cubicBezTo>
                    <a:cubicBezTo>
                      <a:pt x="8821" y="19715"/>
                      <a:pt x="7575" y="20115"/>
                      <a:pt x="7160" y="20115"/>
                    </a:cubicBezTo>
                    <a:cubicBezTo>
                      <a:pt x="6744" y="20115"/>
                      <a:pt x="4875" y="20515"/>
                      <a:pt x="4460" y="20515"/>
                    </a:cubicBezTo>
                    <a:cubicBezTo>
                      <a:pt x="4044" y="20515"/>
                      <a:pt x="3006" y="20515"/>
                      <a:pt x="3006" y="20515"/>
                    </a:cubicBezTo>
                    <a:cubicBezTo>
                      <a:pt x="3006" y="20515"/>
                      <a:pt x="929" y="20915"/>
                      <a:pt x="306" y="20915"/>
                    </a:cubicBezTo>
                    <a:cubicBezTo>
                      <a:pt x="-317" y="21315"/>
                      <a:pt x="513" y="19315"/>
                      <a:pt x="513" y="19315"/>
                    </a:cubicBezTo>
                    <a:cubicBezTo>
                      <a:pt x="513" y="19315"/>
                      <a:pt x="3006" y="15315"/>
                      <a:pt x="2175" y="15715"/>
                    </a:cubicBezTo>
                    <a:cubicBezTo>
                      <a:pt x="1137" y="14915"/>
                      <a:pt x="1137" y="14915"/>
                      <a:pt x="1137" y="14915"/>
                    </a:cubicBezTo>
                    <a:cubicBezTo>
                      <a:pt x="306" y="13715"/>
                      <a:pt x="306" y="13715"/>
                      <a:pt x="306" y="13715"/>
                    </a:cubicBezTo>
                    <a:cubicBezTo>
                      <a:pt x="-525" y="10115"/>
                      <a:pt x="513" y="8515"/>
                      <a:pt x="1344" y="8515"/>
                    </a:cubicBezTo>
                    <a:cubicBezTo>
                      <a:pt x="1967" y="8515"/>
                      <a:pt x="3629" y="9715"/>
                      <a:pt x="4667" y="9715"/>
                    </a:cubicBezTo>
                    <a:cubicBezTo>
                      <a:pt x="8406" y="9715"/>
                      <a:pt x="7575" y="7315"/>
                      <a:pt x="7367" y="2915"/>
                    </a:cubicBezTo>
                    <a:cubicBezTo>
                      <a:pt x="7367" y="1715"/>
                      <a:pt x="7575" y="515"/>
                      <a:pt x="7783" y="115"/>
                    </a:cubicBezTo>
                    <a:cubicBezTo>
                      <a:pt x="7990" y="-285"/>
                      <a:pt x="8406" y="515"/>
                      <a:pt x="8613" y="115"/>
                    </a:cubicBezTo>
                    <a:close/>
                    <a:moveTo>
                      <a:pt x="20660" y="14515"/>
                    </a:moveTo>
                    <a:cubicBezTo>
                      <a:pt x="20660" y="14515"/>
                      <a:pt x="20660" y="14515"/>
                      <a:pt x="20660" y="14515"/>
                    </a:cubicBezTo>
                    <a:cubicBezTo>
                      <a:pt x="20660" y="14515"/>
                      <a:pt x="20660" y="14515"/>
                      <a:pt x="20660" y="14515"/>
                    </a:cubicBezTo>
                    <a:cubicBezTo>
                      <a:pt x="20660" y="14915"/>
                      <a:pt x="20660" y="14915"/>
                      <a:pt x="20660" y="14915"/>
                    </a:cubicBezTo>
                    <a:cubicBezTo>
                      <a:pt x="20660" y="14515"/>
                      <a:pt x="20660" y="14515"/>
                      <a:pt x="20660" y="14515"/>
                    </a:cubicBezTo>
                    <a:cubicBezTo>
                      <a:pt x="20660" y="14515"/>
                      <a:pt x="20660" y="14515"/>
                      <a:pt x="20660" y="14515"/>
                    </a:cubicBezTo>
                    <a:close/>
                    <a:moveTo>
                      <a:pt x="20660" y="14915"/>
                    </a:moveTo>
                    <a:cubicBezTo>
                      <a:pt x="20660" y="14915"/>
                      <a:pt x="20660" y="14915"/>
                      <a:pt x="20660" y="14915"/>
                    </a:cubicBezTo>
                    <a:cubicBezTo>
                      <a:pt x="20867" y="15315"/>
                      <a:pt x="21075" y="16115"/>
                      <a:pt x="21075" y="16515"/>
                    </a:cubicBezTo>
                    <a:cubicBezTo>
                      <a:pt x="21075" y="16515"/>
                      <a:pt x="21075" y="16515"/>
                      <a:pt x="21075" y="16515"/>
                    </a:cubicBezTo>
                    <a:cubicBezTo>
                      <a:pt x="21075" y="16115"/>
                      <a:pt x="20867" y="15315"/>
                      <a:pt x="20660" y="14915"/>
                    </a:cubicBezTo>
                    <a:close/>
                  </a:path>
                </a:pathLst>
              </a:custGeom>
              <a:solidFill>
                <a:srgbClr val="57565A">
                  <a:alpha val="15000"/>
                </a:srgbClr>
              </a:solidFill>
              <a:ln w="3175" cap="rnd">
                <a:solidFill>
                  <a:srgbClr val="9A999D"/>
                </a:solidFill>
                <a:prstDash val="solid"/>
                <a:round/>
              </a:ln>
              <a:effectLst/>
            </p:spPr>
            <p:txBody>
              <a:bodyPr wrap="square" lIns="35718" tIns="35718" rIns="35718" bIns="35718" numCol="1" anchor="t">
                <a:noAutofit/>
              </a:bodyPr>
              <a:lstStyle/>
              <a:p>
                <a:pPr defTabSz="857228">
                  <a:defRPr sz="1100">
                    <a:solidFill>
                      <a:srgbClr val="57565A"/>
                    </a:solidFill>
                    <a:latin typeface="Open Sans Light"/>
                    <a:ea typeface="Open Sans Light"/>
                    <a:cs typeface="Open Sans Light"/>
                    <a:sym typeface="Open Sans Light"/>
                  </a:defRPr>
                </a:pPr>
              </a:p>
            </p:txBody>
          </p:sp>
          <p:sp>
            <p:nvSpPr>
              <p:cNvPr id="1045" name="Freeform 23"/>
              <p:cNvSpPr/>
              <p:nvPr/>
            </p:nvSpPr>
            <p:spPr>
              <a:xfrm>
                <a:off x="3061732" y="3457084"/>
                <a:ext cx="174612" cy="174802"/>
              </a:xfrm>
              <a:custGeom>
                <a:avLst/>
                <a:gdLst/>
                <a:ahLst/>
                <a:cxnLst>
                  <a:cxn ang="0">
                    <a:pos x="wd2" y="hd2"/>
                  </a:cxn>
                  <a:cxn ang="5400000">
                    <a:pos x="wd2" y="hd2"/>
                  </a:cxn>
                  <a:cxn ang="10800000">
                    <a:pos x="wd2" y="hd2"/>
                  </a:cxn>
                  <a:cxn ang="16200000">
                    <a:pos x="wd2" y="hd2"/>
                  </a:cxn>
                </a:cxnLst>
                <a:rect l="0" t="0" r="r" b="b"/>
                <a:pathLst>
                  <a:path w="21357" h="21247" fill="norm" stroke="1" extrusionOk="0">
                    <a:moveTo>
                      <a:pt x="20205" y="13093"/>
                    </a:moveTo>
                    <a:cubicBezTo>
                      <a:pt x="19917" y="13370"/>
                      <a:pt x="19917" y="13370"/>
                      <a:pt x="19917" y="13370"/>
                    </a:cubicBezTo>
                    <a:cubicBezTo>
                      <a:pt x="18765" y="13924"/>
                      <a:pt x="17325" y="13370"/>
                      <a:pt x="17037" y="15309"/>
                    </a:cubicBezTo>
                    <a:cubicBezTo>
                      <a:pt x="17037" y="18632"/>
                      <a:pt x="15885" y="15309"/>
                      <a:pt x="14733" y="15309"/>
                    </a:cubicBezTo>
                    <a:cubicBezTo>
                      <a:pt x="13869" y="15309"/>
                      <a:pt x="13869" y="15863"/>
                      <a:pt x="13293" y="16416"/>
                    </a:cubicBezTo>
                    <a:cubicBezTo>
                      <a:pt x="12429" y="16970"/>
                      <a:pt x="11565" y="17247"/>
                      <a:pt x="11277" y="17801"/>
                    </a:cubicBezTo>
                    <a:cubicBezTo>
                      <a:pt x="11277" y="18355"/>
                      <a:pt x="10989" y="18909"/>
                      <a:pt x="10989" y="19463"/>
                    </a:cubicBezTo>
                    <a:cubicBezTo>
                      <a:pt x="11277" y="20293"/>
                      <a:pt x="11277" y="21124"/>
                      <a:pt x="10701" y="21124"/>
                    </a:cubicBezTo>
                    <a:cubicBezTo>
                      <a:pt x="10413" y="21124"/>
                      <a:pt x="9549" y="21401"/>
                      <a:pt x="8973" y="21124"/>
                    </a:cubicBezTo>
                    <a:cubicBezTo>
                      <a:pt x="8973" y="20847"/>
                      <a:pt x="8973" y="20847"/>
                      <a:pt x="8973" y="20847"/>
                    </a:cubicBezTo>
                    <a:cubicBezTo>
                      <a:pt x="9261" y="20016"/>
                      <a:pt x="9261" y="20016"/>
                      <a:pt x="9261" y="20016"/>
                    </a:cubicBezTo>
                    <a:cubicBezTo>
                      <a:pt x="8685" y="19186"/>
                      <a:pt x="8685" y="19186"/>
                      <a:pt x="8685" y="19186"/>
                    </a:cubicBezTo>
                    <a:cubicBezTo>
                      <a:pt x="8685" y="19186"/>
                      <a:pt x="8685" y="19186"/>
                      <a:pt x="8685" y="18909"/>
                    </a:cubicBezTo>
                    <a:cubicBezTo>
                      <a:pt x="8397" y="18632"/>
                      <a:pt x="8397" y="18078"/>
                      <a:pt x="8397" y="18078"/>
                    </a:cubicBezTo>
                    <a:cubicBezTo>
                      <a:pt x="8109" y="17247"/>
                      <a:pt x="8109" y="17247"/>
                      <a:pt x="8109" y="17247"/>
                    </a:cubicBezTo>
                    <a:cubicBezTo>
                      <a:pt x="8109" y="17247"/>
                      <a:pt x="7533" y="16693"/>
                      <a:pt x="7245" y="16416"/>
                    </a:cubicBezTo>
                    <a:cubicBezTo>
                      <a:pt x="7245" y="16416"/>
                      <a:pt x="7245" y="16139"/>
                      <a:pt x="6669" y="15863"/>
                    </a:cubicBezTo>
                    <a:cubicBezTo>
                      <a:pt x="6381" y="15863"/>
                      <a:pt x="5805" y="15586"/>
                      <a:pt x="5805" y="15586"/>
                    </a:cubicBezTo>
                    <a:cubicBezTo>
                      <a:pt x="5517" y="15586"/>
                      <a:pt x="5517" y="15586"/>
                      <a:pt x="5517" y="15586"/>
                    </a:cubicBezTo>
                    <a:cubicBezTo>
                      <a:pt x="5517" y="15586"/>
                      <a:pt x="5229" y="15586"/>
                      <a:pt x="5229" y="15586"/>
                    </a:cubicBezTo>
                    <a:cubicBezTo>
                      <a:pt x="4653" y="15032"/>
                      <a:pt x="4653" y="15032"/>
                      <a:pt x="4653" y="15032"/>
                    </a:cubicBezTo>
                    <a:cubicBezTo>
                      <a:pt x="4077" y="15032"/>
                      <a:pt x="4077" y="15032"/>
                      <a:pt x="4077" y="15032"/>
                    </a:cubicBezTo>
                    <a:cubicBezTo>
                      <a:pt x="3789" y="14201"/>
                      <a:pt x="3789" y="14201"/>
                      <a:pt x="3789" y="14201"/>
                    </a:cubicBezTo>
                    <a:cubicBezTo>
                      <a:pt x="3501" y="13370"/>
                      <a:pt x="3501" y="13370"/>
                      <a:pt x="3501" y="13370"/>
                    </a:cubicBezTo>
                    <a:cubicBezTo>
                      <a:pt x="2925" y="12816"/>
                      <a:pt x="2925" y="12816"/>
                      <a:pt x="2925" y="12816"/>
                    </a:cubicBezTo>
                    <a:cubicBezTo>
                      <a:pt x="2349" y="12539"/>
                      <a:pt x="2349" y="12539"/>
                      <a:pt x="2349" y="12539"/>
                    </a:cubicBezTo>
                    <a:cubicBezTo>
                      <a:pt x="2061" y="12263"/>
                      <a:pt x="2061" y="12263"/>
                      <a:pt x="2061" y="12263"/>
                    </a:cubicBezTo>
                    <a:cubicBezTo>
                      <a:pt x="1485" y="11986"/>
                      <a:pt x="1485" y="11986"/>
                      <a:pt x="1485" y="11986"/>
                    </a:cubicBezTo>
                    <a:cubicBezTo>
                      <a:pt x="1197" y="11432"/>
                      <a:pt x="1773" y="10878"/>
                      <a:pt x="1485" y="10324"/>
                    </a:cubicBezTo>
                    <a:cubicBezTo>
                      <a:pt x="909" y="9770"/>
                      <a:pt x="-243" y="9216"/>
                      <a:pt x="45" y="9216"/>
                    </a:cubicBezTo>
                    <a:cubicBezTo>
                      <a:pt x="333" y="8663"/>
                      <a:pt x="1485" y="8939"/>
                      <a:pt x="2061" y="8663"/>
                    </a:cubicBezTo>
                    <a:cubicBezTo>
                      <a:pt x="2349" y="8663"/>
                      <a:pt x="2349" y="8109"/>
                      <a:pt x="2637" y="7832"/>
                    </a:cubicBezTo>
                    <a:cubicBezTo>
                      <a:pt x="2925" y="7832"/>
                      <a:pt x="3501" y="8109"/>
                      <a:pt x="3501" y="7555"/>
                    </a:cubicBezTo>
                    <a:cubicBezTo>
                      <a:pt x="3501" y="7001"/>
                      <a:pt x="4077" y="7001"/>
                      <a:pt x="4365" y="7278"/>
                    </a:cubicBezTo>
                    <a:cubicBezTo>
                      <a:pt x="4365" y="7278"/>
                      <a:pt x="4653" y="7278"/>
                      <a:pt x="5229" y="6724"/>
                    </a:cubicBezTo>
                    <a:cubicBezTo>
                      <a:pt x="6093" y="6447"/>
                      <a:pt x="5517" y="6447"/>
                      <a:pt x="5517" y="6447"/>
                    </a:cubicBezTo>
                    <a:cubicBezTo>
                      <a:pt x="5229" y="5616"/>
                      <a:pt x="5229" y="5616"/>
                      <a:pt x="5229" y="5616"/>
                    </a:cubicBezTo>
                    <a:cubicBezTo>
                      <a:pt x="6957" y="3955"/>
                      <a:pt x="6957" y="3955"/>
                      <a:pt x="6957" y="3955"/>
                    </a:cubicBezTo>
                    <a:cubicBezTo>
                      <a:pt x="7245" y="2570"/>
                      <a:pt x="7245" y="2570"/>
                      <a:pt x="7245" y="2570"/>
                    </a:cubicBezTo>
                    <a:cubicBezTo>
                      <a:pt x="7245" y="2570"/>
                      <a:pt x="6957" y="2293"/>
                      <a:pt x="6669" y="2016"/>
                    </a:cubicBezTo>
                    <a:cubicBezTo>
                      <a:pt x="6093" y="1463"/>
                      <a:pt x="6381" y="1463"/>
                      <a:pt x="6381" y="1186"/>
                    </a:cubicBezTo>
                    <a:cubicBezTo>
                      <a:pt x="6669" y="909"/>
                      <a:pt x="6957" y="909"/>
                      <a:pt x="6957" y="909"/>
                    </a:cubicBezTo>
                    <a:cubicBezTo>
                      <a:pt x="7245" y="632"/>
                      <a:pt x="7821" y="632"/>
                      <a:pt x="8397" y="78"/>
                    </a:cubicBezTo>
                    <a:cubicBezTo>
                      <a:pt x="8973" y="-199"/>
                      <a:pt x="8973" y="355"/>
                      <a:pt x="8973" y="355"/>
                    </a:cubicBezTo>
                    <a:cubicBezTo>
                      <a:pt x="8973" y="355"/>
                      <a:pt x="9261" y="1186"/>
                      <a:pt x="10125" y="1463"/>
                    </a:cubicBezTo>
                    <a:cubicBezTo>
                      <a:pt x="10701" y="1739"/>
                      <a:pt x="10989" y="1739"/>
                      <a:pt x="10989" y="1739"/>
                    </a:cubicBezTo>
                    <a:cubicBezTo>
                      <a:pt x="11853" y="1739"/>
                      <a:pt x="11853" y="1739"/>
                      <a:pt x="11853" y="1739"/>
                    </a:cubicBezTo>
                    <a:cubicBezTo>
                      <a:pt x="13293" y="2847"/>
                      <a:pt x="13293" y="2847"/>
                      <a:pt x="13293" y="2847"/>
                    </a:cubicBezTo>
                    <a:cubicBezTo>
                      <a:pt x="13293" y="2847"/>
                      <a:pt x="13293" y="2847"/>
                      <a:pt x="13581" y="3124"/>
                    </a:cubicBezTo>
                    <a:cubicBezTo>
                      <a:pt x="13869" y="3401"/>
                      <a:pt x="14157" y="4509"/>
                      <a:pt x="14157" y="4509"/>
                    </a:cubicBezTo>
                    <a:cubicBezTo>
                      <a:pt x="16461" y="5063"/>
                      <a:pt x="16461" y="5063"/>
                      <a:pt x="16461" y="5063"/>
                    </a:cubicBezTo>
                    <a:cubicBezTo>
                      <a:pt x="16749" y="6170"/>
                      <a:pt x="16749" y="6170"/>
                      <a:pt x="16749" y="6170"/>
                    </a:cubicBezTo>
                    <a:cubicBezTo>
                      <a:pt x="16749" y="6170"/>
                      <a:pt x="17901" y="6170"/>
                      <a:pt x="18477" y="6447"/>
                    </a:cubicBezTo>
                    <a:cubicBezTo>
                      <a:pt x="19053" y="6447"/>
                      <a:pt x="19053" y="7001"/>
                      <a:pt x="19053" y="7001"/>
                    </a:cubicBezTo>
                    <a:cubicBezTo>
                      <a:pt x="19917" y="6724"/>
                      <a:pt x="19917" y="6724"/>
                      <a:pt x="19917" y="6724"/>
                    </a:cubicBezTo>
                    <a:cubicBezTo>
                      <a:pt x="21357" y="7001"/>
                      <a:pt x="21357" y="7001"/>
                      <a:pt x="21357" y="7001"/>
                    </a:cubicBezTo>
                    <a:cubicBezTo>
                      <a:pt x="21357" y="7001"/>
                      <a:pt x="21357" y="7278"/>
                      <a:pt x="21069" y="7555"/>
                    </a:cubicBezTo>
                    <a:cubicBezTo>
                      <a:pt x="20781" y="7555"/>
                      <a:pt x="20781" y="8109"/>
                      <a:pt x="20781" y="8386"/>
                    </a:cubicBezTo>
                    <a:cubicBezTo>
                      <a:pt x="20781" y="8939"/>
                      <a:pt x="20781" y="9216"/>
                      <a:pt x="20781" y="9493"/>
                    </a:cubicBezTo>
                    <a:cubicBezTo>
                      <a:pt x="20493" y="10047"/>
                      <a:pt x="20205" y="9770"/>
                      <a:pt x="19917" y="10047"/>
                    </a:cubicBezTo>
                    <a:cubicBezTo>
                      <a:pt x="19629" y="10047"/>
                      <a:pt x="19917" y="10601"/>
                      <a:pt x="20205" y="11155"/>
                    </a:cubicBezTo>
                    <a:cubicBezTo>
                      <a:pt x="20205" y="11432"/>
                      <a:pt x="20205" y="11432"/>
                      <a:pt x="19917" y="11709"/>
                    </a:cubicBezTo>
                    <a:cubicBezTo>
                      <a:pt x="19341" y="12263"/>
                      <a:pt x="19053" y="12263"/>
                      <a:pt x="19053" y="12263"/>
                    </a:cubicBezTo>
                    <a:cubicBezTo>
                      <a:pt x="19917" y="13093"/>
                      <a:pt x="19917" y="13093"/>
                      <a:pt x="19917" y="13093"/>
                    </a:cubicBezTo>
                    <a:cubicBezTo>
                      <a:pt x="19917" y="13093"/>
                      <a:pt x="19917" y="13093"/>
                      <a:pt x="20205" y="13093"/>
                    </a:cubicBezTo>
                    <a:close/>
                  </a:path>
                </a:pathLst>
              </a:custGeom>
              <a:solidFill>
                <a:srgbClr val="57565A">
                  <a:alpha val="15000"/>
                </a:srgbClr>
              </a:solidFill>
              <a:ln w="3175" cap="rnd">
                <a:solidFill>
                  <a:srgbClr val="9A999D"/>
                </a:solidFill>
                <a:prstDash val="solid"/>
                <a:round/>
              </a:ln>
              <a:effectLst/>
            </p:spPr>
            <p:txBody>
              <a:bodyPr wrap="square" lIns="35718" tIns="35718" rIns="35718" bIns="35718" numCol="1" anchor="t">
                <a:noAutofit/>
              </a:bodyPr>
              <a:lstStyle/>
              <a:p>
                <a:pPr defTabSz="857228">
                  <a:defRPr sz="1100">
                    <a:solidFill>
                      <a:srgbClr val="57565A"/>
                    </a:solidFill>
                    <a:latin typeface="Open Sans Light"/>
                    <a:ea typeface="Open Sans Light"/>
                    <a:cs typeface="Open Sans Light"/>
                    <a:sym typeface="Open Sans Light"/>
                  </a:defRPr>
                </a:pPr>
              </a:p>
            </p:txBody>
          </p:sp>
          <p:sp>
            <p:nvSpPr>
              <p:cNvPr id="1046" name="Freeform 5"/>
              <p:cNvSpPr/>
              <p:nvPr/>
            </p:nvSpPr>
            <p:spPr>
              <a:xfrm>
                <a:off x="3006550" y="3546489"/>
                <a:ext cx="197928" cy="364194"/>
              </a:xfrm>
              <a:custGeom>
                <a:avLst/>
                <a:gdLst/>
                <a:ahLst/>
                <a:cxnLst>
                  <a:cxn ang="0">
                    <a:pos x="wd2" y="hd2"/>
                  </a:cxn>
                  <a:cxn ang="5400000">
                    <a:pos x="wd2" y="hd2"/>
                  </a:cxn>
                  <a:cxn ang="10800000">
                    <a:pos x="wd2" y="hd2"/>
                  </a:cxn>
                  <a:cxn ang="16200000">
                    <a:pos x="wd2" y="hd2"/>
                  </a:cxn>
                </a:cxnLst>
                <a:rect l="0" t="0" r="r" b="b"/>
                <a:pathLst>
                  <a:path w="21459" h="21600" fill="norm" stroke="1" extrusionOk="0">
                    <a:moveTo>
                      <a:pt x="12452" y="21330"/>
                    </a:moveTo>
                    <a:cubicBezTo>
                      <a:pt x="13214" y="21600"/>
                      <a:pt x="13214" y="21600"/>
                      <a:pt x="13214" y="21600"/>
                    </a:cubicBezTo>
                    <a:cubicBezTo>
                      <a:pt x="13976" y="21465"/>
                      <a:pt x="13976" y="21465"/>
                      <a:pt x="13976" y="21465"/>
                    </a:cubicBezTo>
                    <a:cubicBezTo>
                      <a:pt x="14485" y="21330"/>
                      <a:pt x="14485" y="21330"/>
                      <a:pt x="14485" y="21330"/>
                    </a:cubicBezTo>
                    <a:cubicBezTo>
                      <a:pt x="14485" y="21330"/>
                      <a:pt x="14993" y="21060"/>
                      <a:pt x="14993" y="21060"/>
                    </a:cubicBezTo>
                    <a:cubicBezTo>
                      <a:pt x="14993" y="21060"/>
                      <a:pt x="14993" y="20790"/>
                      <a:pt x="14993" y="20790"/>
                    </a:cubicBezTo>
                    <a:cubicBezTo>
                      <a:pt x="14739" y="20655"/>
                      <a:pt x="14739" y="20655"/>
                      <a:pt x="14739" y="20655"/>
                    </a:cubicBezTo>
                    <a:cubicBezTo>
                      <a:pt x="14739" y="20655"/>
                      <a:pt x="14485" y="20385"/>
                      <a:pt x="14739" y="20385"/>
                    </a:cubicBezTo>
                    <a:cubicBezTo>
                      <a:pt x="14993" y="20385"/>
                      <a:pt x="15247" y="20250"/>
                      <a:pt x="15247" y="20385"/>
                    </a:cubicBezTo>
                    <a:cubicBezTo>
                      <a:pt x="15501" y="20385"/>
                      <a:pt x="15247" y="20385"/>
                      <a:pt x="15501" y="20385"/>
                    </a:cubicBezTo>
                    <a:cubicBezTo>
                      <a:pt x="15755" y="20385"/>
                      <a:pt x="16009" y="20250"/>
                      <a:pt x="16009" y="20250"/>
                    </a:cubicBezTo>
                    <a:cubicBezTo>
                      <a:pt x="16009" y="20115"/>
                      <a:pt x="16009" y="20115"/>
                      <a:pt x="16009" y="20115"/>
                    </a:cubicBezTo>
                    <a:cubicBezTo>
                      <a:pt x="16009" y="20115"/>
                      <a:pt x="16009" y="20115"/>
                      <a:pt x="16009" y="20115"/>
                    </a:cubicBezTo>
                    <a:cubicBezTo>
                      <a:pt x="15755" y="19980"/>
                      <a:pt x="14993" y="19710"/>
                      <a:pt x="14739" y="19710"/>
                    </a:cubicBezTo>
                    <a:cubicBezTo>
                      <a:pt x="14739" y="19575"/>
                      <a:pt x="14485" y="19440"/>
                      <a:pt x="14485" y="19440"/>
                    </a:cubicBezTo>
                    <a:cubicBezTo>
                      <a:pt x="14485" y="19305"/>
                      <a:pt x="14739" y="19170"/>
                      <a:pt x="14739" y="19170"/>
                    </a:cubicBezTo>
                    <a:cubicBezTo>
                      <a:pt x="14485" y="19035"/>
                      <a:pt x="14485" y="19035"/>
                      <a:pt x="14485" y="19035"/>
                    </a:cubicBezTo>
                    <a:cubicBezTo>
                      <a:pt x="14485" y="19035"/>
                      <a:pt x="14739" y="18900"/>
                      <a:pt x="14993" y="18900"/>
                    </a:cubicBezTo>
                    <a:cubicBezTo>
                      <a:pt x="14993" y="18900"/>
                      <a:pt x="15247" y="18900"/>
                      <a:pt x="15247" y="18900"/>
                    </a:cubicBezTo>
                    <a:cubicBezTo>
                      <a:pt x="15501" y="18495"/>
                      <a:pt x="15501" y="18495"/>
                      <a:pt x="15501" y="18495"/>
                    </a:cubicBezTo>
                    <a:cubicBezTo>
                      <a:pt x="15501" y="18495"/>
                      <a:pt x="15501" y="18360"/>
                      <a:pt x="15755" y="18360"/>
                    </a:cubicBezTo>
                    <a:cubicBezTo>
                      <a:pt x="15755" y="18360"/>
                      <a:pt x="16009" y="18360"/>
                      <a:pt x="16009" y="18360"/>
                    </a:cubicBezTo>
                    <a:cubicBezTo>
                      <a:pt x="17788" y="17820"/>
                      <a:pt x="17788" y="17820"/>
                      <a:pt x="17788" y="17820"/>
                    </a:cubicBezTo>
                    <a:cubicBezTo>
                      <a:pt x="19059" y="16740"/>
                      <a:pt x="19059" y="16740"/>
                      <a:pt x="19059" y="16740"/>
                    </a:cubicBezTo>
                    <a:cubicBezTo>
                      <a:pt x="19567" y="15525"/>
                      <a:pt x="19567" y="15525"/>
                      <a:pt x="19567" y="15525"/>
                    </a:cubicBezTo>
                    <a:cubicBezTo>
                      <a:pt x="20329" y="14445"/>
                      <a:pt x="20329" y="14445"/>
                      <a:pt x="20329" y="14445"/>
                    </a:cubicBezTo>
                    <a:cubicBezTo>
                      <a:pt x="20329" y="14445"/>
                      <a:pt x="21346" y="13905"/>
                      <a:pt x="21346" y="14040"/>
                    </a:cubicBezTo>
                    <a:cubicBezTo>
                      <a:pt x="21600" y="14175"/>
                      <a:pt x="21346" y="12960"/>
                      <a:pt x="21346" y="12960"/>
                    </a:cubicBezTo>
                    <a:cubicBezTo>
                      <a:pt x="20584" y="12555"/>
                      <a:pt x="20584" y="12555"/>
                      <a:pt x="20584" y="12555"/>
                    </a:cubicBezTo>
                    <a:cubicBezTo>
                      <a:pt x="20584" y="12285"/>
                      <a:pt x="20584" y="12285"/>
                      <a:pt x="20584" y="12285"/>
                    </a:cubicBezTo>
                    <a:cubicBezTo>
                      <a:pt x="20584" y="12285"/>
                      <a:pt x="20329" y="12285"/>
                      <a:pt x="20329" y="12285"/>
                    </a:cubicBezTo>
                    <a:cubicBezTo>
                      <a:pt x="20329" y="12285"/>
                      <a:pt x="20329" y="12285"/>
                      <a:pt x="20075" y="12285"/>
                    </a:cubicBezTo>
                    <a:cubicBezTo>
                      <a:pt x="20075" y="12150"/>
                      <a:pt x="20075" y="12150"/>
                      <a:pt x="20075" y="12150"/>
                    </a:cubicBezTo>
                    <a:cubicBezTo>
                      <a:pt x="19567" y="11880"/>
                      <a:pt x="19567" y="11880"/>
                      <a:pt x="19567" y="11880"/>
                    </a:cubicBezTo>
                    <a:cubicBezTo>
                      <a:pt x="19567" y="11880"/>
                      <a:pt x="19313" y="12015"/>
                      <a:pt x="19059" y="12015"/>
                    </a:cubicBezTo>
                    <a:cubicBezTo>
                      <a:pt x="18805" y="12015"/>
                      <a:pt x="18805" y="11880"/>
                      <a:pt x="18551" y="11880"/>
                    </a:cubicBezTo>
                    <a:cubicBezTo>
                      <a:pt x="18551" y="11880"/>
                      <a:pt x="18551" y="11880"/>
                      <a:pt x="18551" y="11880"/>
                    </a:cubicBezTo>
                    <a:cubicBezTo>
                      <a:pt x="18551" y="11880"/>
                      <a:pt x="18296" y="11880"/>
                      <a:pt x="18042" y="11880"/>
                    </a:cubicBezTo>
                    <a:cubicBezTo>
                      <a:pt x="17788" y="11880"/>
                      <a:pt x="17534" y="12150"/>
                      <a:pt x="17280" y="12150"/>
                    </a:cubicBezTo>
                    <a:cubicBezTo>
                      <a:pt x="17280" y="12150"/>
                      <a:pt x="17280" y="12150"/>
                      <a:pt x="17280" y="12150"/>
                    </a:cubicBezTo>
                    <a:cubicBezTo>
                      <a:pt x="17280" y="12150"/>
                      <a:pt x="17280" y="12150"/>
                      <a:pt x="17280" y="12150"/>
                    </a:cubicBezTo>
                    <a:cubicBezTo>
                      <a:pt x="17280" y="12150"/>
                      <a:pt x="17280" y="12150"/>
                      <a:pt x="17280" y="12150"/>
                    </a:cubicBezTo>
                    <a:cubicBezTo>
                      <a:pt x="17280" y="12150"/>
                      <a:pt x="17280" y="12150"/>
                      <a:pt x="17280" y="12150"/>
                    </a:cubicBezTo>
                    <a:cubicBezTo>
                      <a:pt x="17280" y="12150"/>
                      <a:pt x="17280" y="12150"/>
                      <a:pt x="17280" y="12150"/>
                    </a:cubicBezTo>
                    <a:cubicBezTo>
                      <a:pt x="17280" y="12150"/>
                      <a:pt x="17280" y="12150"/>
                      <a:pt x="17280" y="12150"/>
                    </a:cubicBezTo>
                    <a:cubicBezTo>
                      <a:pt x="17280" y="12150"/>
                      <a:pt x="17280" y="12150"/>
                      <a:pt x="17280" y="12150"/>
                    </a:cubicBezTo>
                    <a:cubicBezTo>
                      <a:pt x="17280" y="12150"/>
                      <a:pt x="17280" y="12150"/>
                      <a:pt x="17280" y="12150"/>
                    </a:cubicBezTo>
                    <a:cubicBezTo>
                      <a:pt x="17280" y="12150"/>
                      <a:pt x="17280" y="12150"/>
                      <a:pt x="17280" y="12150"/>
                    </a:cubicBezTo>
                    <a:cubicBezTo>
                      <a:pt x="17280" y="12015"/>
                      <a:pt x="17280" y="12015"/>
                      <a:pt x="17280" y="12015"/>
                    </a:cubicBezTo>
                    <a:cubicBezTo>
                      <a:pt x="17280" y="11880"/>
                      <a:pt x="17280" y="11880"/>
                      <a:pt x="17026" y="11745"/>
                    </a:cubicBezTo>
                    <a:cubicBezTo>
                      <a:pt x="17026" y="11610"/>
                      <a:pt x="17026" y="11340"/>
                      <a:pt x="16772" y="11205"/>
                    </a:cubicBezTo>
                    <a:cubicBezTo>
                      <a:pt x="16518" y="11070"/>
                      <a:pt x="16518" y="10935"/>
                      <a:pt x="16518" y="10935"/>
                    </a:cubicBezTo>
                    <a:cubicBezTo>
                      <a:pt x="16518" y="10935"/>
                      <a:pt x="16009" y="10935"/>
                      <a:pt x="15755" y="10935"/>
                    </a:cubicBezTo>
                    <a:cubicBezTo>
                      <a:pt x="15755" y="10935"/>
                      <a:pt x="15501" y="10935"/>
                      <a:pt x="15501" y="10935"/>
                    </a:cubicBezTo>
                    <a:cubicBezTo>
                      <a:pt x="15501" y="10935"/>
                      <a:pt x="15247" y="10665"/>
                      <a:pt x="15501" y="10665"/>
                    </a:cubicBezTo>
                    <a:cubicBezTo>
                      <a:pt x="15501" y="10530"/>
                      <a:pt x="15247" y="10395"/>
                      <a:pt x="14993" y="10260"/>
                    </a:cubicBezTo>
                    <a:cubicBezTo>
                      <a:pt x="14993" y="10260"/>
                      <a:pt x="14485" y="9855"/>
                      <a:pt x="14485" y="9855"/>
                    </a:cubicBezTo>
                    <a:cubicBezTo>
                      <a:pt x="14485" y="9855"/>
                      <a:pt x="14231" y="9855"/>
                      <a:pt x="14231" y="9720"/>
                    </a:cubicBezTo>
                    <a:cubicBezTo>
                      <a:pt x="14231" y="9585"/>
                      <a:pt x="14231" y="9450"/>
                      <a:pt x="14231" y="9450"/>
                    </a:cubicBezTo>
                    <a:cubicBezTo>
                      <a:pt x="13976" y="9180"/>
                      <a:pt x="13976" y="9180"/>
                      <a:pt x="13976" y="9180"/>
                    </a:cubicBezTo>
                    <a:cubicBezTo>
                      <a:pt x="13976" y="9180"/>
                      <a:pt x="14485" y="9045"/>
                      <a:pt x="14485" y="8910"/>
                    </a:cubicBezTo>
                    <a:cubicBezTo>
                      <a:pt x="14485" y="8910"/>
                      <a:pt x="14739" y="8775"/>
                      <a:pt x="14485" y="8640"/>
                    </a:cubicBezTo>
                    <a:cubicBezTo>
                      <a:pt x="14485" y="8505"/>
                      <a:pt x="13976" y="8370"/>
                      <a:pt x="13976" y="8370"/>
                    </a:cubicBezTo>
                    <a:cubicBezTo>
                      <a:pt x="13722" y="8235"/>
                      <a:pt x="13468" y="8100"/>
                      <a:pt x="13214" y="7965"/>
                    </a:cubicBezTo>
                    <a:cubicBezTo>
                      <a:pt x="13214" y="7830"/>
                      <a:pt x="13214" y="7695"/>
                      <a:pt x="13214" y="7695"/>
                    </a:cubicBezTo>
                    <a:cubicBezTo>
                      <a:pt x="13214" y="7695"/>
                      <a:pt x="13214" y="7560"/>
                      <a:pt x="13468" y="7560"/>
                    </a:cubicBezTo>
                    <a:cubicBezTo>
                      <a:pt x="13722" y="7425"/>
                      <a:pt x="13976" y="7425"/>
                      <a:pt x="13976" y="7290"/>
                    </a:cubicBezTo>
                    <a:cubicBezTo>
                      <a:pt x="13976" y="7290"/>
                      <a:pt x="14231" y="7290"/>
                      <a:pt x="14231" y="7155"/>
                    </a:cubicBezTo>
                    <a:cubicBezTo>
                      <a:pt x="13976" y="7020"/>
                      <a:pt x="13722" y="6885"/>
                      <a:pt x="13722" y="6885"/>
                    </a:cubicBezTo>
                    <a:cubicBezTo>
                      <a:pt x="13976" y="6480"/>
                      <a:pt x="13976" y="6480"/>
                      <a:pt x="13976" y="6480"/>
                    </a:cubicBezTo>
                    <a:cubicBezTo>
                      <a:pt x="13722" y="6345"/>
                      <a:pt x="13722" y="6345"/>
                      <a:pt x="13722" y="6345"/>
                    </a:cubicBezTo>
                    <a:cubicBezTo>
                      <a:pt x="13722" y="5805"/>
                      <a:pt x="13722" y="5805"/>
                      <a:pt x="13722" y="5805"/>
                    </a:cubicBezTo>
                    <a:cubicBezTo>
                      <a:pt x="13722" y="5670"/>
                      <a:pt x="13722" y="5670"/>
                      <a:pt x="13722" y="5670"/>
                    </a:cubicBezTo>
                    <a:cubicBezTo>
                      <a:pt x="13722" y="5670"/>
                      <a:pt x="13976" y="5400"/>
                      <a:pt x="13976" y="5400"/>
                    </a:cubicBezTo>
                    <a:cubicBezTo>
                      <a:pt x="13976" y="5265"/>
                      <a:pt x="13976" y="4995"/>
                      <a:pt x="13976" y="4995"/>
                    </a:cubicBezTo>
                    <a:cubicBezTo>
                      <a:pt x="13976" y="4860"/>
                      <a:pt x="13976" y="4860"/>
                      <a:pt x="13976" y="4860"/>
                    </a:cubicBezTo>
                    <a:cubicBezTo>
                      <a:pt x="14231" y="4455"/>
                      <a:pt x="14231" y="4455"/>
                      <a:pt x="14231" y="4455"/>
                    </a:cubicBezTo>
                    <a:cubicBezTo>
                      <a:pt x="13722" y="4050"/>
                      <a:pt x="13722" y="4050"/>
                      <a:pt x="13722" y="4050"/>
                    </a:cubicBezTo>
                    <a:cubicBezTo>
                      <a:pt x="13722" y="4050"/>
                      <a:pt x="13722" y="4050"/>
                      <a:pt x="13722" y="3915"/>
                    </a:cubicBezTo>
                    <a:cubicBezTo>
                      <a:pt x="13468" y="3780"/>
                      <a:pt x="13468" y="3510"/>
                      <a:pt x="13468" y="3510"/>
                    </a:cubicBezTo>
                    <a:cubicBezTo>
                      <a:pt x="13214" y="3105"/>
                      <a:pt x="13214" y="3105"/>
                      <a:pt x="13214" y="3105"/>
                    </a:cubicBezTo>
                    <a:cubicBezTo>
                      <a:pt x="13214" y="3105"/>
                      <a:pt x="12706" y="2835"/>
                      <a:pt x="12452" y="2700"/>
                    </a:cubicBezTo>
                    <a:cubicBezTo>
                      <a:pt x="12452" y="2700"/>
                      <a:pt x="12452" y="2565"/>
                      <a:pt x="11944" y="2430"/>
                    </a:cubicBezTo>
                    <a:cubicBezTo>
                      <a:pt x="11689" y="2430"/>
                      <a:pt x="11181" y="2295"/>
                      <a:pt x="11181" y="2295"/>
                    </a:cubicBezTo>
                    <a:cubicBezTo>
                      <a:pt x="10673" y="2295"/>
                      <a:pt x="10673" y="2295"/>
                      <a:pt x="10673" y="2295"/>
                    </a:cubicBezTo>
                    <a:cubicBezTo>
                      <a:pt x="10165" y="2025"/>
                      <a:pt x="10165" y="2025"/>
                      <a:pt x="10165" y="2025"/>
                    </a:cubicBezTo>
                    <a:cubicBezTo>
                      <a:pt x="9656" y="2025"/>
                      <a:pt x="9656" y="2025"/>
                      <a:pt x="9656" y="2025"/>
                    </a:cubicBezTo>
                    <a:cubicBezTo>
                      <a:pt x="9402" y="1620"/>
                      <a:pt x="9402" y="1620"/>
                      <a:pt x="9402" y="1620"/>
                    </a:cubicBezTo>
                    <a:cubicBezTo>
                      <a:pt x="9148" y="1215"/>
                      <a:pt x="9148" y="1215"/>
                      <a:pt x="9148" y="1215"/>
                    </a:cubicBezTo>
                    <a:cubicBezTo>
                      <a:pt x="8640" y="945"/>
                      <a:pt x="8640" y="945"/>
                      <a:pt x="8640" y="945"/>
                    </a:cubicBezTo>
                    <a:cubicBezTo>
                      <a:pt x="8132" y="810"/>
                      <a:pt x="8132" y="810"/>
                      <a:pt x="8132" y="810"/>
                    </a:cubicBezTo>
                    <a:cubicBezTo>
                      <a:pt x="7878" y="675"/>
                      <a:pt x="7878" y="675"/>
                      <a:pt x="7878" y="675"/>
                    </a:cubicBezTo>
                    <a:cubicBezTo>
                      <a:pt x="7369" y="540"/>
                      <a:pt x="7369" y="540"/>
                      <a:pt x="7369" y="540"/>
                    </a:cubicBezTo>
                    <a:cubicBezTo>
                      <a:pt x="7115" y="540"/>
                      <a:pt x="7115" y="540"/>
                      <a:pt x="7115" y="540"/>
                    </a:cubicBezTo>
                    <a:cubicBezTo>
                      <a:pt x="7115" y="540"/>
                      <a:pt x="6861" y="810"/>
                      <a:pt x="6861" y="810"/>
                    </a:cubicBezTo>
                    <a:cubicBezTo>
                      <a:pt x="6861" y="810"/>
                      <a:pt x="6099" y="945"/>
                      <a:pt x="6099" y="945"/>
                    </a:cubicBezTo>
                    <a:cubicBezTo>
                      <a:pt x="5591" y="1215"/>
                      <a:pt x="5591" y="1215"/>
                      <a:pt x="5591" y="1215"/>
                    </a:cubicBezTo>
                    <a:cubicBezTo>
                      <a:pt x="5082" y="1350"/>
                      <a:pt x="5082" y="1350"/>
                      <a:pt x="5082" y="1350"/>
                    </a:cubicBezTo>
                    <a:cubicBezTo>
                      <a:pt x="5082" y="1350"/>
                      <a:pt x="5082" y="1350"/>
                      <a:pt x="5082" y="1215"/>
                    </a:cubicBezTo>
                    <a:cubicBezTo>
                      <a:pt x="4828" y="1215"/>
                      <a:pt x="4828" y="1215"/>
                      <a:pt x="4828" y="1215"/>
                    </a:cubicBezTo>
                    <a:cubicBezTo>
                      <a:pt x="4828" y="1215"/>
                      <a:pt x="4574" y="1080"/>
                      <a:pt x="4574" y="945"/>
                    </a:cubicBezTo>
                    <a:cubicBezTo>
                      <a:pt x="4574" y="945"/>
                      <a:pt x="4320" y="810"/>
                      <a:pt x="4320" y="810"/>
                    </a:cubicBezTo>
                    <a:cubicBezTo>
                      <a:pt x="4320" y="810"/>
                      <a:pt x="4320" y="675"/>
                      <a:pt x="4320" y="675"/>
                    </a:cubicBezTo>
                    <a:cubicBezTo>
                      <a:pt x="4320" y="540"/>
                      <a:pt x="4320" y="405"/>
                      <a:pt x="4320" y="405"/>
                    </a:cubicBezTo>
                    <a:cubicBezTo>
                      <a:pt x="4320" y="270"/>
                      <a:pt x="4320" y="270"/>
                      <a:pt x="4320" y="270"/>
                    </a:cubicBezTo>
                    <a:cubicBezTo>
                      <a:pt x="4066" y="135"/>
                      <a:pt x="4066" y="135"/>
                      <a:pt x="4066" y="135"/>
                    </a:cubicBezTo>
                    <a:cubicBezTo>
                      <a:pt x="4066" y="0"/>
                      <a:pt x="4066" y="0"/>
                      <a:pt x="4066" y="0"/>
                    </a:cubicBezTo>
                    <a:cubicBezTo>
                      <a:pt x="4066" y="0"/>
                      <a:pt x="3558" y="0"/>
                      <a:pt x="3558" y="0"/>
                    </a:cubicBezTo>
                    <a:cubicBezTo>
                      <a:pt x="3558" y="0"/>
                      <a:pt x="2541" y="540"/>
                      <a:pt x="2541" y="540"/>
                    </a:cubicBezTo>
                    <a:cubicBezTo>
                      <a:pt x="2795" y="675"/>
                      <a:pt x="2795" y="675"/>
                      <a:pt x="2795" y="675"/>
                    </a:cubicBezTo>
                    <a:cubicBezTo>
                      <a:pt x="2541" y="945"/>
                      <a:pt x="2541" y="945"/>
                      <a:pt x="2541" y="945"/>
                    </a:cubicBezTo>
                    <a:cubicBezTo>
                      <a:pt x="2287" y="1215"/>
                      <a:pt x="2287" y="1215"/>
                      <a:pt x="2287" y="1215"/>
                    </a:cubicBezTo>
                    <a:cubicBezTo>
                      <a:pt x="2033" y="1485"/>
                      <a:pt x="2033" y="1485"/>
                      <a:pt x="2033" y="1485"/>
                    </a:cubicBezTo>
                    <a:cubicBezTo>
                      <a:pt x="2033" y="1485"/>
                      <a:pt x="1779" y="1620"/>
                      <a:pt x="1779" y="1755"/>
                    </a:cubicBezTo>
                    <a:cubicBezTo>
                      <a:pt x="1779" y="1755"/>
                      <a:pt x="1525" y="1890"/>
                      <a:pt x="1525" y="1890"/>
                    </a:cubicBezTo>
                    <a:cubicBezTo>
                      <a:pt x="1271" y="2025"/>
                      <a:pt x="1271" y="2025"/>
                      <a:pt x="1271" y="2025"/>
                    </a:cubicBezTo>
                    <a:cubicBezTo>
                      <a:pt x="1016" y="2160"/>
                      <a:pt x="1016" y="2160"/>
                      <a:pt x="1016" y="2160"/>
                    </a:cubicBezTo>
                    <a:cubicBezTo>
                      <a:pt x="1016" y="2430"/>
                      <a:pt x="1016" y="2430"/>
                      <a:pt x="1016" y="2430"/>
                    </a:cubicBezTo>
                    <a:cubicBezTo>
                      <a:pt x="1016" y="2430"/>
                      <a:pt x="1016" y="2565"/>
                      <a:pt x="1016" y="2700"/>
                    </a:cubicBezTo>
                    <a:cubicBezTo>
                      <a:pt x="1016" y="2700"/>
                      <a:pt x="762" y="2835"/>
                      <a:pt x="762" y="2835"/>
                    </a:cubicBezTo>
                    <a:cubicBezTo>
                      <a:pt x="508" y="3105"/>
                      <a:pt x="508" y="3105"/>
                      <a:pt x="508" y="3105"/>
                    </a:cubicBezTo>
                    <a:cubicBezTo>
                      <a:pt x="0" y="3375"/>
                      <a:pt x="0" y="3375"/>
                      <a:pt x="0" y="3375"/>
                    </a:cubicBezTo>
                    <a:cubicBezTo>
                      <a:pt x="0" y="3645"/>
                      <a:pt x="0" y="3645"/>
                      <a:pt x="0" y="3645"/>
                    </a:cubicBezTo>
                    <a:cubicBezTo>
                      <a:pt x="254" y="3780"/>
                      <a:pt x="254" y="3780"/>
                      <a:pt x="254" y="3780"/>
                    </a:cubicBezTo>
                    <a:cubicBezTo>
                      <a:pt x="762" y="3915"/>
                      <a:pt x="762" y="3915"/>
                      <a:pt x="762" y="3915"/>
                    </a:cubicBezTo>
                    <a:cubicBezTo>
                      <a:pt x="1271" y="4050"/>
                      <a:pt x="1271" y="4050"/>
                      <a:pt x="1271" y="4050"/>
                    </a:cubicBezTo>
                    <a:cubicBezTo>
                      <a:pt x="1271" y="4050"/>
                      <a:pt x="1271" y="4185"/>
                      <a:pt x="1271" y="4320"/>
                    </a:cubicBezTo>
                    <a:cubicBezTo>
                      <a:pt x="1271" y="4320"/>
                      <a:pt x="1271" y="4455"/>
                      <a:pt x="1271" y="4455"/>
                    </a:cubicBezTo>
                    <a:cubicBezTo>
                      <a:pt x="1016" y="4725"/>
                      <a:pt x="1016" y="4725"/>
                      <a:pt x="1016" y="4725"/>
                    </a:cubicBezTo>
                    <a:cubicBezTo>
                      <a:pt x="1016" y="4725"/>
                      <a:pt x="1271" y="4860"/>
                      <a:pt x="1271" y="4860"/>
                    </a:cubicBezTo>
                    <a:cubicBezTo>
                      <a:pt x="1271" y="4860"/>
                      <a:pt x="1271" y="4995"/>
                      <a:pt x="1271" y="4995"/>
                    </a:cubicBezTo>
                    <a:cubicBezTo>
                      <a:pt x="1271" y="4995"/>
                      <a:pt x="1271" y="5265"/>
                      <a:pt x="1271" y="5265"/>
                    </a:cubicBezTo>
                    <a:cubicBezTo>
                      <a:pt x="1016" y="5400"/>
                      <a:pt x="1016" y="5400"/>
                      <a:pt x="1016" y="5400"/>
                    </a:cubicBezTo>
                    <a:cubicBezTo>
                      <a:pt x="1016" y="5400"/>
                      <a:pt x="1271" y="5535"/>
                      <a:pt x="1271" y="5670"/>
                    </a:cubicBezTo>
                    <a:cubicBezTo>
                      <a:pt x="1271" y="5670"/>
                      <a:pt x="1271" y="5805"/>
                      <a:pt x="1271" y="5805"/>
                    </a:cubicBezTo>
                    <a:cubicBezTo>
                      <a:pt x="1016" y="5805"/>
                      <a:pt x="1525" y="6075"/>
                      <a:pt x="1525" y="6075"/>
                    </a:cubicBezTo>
                    <a:cubicBezTo>
                      <a:pt x="1525" y="6075"/>
                      <a:pt x="1779" y="5940"/>
                      <a:pt x="2033" y="5940"/>
                    </a:cubicBezTo>
                    <a:cubicBezTo>
                      <a:pt x="2033" y="5940"/>
                      <a:pt x="2541" y="5940"/>
                      <a:pt x="2541" y="5940"/>
                    </a:cubicBezTo>
                    <a:cubicBezTo>
                      <a:pt x="3049" y="6075"/>
                      <a:pt x="3049" y="6075"/>
                      <a:pt x="3049" y="6075"/>
                    </a:cubicBezTo>
                    <a:cubicBezTo>
                      <a:pt x="3558" y="6075"/>
                      <a:pt x="3558" y="6075"/>
                      <a:pt x="3558" y="6075"/>
                    </a:cubicBezTo>
                    <a:cubicBezTo>
                      <a:pt x="3812" y="6345"/>
                      <a:pt x="3812" y="6345"/>
                      <a:pt x="3812" y="6345"/>
                    </a:cubicBezTo>
                    <a:cubicBezTo>
                      <a:pt x="3812" y="6615"/>
                      <a:pt x="3812" y="6615"/>
                      <a:pt x="3812" y="6615"/>
                    </a:cubicBezTo>
                    <a:cubicBezTo>
                      <a:pt x="3812" y="7020"/>
                      <a:pt x="3812" y="7020"/>
                      <a:pt x="3812" y="7020"/>
                    </a:cubicBezTo>
                    <a:cubicBezTo>
                      <a:pt x="3558" y="7290"/>
                      <a:pt x="3558" y="7290"/>
                      <a:pt x="3558" y="7290"/>
                    </a:cubicBezTo>
                    <a:cubicBezTo>
                      <a:pt x="4066" y="7425"/>
                      <a:pt x="4066" y="7425"/>
                      <a:pt x="4066" y="7425"/>
                    </a:cubicBezTo>
                    <a:cubicBezTo>
                      <a:pt x="4066" y="7425"/>
                      <a:pt x="4066" y="7425"/>
                      <a:pt x="4066" y="7425"/>
                    </a:cubicBezTo>
                    <a:cubicBezTo>
                      <a:pt x="4066" y="7425"/>
                      <a:pt x="4066" y="7695"/>
                      <a:pt x="4066" y="7830"/>
                    </a:cubicBezTo>
                    <a:cubicBezTo>
                      <a:pt x="3812" y="7830"/>
                      <a:pt x="3558" y="7830"/>
                      <a:pt x="3304" y="7965"/>
                    </a:cubicBezTo>
                    <a:cubicBezTo>
                      <a:pt x="3049" y="7965"/>
                      <a:pt x="2795" y="7965"/>
                      <a:pt x="2795" y="7965"/>
                    </a:cubicBezTo>
                    <a:cubicBezTo>
                      <a:pt x="2795" y="8100"/>
                      <a:pt x="2795" y="8100"/>
                      <a:pt x="2795" y="8100"/>
                    </a:cubicBezTo>
                    <a:cubicBezTo>
                      <a:pt x="3304" y="8235"/>
                      <a:pt x="3304" y="8235"/>
                      <a:pt x="3304" y="8235"/>
                    </a:cubicBezTo>
                    <a:cubicBezTo>
                      <a:pt x="3304" y="8235"/>
                      <a:pt x="3558" y="8235"/>
                      <a:pt x="3558" y="8235"/>
                    </a:cubicBezTo>
                    <a:cubicBezTo>
                      <a:pt x="3558" y="8370"/>
                      <a:pt x="3558" y="8640"/>
                      <a:pt x="3558" y="8640"/>
                    </a:cubicBezTo>
                    <a:cubicBezTo>
                      <a:pt x="3558" y="8640"/>
                      <a:pt x="3558" y="8775"/>
                      <a:pt x="3304" y="8775"/>
                    </a:cubicBezTo>
                    <a:cubicBezTo>
                      <a:pt x="3304" y="8775"/>
                      <a:pt x="3049" y="8910"/>
                      <a:pt x="3049" y="8910"/>
                    </a:cubicBezTo>
                    <a:cubicBezTo>
                      <a:pt x="2795" y="9045"/>
                      <a:pt x="2795" y="9045"/>
                      <a:pt x="2795" y="9045"/>
                    </a:cubicBezTo>
                    <a:cubicBezTo>
                      <a:pt x="2541" y="9180"/>
                      <a:pt x="2541" y="9180"/>
                      <a:pt x="2541" y="9180"/>
                    </a:cubicBezTo>
                    <a:cubicBezTo>
                      <a:pt x="2033" y="9315"/>
                      <a:pt x="2033" y="9315"/>
                      <a:pt x="2033" y="9315"/>
                    </a:cubicBezTo>
                    <a:cubicBezTo>
                      <a:pt x="2541" y="9585"/>
                      <a:pt x="2541" y="9585"/>
                      <a:pt x="2541" y="9585"/>
                    </a:cubicBezTo>
                    <a:cubicBezTo>
                      <a:pt x="2795" y="9585"/>
                      <a:pt x="2795" y="9585"/>
                      <a:pt x="2795" y="9585"/>
                    </a:cubicBezTo>
                    <a:cubicBezTo>
                      <a:pt x="2795" y="9585"/>
                      <a:pt x="3049" y="9720"/>
                      <a:pt x="3049" y="9720"/>
                    </a:cubicBezTo>
                    <a:cubicBezTo>
                      <a:pt x="3049" y="9720"/>
                      <a:pt x="3812" y="9990"/>
                      <a:pt x="3812" y="9990"/>
                    </a:cubicBezTo>
                    <a:cubicBezTo>
                      <a:pt x="3558" y="10125"/>
                      <a:pt x="3558" y="10125"/>
                      <a:pt x="3558" y="10125"/>
                    </a:cubicBezTo>
                    <a:cubicBezTo>
                      <a:pt x="3558" y="10125"/>
                      <a:pt x="3558" y="10260"/>
                      <a:pt x="3558" y="10395"/>
                    </a:cubicBezTo>
                    <a:cubicBezTo>
                      <a:pt x="3558" y="10530"/>
                      <a:pt x="3558" y="10935"/>
                      <a:pt x="3558" y="10935"/>
                    </a:cubicBezTo>
                    <a:cubicBezTo>
                      <a:pt x="3304" y="11070"/>
                      <a:pt x="3304" y="11070"/>
                      <a:pt x="3304" y="11070"/>
                    </a:cubicBezTo>
                    <a:cubicBezTo>
                      <a:pt x="3304" y="11205"/>
                      <a:pt x="3558" y="11610"/>
                      <a:pt x="3558" y="11610"/>
                    </a:cubicBezTo>
                    <a:cubicBezTo>
                      <a:pt x="3558" y="11745"/>
                      <a:pt x="3558" y="11745"/>
                      <a:pt x="3558" y="11745"/>
                    </a:cubicBezTo>
                    <a:cubicBezTo>
                      <a:pt x="3304" y="11880"/>
                      <a:pt x="3304" y="11880"/>
                      <a:pt x="3304" y="11880"/>
                    </a:cubicBezTo>
                    <a:cubicBezTo>
                      <a:pt x="4320" y="12150"/>
                      <a:pt x="4320" y="12150"/>
                      <a:pt x="4320" y="12150"/>
                    </a:cubicBezTo>
                    <a:cubicBezTo>
                      <a:pt x="4066" y="12420"/>
                      <a:pt x="4066" y="12420"/>
                      <a:pt x="4066" y="12420"/>
                    </a:cubicBezTo>
                    <a:cubicBezTo>
                      <a:pt x="3558" y="12555"/>
                      <a:pt x="3558" y="12555"/>
                      <a:pt x="3558" y="12555"/>
                    </a:cubicBezTo>
                    <a:cubicBezTo>
                      <a:pt x="3558" y="12555"/>
                      <a:pt x="3304" y="12555"/>
                      <a:pt x="3304" y="12555"/>
                    </a:cubicBezTo>
                    <a:cubicBezTo>
                      <a:pt x="3304" y="12690"/>
                      <a:pt x="3304" y="12825"/>
                      <a:pt x="3304" y="12825"/>
                    </a:cubicBezTo>
                    <a:cubicBezTo>
                      <a:pt x="3558" y="12960"/>
                      <a:pt x="3558" y="12960"/>
                      <a:pt x="3558" y="12960"/>
                    </a:cubicBezTo>
                    <a:cubicBezTo>
                      <a:pt x="3304" y="13095"/>
                      <a:pt x="3304" y="13095"/>
                      <a:pt x="3304" y="13095"/>
                    </a:cubicBezTo>
                    <a:cubicBezTo>
                      <a:pt x="3304" y="13095"/>
                      <a:pt x="3304" y="13095"/>
                      <a:pt x="3304" y="13095"/>
                    </a:cubicBezTo>
                    <a:cubicBezTo>
                      <a:pt x="3304" y="13095"/>
                      <a:pt x="3304" y="13365"/>
                      <a:pt x="3304" y="13365"/>
                    </a:cubicBezTo>
                    <a:cubicBezTo>
                      <a:pt x="3304" y="13365"/>
                      <a:pt x="3304" y="13500"/>
                      <a:pt x="3049" y="13500"/>
                    </a:cubicBezTo>
                    <a:cubicBezTo>
                      <a:pt x="3049" y="13500"/>
                      <a:pt x="2795" y="13635"/>
                      <a:pt x="2795" y="13635"/>
                    </a:cubicBezTo>
                    <a:cubicBezTo>
                      <a:pt x="3049" y="13905"/>
                      <a:pt x="3049" y="13905"/>
                      <a:pt x="3049" y="13905"/>
                    </a:cubicBezTo>
                    <a:cubicBezTo>
                      <a:pt x="2795" y="14445"/>
                      <a:pt x="2795" y="14445"/>
                      <a:pt x="2795" y="14445"/>
                    </a:cubicBezTo>
                    <a:cubicBezTo>
                      <a:pt x="2795" y="14580"/>
                      <a:pt x="2795" y="14580"/>
                      <a:pt x="2795" y="14580"/>
                    </a:cubicBezTo>
                    <a:cubicBezTo>
                      <a:pt x="3049" y="14985"/>
                      <a:pt x="3049" y="14985"/>
                      <a:pt x="3049" y="14985"/>
                    </a:cubicBezTo>
                    <a:cubicBezTo>
                      <a:pt x="3558" y="15390"/>
                      <a:pt x="3558" y="15390"/>
                      <a:pt x="3558" y="15390"/>
                    </a:cubicBezTo>
                    <a:cubicBezTo>
                      <a:pt x="4066" y="15660"/>
                      <a:pt x="4066" y="15660"/>
                      <a:pt x="4066" y="15660"/>
                    </a:cubicBezTo>
                    <a:cubicBezTo>
                      <a:pt x="4320" y="15930"/>
                      <a:pt x="4320" y="15930"/>
                      <a:pt x="4320" y="15930"/>
                    </a:cubicBezTo>
                    <a:cubicBezTo>
                      <a:pt x="4828" y="16065"/>
                      <a:pt x="4828" y="16065"/>
                      <a:pt x="4828" y="16065"/>
                    </a:cubicBezTo>
                    <a:cubicBezTo>
                      <a:pt x="4574" y="16470"/>
                      <a:pt x="4574" y="16470"/>
                      <a:pt x="4574" y="16470"/>
                    </a:cubicBezTo>
                    <a:cubicBezTo>
                      <a:pt x="4828" y="16605"/>
                      <a:pt x="4828" y="16605"/>
                      <a:pt x="4828" y="16605"/>
                    </a:cubicBezTo>
                    <a:cubicBezTo>
                      <a:pt x="4828" y="16875"/>
                      <a:pt x="4828" y="16875"/>
                      <a:pt x="4828" y="16875"/>
                    </a:cubicBezTo>
                    <a:cubicBezTo>
                      <a:pt x="4828" y="16875"/>
                      <a:pt x="4828" y="16875"/>
                      <a:pt x="4574" y="17010"/>
                    </a:cubicBezTo>
                    <a:cubicBezTo>
                      <a:pt x="4574" y="17010"/>
                      <a:pt x="4574" y="17010"/>
                      <a:pt x="4320" y="16875"/>
                    </a:cubicBezTo>
                    <a:cubicBezTo>
                      <a:pt x="4066" y="16875"/>
                      <a:pt x="3812" y="16605"/>
                      <a:pt x="3812" y="16605"/>
                    </a:cubicBezTo>
                    <a:cubicBezTo>
                      <a:pt x="3812" y="16605"/>
                      <a:pt x="3558" y="16335"/>
                      <a:pt x="3558" y="16335"/>
                    </a:cubicBezTo>
                    <a:cubicBezTo>
                      <a:pt x="3558" y="16335"/>
                      <a:pt x="3304" y="16200"/>
                      <a:pt x="3304" y="16200"/>
                    </a:cubicBezTo>
                    <a:cubicBezTo>
                      <a:pt x="2795" y="16200"/>
                      <a:pt x="2795" y="16200"/>
                      <a:pt x="2795" y="16200"/>
                    </a:cubicBezTo>
                    <a:cubicBezTo>
                      <a:pt x="2795" y="16200"/>
                      <a:pt x="2795" y="16335"/>
                      <a:pt x="2795" y="16335"/>
                    </a:cubicBezTo>
                    <a:cubicBezTo>
                      <a:pt x="2795" y="16470"/>
                      <a:pt x="2795" y="16470"/>
                      <a:pt x="3049" y="16605"/>
                    </a:cubicBezTo>
                    <a:cubicBezTo>
                      <a:pt x="3304" y="16740"/>
                      <a:pt x="3304" y="16740"/>
                      <a:pt x="3558" y="16740"/>
                    </a:cubicBezTo>
                    <a:cubicBezTo>
                      <a:pt x="3558" y="16740"/>
                      <a:pt x="3558" y="16875"/>
                      <a:pt x="3812" y="16875"/>
                    </a:cubicBezTo>
                    <a:cubicBezTo>
                      <a:pt x="3812" y="17010"/>
                      <a:pt x="3812" y="17280"/>
                      <a:pt x="3812" y="17280"/>
                    </a:cubicBezTo>
                    <a:cubicBezTo>
                      <a:pt x="4320" y="17550"/>
                      <a:pt x="4320" y="17550"/>
                      <a:pt x="4320" y="17550"/>
                    </a:cubicBezTo>
                    <a:cubicBezTo>
                      <a:pt x="4828" y="17685"/>
                      <a:pt x="4828" y="17685"/>
                      <a:pt x="4828" y="17685"/>
                    </a:cubicBezTo>
                    <a:cubicBezTo>
                      <a:pt x="6861" y="18225"/>
                      <a:pt x="6861" y="18225"/>
                      <a:pt x="6861" y="18225"/>
                    </a:cubicBezTo>
                    <a:cubicBezTo>
                      <a:pt x="7624" y="18360"/>
                      <a:pt x="7624" y="18360"/>
                      <a:pt x="7624" y="18360"/>
                    </a:cubicBezTo>
                    <a:cubicBezTo>
                      <a:pt x="7878" y="18360"/>
                      <a:pt x="7878" y="18360"/>
                      <a:pt x="7878" y="18360"/>
                    </a:cubicBezTo>
                    <a:cubicBezTo>
                      <a:pt x="8132" y="18630"/>
                      <a:pt x="8132" y="18630"/>
                      <a:pt x="8132" y="18630"/>
                    </a:cubicBezTo>
                    <a:cubicBezTo>
                      <a:pt x="8386" y="18765"/>
                      <a:pt x="8386" y="18765"/>
                      <a:pt x="8386" y="18765"/>
                    </a:cubicBezTo>
                    <a:cubicBezTo>
                      <a:pt x="8386" y="18765"/>
                      <a:pt x="8640" y="18765"/>
                      <a:pt x="8894" y="18765"/>
                    </a:cubicBezTo>
                    <a:cubicBezTo>
                      <a:pt x="8894" y="18765"/>
                      <a:pt x="9402" y="18765"/>
                      <a:pt x="9402" y="18765"/>
                    </a:cubicBezTo>
                    <a:cubicBezTo>
                      <a:pt x="9402" y="18765"/>
                      <a:pt x="9656" y="18630"/>
                      <a:pt x="9656" y="18765"/>
                    </a:cubicBezTo>
                    <a:cubicBezTo>
                      <a:pt x="9656" y="18900"/>
                      <a:pt x="10419" y="19575"/>
                      <a:pt x="10419" y="19575"/>
                    </a:cubicBezTo>
                    <a:cubicBezTo>
                      <a:pt x="10419" y="19575"/>
                      <a:pt x="10419" y="19710"/>
                      <a:pt x="10673" y="19845"/>
                    </a:cubicBezTo>
                    <a:cubicBezTo>
                      <a:pt x="10927" y="19980"/>
                      <a:pt x="11435" y="20115"/>
                      <a:pt x="11435" y="20115"/>
                    </a:cubicBezTo>
                    <a:cubicBezTo>
                      <a:pt x="11435" y="20115"/>
                      <a:pt x="11181" y="20250"/>
                      <a:pt x="11181" y="20385"/>
                    </a:cubicBezTo>
                    <a:cubicBezTo>
                      <a:pt x="11435" y="20520"/>
                      <a:pt x="11181" y="20520"/>
                      <a:pt x="11435" y="20520"/>
                    </a:cubicBezTo>
                    <a:cubicBezTo>
                      <a:pt x="11435" y="20655"/>
                      <a:pt x="11435" y="20655"/>
                      <a:pt x="11435" y="20655"/>
                    </a:cubicBezTo>
                    <a:cubicBezTo>
                      <a:pt x="11435" y="20655"/>
                      <a:pt x="11435" y="20655"/>
                      <a:pt x="11435" y="20790"/>
                    </a:cubicBezTo>
                    <a:cubicBezTo>
                      <a:pt x="11689" y="20790"/>
                      <a:pt x="11689" y="20925"/>
                      <a:pt x="11689" y="20925"/>
                    </a:cubicBezTo>
                    <a:cubicBezTo>
                      <a:pt x="11689" y="21330"/>
                      <a:pt x="11689" y="21330"/>
                      <a:pt x="11689" y="21330"/>
                    </a:cubicBezTo>
                    <a:cubicBezTo>
                      <a:pt x="12198" y="21330"/>
                      <a:pt x="12198" y="21330"/>
                      <a:pt x="12198" y="21330"/>
                    </a:cubicBezTo>
                    <a:lnTo>
                      <a:pt x="12452" y="21330"/>
                    </a:lnTo>
                    <a:close/>
                  </a:path>
                </a:pathLst>
              </a:custGeom>
              <a:solidFill>
                <a:srgbClr val="57565A">
                  <a:alpha val="15000"/>
                </a:srgbClr>
              </a:solidFill>
              <a:ln w="3175" cap="rnd">
                <a:solidFill>
                  <a:srgbClr val="9A999D"/>
                </a:solidFill>
                <a:prstDash val="solid"/>
                <a:round/>
              </a:ln>
              <a:effectLst/>
            </p:spPr>
            <p:txBody>
              <a:bodyPr wrap="square" lIns="35718" tIns="35718" rIns="35718" bIns="35718" numCol="1" anchor="t">
                <a:noAutofit/>
              </a:bodyPr>
              <a:lstStyle/>
              <a:p>
                <a:pPr defTabSz="857228">
                  <a:defRPr sz="1100">
                    <a:solidFill>
                      <a:srgbClr val="57565A"/>
                    </a:solidFill>
                    <a:latin typeface="Open Sans Light"/>
                    <a:ea typeface="Open Sans Light"/>
                    <a:cs typeface="Open Sans Light"/>
                    <a:sym typeface="Open Sans Light"/>
                  </a:defRPr>
                </a:pPr>
              </a:p>
            </p:txBody>
          </p:sp>
          <p:sp>
            <p:nvSpPr>
              <p:cNvPr id="1047" name="Freeform 6"/>
              <p:cNvSpPr/>
              <p:nvPr/>
            </p:nvSpPr>
            <p:spPr>
              <a:xfrm>
                <a:off x="3006550" y="3546489"/>
                <a:ext cx="199231" cy="3641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214" y="21600"/>
                    </a:moveTo>
                    <a:cubicBezTo>
                      <a:pt x="13214" y="21600"/>
                      <a:pt x="13214" y="21600"/>
                      <a:pt x="13214" y="21600"/>
                    </a:cubicBezTo>
                    <a:cubicBezTo>
                      <a:pt x="12452" y="21330"/>
                      <a:pt x="12452" y="21330"/>
                      <a:pt x="12452" y="21330"/>
                    </a:cubicBezTo>
                    <a:cubicBezTo>
                      <a:pt x="12198" y="21465"/>
                      <a:pt x="12198" y="21465"/>
                      <a:pt x="12198" y="21465"/>
                    </a:cubicBezTo>
                    <a:cubicBezTo>
                      <a:pt x="11689" y="21330"/>
                      <a:pt x="11689" y="21330"/>
                      <a:pt x="11689" y="21330"/>
                    </a:cubicBezTo>
                    <a:cubicBezTo>
                      <a:pt x="11689" y="20925"/>
                      <a:pt x="11689" y="20925"/>
                      <a:pt x="11689" y="20925"/>
                    </a:cubicBezTo>
                    <a:cubicBezTo>
                      <a:pt x="11689" y="20925"/>
                      <a:pt x="11435" y="20925"/>
                      <a:pt x="11435" y="20790"/>
                    </a:cubicBezTo>
                    <a:cubicBezTo>
                      <a:pt x="11435" y="20520"/>
                      <a:pt x="11435" y="20520"/>
                      <a:pt x="11435" y="20520"/>
                    </a:cubicBezTo>
                    <a:cubicBezTo>
                      <a:pt x="11181" y="20655"/>
                      <a:pt x="11181" y="20655"/>
                      <a:pt x="11181" y="20655"/>
                    </a:cubicBezTo>
                    <a:cubicBezTo>
                      <a:pt x="11181" y="20520"/>
                      <a:pt x="11181" y="20520"/>
                      <a:pt x="11181" y="20520"/>
                    </a:cubicBezTo>
                    <a:cubicBezTo>
                      <a:pt x="11181" y="20385"/>
                      <a:pt x="11181" y="20385"/>
                      <a:pt x="11181" y="20385"/>
                    </a:cubicBezTo>
                    <a:cubicBezTo>
                      <a:pt x="11181" y="20250"/>
                      <a:pt x="11181" y="20115"/>
                      <a:pt x="11435" y="20115"/>
                    </a:cubicBezTo>
                    <a:cubicBezTo>
                      <a:pt x="11181" y="20115"/>
                      <a:pt x="10673" y="19980"/>
                      <a:pt x="10673" y="19845"/>
                    </a:cubicBezTo>
                    <a:cubicBezTo>
                      <a:pt x="10419" y="19845"/>
                      <a:pt x="10419" y="19575"/>
                      <a:pt x="10419" y="19575"/>
                    </a:cubicBezTo>
                    <a:cubicBezTo>
                      <a:pt x="10165" y="19575"/>
                      <a:pt x="9656" y="19035"/>
                      <a:pt x="9656" y="18765"/>
                    </a:cubicBezTo>
                    <a:cubicBezTo>
                      <a:pt x="9148" y="18765"/>
                      <a:pt x="8894" y="18765"/>
                      <a:pt x="8894" y="18765"/>
                    </a:cubicBezTo>
                    <a:cubicBezTo>
                      <a:pt x="8640" y="18765"/>
                      <a:pt x="8386" y="18765"/>
                      <a:pt x="8386" y="18765"/>
                    </a:cubicBezTo>
                    <a:cubicBezTo>
                      <a:pt x="8132" y="18630"/>
                      <a:pt x="8132" y="18630"/>
                      <a:pt x="8132" y="18630"/>
                    </a:cubicBezTo>
                    <a:cubicBezTo>
                      <a:pt x="7878" y="18495"/>
                      <a:pt x="7878" y="18495"/>
                      <a:pt x="7878" y="18495"/>
                    </a:cubicBezTo>
                    <a:cubicBezTo>
                      <a:pt x="6861" y="18225"/>
                      <a:pt x="6861" y="18225"/>
                      <a:pt x="6861" y="18225"/>
                    </a:cubicBezTo>
                    <a:cubicBezTo>
                      <a:pt x="3812" y="17280"/>
                      <a:pt x="3812" y="17280"/>
                      <a:pt x="3812" y="17280"/>
                    </a:cubicBezTo>
                    <a:cubicBezTo>
                      <a:pt x="3812" y="17280"/>
                      <a:pt x="3558" y="17010"/>
                      <a:pt x="3558" y="16875"/>
                    </a:cubicBezTo>
                    <a:cubicBezTo>
                      <a:pt x="3558" y="16875"/>
                      <a:pt x="3558" y="16875"/>
                      <a:pt x="3558" y="16740"/>
                    </a:cubicBezTo>
                    <a:cubicBezTo>
                      <a:pt x="3304" y="16740"/>
                      <a:pt x="3049" y="16740"/>
                      <a:pt x="3049" y="16605"/>
                    </a:cubicBezTo>
                    <a:cubicBezTo>
                      <a:pt x="2795" y="16605"/>
                      <a:pt x="2795" y="16470"/>
                      <a:pt x="2541" y="16335"/>
                    </a:cubicBezTo>
                    <a:cubicBezTo>
                      <a:pt x="2541" y="16335"/>
                      <a:pt x="2541" y="16200"/>
                      <a:pt x="2541" y="16200"/>
                    </a:cubicBezTo>
                    <a:cubicBezTo>
                      <a:pt x="3304" y="16200"/>
                      <a:pt x="3304" y="16200"/>
                      <a:pt x="3304" y="16200"/>
                    </a:cubicBezTo>
                    <a:cubicBezTo>
                      <a:pt x="3304" y="16200"/>
                      <a:pt x="3558" y="16335"/>
                      <a:pt x="3558" y="16335"/>
                    </a:cubicBezTo>
                    <a:cubicBezTo>
                      <a:pt x="3812" y="16335"/>
                      <a:pt x="3812" y="16605"/>
                      <a:pt x="3812" y="16605"/>
                    </a:cubicBezTo>
                    <a:cubicBezTo>
                      <a:pt x="3812" y="16605"/>
                      <a:pt x="4066" y="16875"/>
                      <a:pt x="4320" y="16875"/>
                    </a:cubicBezTo>
                    <a:cubicBezTo>
                      <a:pt x="4320" y="16875"/>
                      <a:pt x="4574" y="16875"/>
                      <a:pt x="4574" y="16875"/>
                    </a:cubicBezTo>
                    <a:cubicBezTo>
                      <a:pt x="4574" y="16875"/>
                      <a:pt x="4574" y="16875"/>
                      <a:pt x="4574" y="16875"/>
                    </a:cubicBezTo>
                    <a:cubicBezTo>
                      <a:pt x="4828" y="16605"/>
                      <a:pt x="4828" y="16605"/>
                      <a:pt x="4828" y="16605"/>
                    </a:cubicBezTo>
                    <a:cubicBezTo>
                      <a:pt x="4574" y="16470"/>
                      <a:pt x="4574" y="16470"/>
                      <a:pt x="4574" y="16470"/>
                    </a:cubicBezTo>
                    <a:cubicBezTo>
                      <a:pt x="4574" y="16065"/>
                      <a:pt x="4574" y="16065"/>
                      <a:pt x="4574" y="16065"/>
                    </a:cubicBezTo>
                    <a:cubicBezTo>
                      <a:pt x="4320" y="15930"/>
                      <a:pt x="4320" y="15930"/>
                      <a:pt x="4320" y="15930"/>
                    </a:cubicBezTo>
                    <a:cubicBezTo>
                      <a:pt x="4066" y="15660"/>
                      <a:pt x="4066" y="15660"/>
                      <a:pt x="4066" y="15660"/>
                    </a:cubicBezTo>
                    <a:cubicBezTo>
                      <a:pt x="3049" y="14985"/>
                      <a:pt x="3049" y="14985"/>
                      <a:pt x="3049" y="14985"/>
                    </a:cubicBezTo>
                    <a:cubicBezTo>
                      <a:pt x="2541" y="14580"/>
                      <a:pt x="2541" y="14580"/>
                      <a:pt x="2541" y="14580"/>
                    </a:cubicBezTo>
                    <a:cubicBezTo>
                      <a:pt x="3049" y="13905"/>
                      <a:pt x="3049" y="13905"/>
                      <a:pt x="3049" y="13905"/>
                    </a:cubicBezTo>
                    <a:cubicBezTo>
                      <a:pt x="2795" y="13635"/>
                      <a:pt x="2795" y="13635"/>
                      <a:pt x="2795" y="13635"/>
                    </a:cubicBezTo>
                    <a:cubicBezTo>
                      <a:pt x="2795" y="13635"/>
                      <a:pt x="3049" y="13500"/>
                      <a:pt x="3049" y="13500"/>
                    </a:cubicBezTo>
                    <a:cubicBezTo>
                      <a:pt x="3049" y="13500"/>
                      <a:pt x="3304" y="13365"/>
                      <a:pt x="3304" y="13365"/>
                    </a:cubicBezTo>
                    <a:cubicBezTo>
                      <a:pt x="3304" y="13365"/>
                      <a:pt x="3304" y="13230"/>
                      <a:pt x="3304" y="13230"/>
                    </a:cubicBezTo>
                    <a:cubicBezTo>
                      <a:pt x="3304" y="13095"/>
                      <a:pt x="3304" y="13095"/>
                      <a:pt x="3304" y="13095"/>
                    </a:cubicBezTo>
                    <a:cubicBezTo>
                      <a:pt x="3558" y="12825"/>
                      <a:pt x="3558" y="12825"/>
                      <a:pt x="3558" y="12825"/>
                    </a:cubicBezTo>
                    <a:cubicBezTo>
                      <a:pt x="3049" y="12825"/>
                      <a:pt x="3049" y="12825"/>
                      <a:pt x="3049" y="12825"/>
                    </a:cubicBezTo>
                    <a:cubicBezTo>
                      <a:pt x="3049" y="12690"/>
                      <a:pt x="3304" y="12555"/>
                      <a:pt x="3304" y="12555"/>
                    </a:cubicBezTo>
                    <a:cubicBezTo>
                      <a:pt x="3304" y="12555"/>
                      <a:pt x="3304" y="12555"/>
                      <a:pt x="3558" y="12555"/>
                    </a:cubicBezTo>
                    <a:cubicBezTo>
                      <a:pt x="4066" y="12285"/>
                      <a:pt x="4066" y="12285"/>
                      <a:pt x="4066" y="12285"/>
                    </a:cubicBezTo>
                    <a:cubicBezTo>
                      <a:pt x="4066" y="12150"/>
                      <a:pt x="4066" y="12150"/>
                      <a:pt x="4066" y="12150"/>
                    </a:cubicBezTo>
                    <a:cubicBezTo>
                      <a:pt x="3304" y="12015"/>
                      <a:pt x="3304" y="12015"/>
                      <a:pt x="3304" y="12015"/>
                    </a:cubicBezTo>
                    <a:cubicBezTo>
                      <a:pt x="3558" y="11610"/>
                      <a:pt x="3558" y="11610"/>
                      <a:pt x="3558" y="11610"/>
                    </a:cubicBezTo>
                    <a:cubicBezTo>
                      <a:pt x="3304" y="11475"/>
                      <a:pt x="3049" y="11205"/>
                      <a:pt x="3049" y="11205"/>
                    </a:cubicBezTo>
                    <a:cubicBezTo>
                      <a:pt x="3304" y="10935"/>
                      <a:pt x="3304" y="10935"/>
                      <a:pt x="3304" y="10935"/>
                    </a:cubicBezTo>
                    <a:cubicBezTo>
                      <a:pt x="3304" y="10935"/>
                      <a:pt x="3558" y="10530"/>
                      <a:pt x="3558" y="10395"/>
                    </a:cubicBezTo>
                    <a:cubicBezTo>
                      <a:pt x="3558" y="10260"/>
                      <a:pt x="3558" y="10125"/>
                      <a:pt x="3558" y="10125"/>
                    </a:cubicBezTo>
                    <a:cubicBezTo>
                      <a:pt x="3558" y="9990"/>
                      <a:pt x="3558" y="9990"/>
                      <a:pt x="3558" y="9990"/>
                    </a:cubicBezTo>
                    <a:cubicBezTo>
                      <a:pt x="3304" y="9855"/>
                      <a:pt x="3049" y="9720"/>
                      <a:pt x="3049" y="9720"/>
                    </a:cubicBezTo>
                    <a:cubicBezTo>
                      <a:pt x="3049" y="9720"/>
                      <a:pt x="2795" y="9720"/>
                      <a:pt x="2795" y="9585"/>
                    </a:cubicBezTo>
                    <a:cubicBezTo>
                      <a:pt x="2541" y="9585"/>
                      <a:pt x="2541" y="9585"/>
                      <a:pt x="2541" y="9585"/>
                    </a:cubicBezTo>
                    <a:cubicBezTo>
                      <a:pt x="2033" y="9315"/>
                      <a:pt x="2033" y="9315"/>
                      <a:pt x="2033" y="9315"/>
                    </a:cubicBezTo>
                    <a:cubicBezTo>
                      <a:pt x="2795" y="9045"/>
                      <a:pt x="2795" y="9045"/>
                      <a:pt x="2795" y="9045"/>
                    </a:cubicBezTo>
                    <a:cubicBezTo>
                      <a:pt x="2795" y="8910"/>
                      <a:pt x="2795" y="8910"/>
                      <a:pt x="2795" y="8910"/>
                    </a:cubicBezTo>
                    <a:cubicBezTo>
                      <a:pt x="3049" y="8775"/>
                      <a:pt x="3304" y="8775"/>
                      <a:pt x="3304" y="8775"/>
                    </a:cubicBezTo>
                    <a:cubicBezTo>
                      <a:pt x="3304" y="8775"/>
                      <a:pt x="3558" y="8640"/>
                      <a:pt x="3558" y="8640"/>
                    </a:cubicBezTo>
                    <a:cubicBezTo>
                      <a:pt x="3558" y="8505"/>
                      <a:pt x="3558" y="8370"/>
                      <a:pt x="3558" y="8235"/>
                    </a:cubicBezTo>
                    <a:cubicBezTo>
                      <a:pt x="2795" y="8100"/>
                      <a:pt x="2795" y="8100"/>
                      <a:pt x="2795" y="8100"/>
                    </a:cubicBezTo>
                    <a:cubicBezTo>
                      <a:pt x="2795" y="7965"/>
                      <a:pt x="2795" y="7965"/>
                      <a:pt x="2795" y="7965"/>
                    </a:cubicBezTo>
                    <a:cubicBezTo>
                      <a:pt x="2795" y="7965"/>
                      <a:pt x="3049" y="7965"/>
                      <a:pt x="3304" y="7830"/>
                    </a:cubicBezTo>
                    <a:cubicBezTo>
                      <a:pt x="3558" y="7830"/>
                      <a:pt x="3812" y="7695"/>
                      <a:pt x="3812" y="7695"/>
                    </a:cubicBezTo>
                    <a:cubicBezTo>
                      <a:pt x="4066" y="7695"/>
                      <a:pt x="4066" y="7560"/>
                      <a:pt x="4066" y="7425"/>
                    </a:cubicBezTo>
                    <a:cubicBezTo>
                      <a:pt x="3558" y="7290"/>
                      <a:pt x="3558" y="7290"/>
                      <a:pt x="3558" y="7290"/>
                    </a:cubicBezTo>
                    <a:cubicBezTo>
                      <a:pt x="3812" y="7020"/>
                      <a:pt x="3812" y="7020"/>
                      <a:pt x="3812" y="7020"/>
                    </a:cubicBezTo>
                    <a:cubicBezTo>
                      <a:pt x="3558" y="6615"/>
                      <a:pt x="3558" y="6615"/>
                      <a:pt x="3558" y="6615"/>
                    </a:cubicBezTo>
                    <a:cubicBezTo>
                      <a:pt x="3812" y="6345"/>
                      <a:pt x="3812" y="6345"/>
                      <a:pt x="3812" y="6345"/>
                    </a:cubicBezTo>
                    <a:cubicBezTo>
                      <a:pt x="3558" y="6210"/>
                      <a:pt x="3558" y="6210"/>
                      <a:pt x="3558" y="6210"/>
                    </a:cubicBezTo>
                    <a:cubicBezTo>
                      <a:pt x="2541" y="5940"/>
                      <a:pt x="2541" y="5940"/>
                      <a:pt x="2541" y="5940"/>
                    </a:cubicBezTo>
                    <a:cubicBezTo>
                      <a:pt x="2287" y="5940"/>
                      <a:pt x="2287" y="5940"/>
                      <a:pt x="2287" y="5940"/>
                    </a:cubicBezTo>
                    <a:cubicBezTo>
                      <a:pt x="2033" y="5940"/>
                      <a:pt x="1779" y="6075"/>
                      <a:pt x="1779" y="6075"/>
                    </a:cubicBezTo>
                    <a:cubicBezTo>
                      <a:pt x="1016" y="5940"/>
                      <a:pt x="1016" y="5805"/>
                      <a:pt x="1016" y="5805"/>
                    </a:cubicBezTo>
                    <a:cubicBezTo>
                      <a:pt x="1271" y="5805"/>
                      <a:pt x="1271" y="5670"/>
                      <a:pt x="1271" y="5670"/>
                    </a:cubicBezTo>
                    <a:cubicBezTo>
                      <a:pt x="1016" y="5535"/>
                      <a:pt x="1016" y="5535"/>
                      <a:pt x="1016" y="5535"/>
                    </a:cubicBezTo>
                    <a:cubicBezTo>
                      <a:pt x="1016" y="5265"/>
                      <a:pt x="1016" y="5265"/>
                      <a:pt x="1016" y="5265"/>
                    </a:cubicBezTo>
                    <a:cubicBezTo>
                      <a:pt x="1016" y="5265"/>
                      <a:pt x="1271" y="4995"/>
                      <a:pt x="1271" y="4995"/>
                    </a:cubicBezTo>
                    <a:cubicBezTo>
                      <a:pt x="1016" y="4860"/>
                      <a:pt x="1016" y="4725"/>
                      <a:pt x="1016" y="4725"/>
                    </a:cubicBezTo>
                    <a:cubicBezTo>
                      <a:pt x="1271" y="4455"/>
                      <a:pt x="1271" y="4455"/>
                      <a:pt x="1271" y="4455"/>
                    </a:cubicBezTo>
                    <a:cubicBezTo>
                      <a:pt x="1271" y="4320"/>
                      <a:pt x="1271" y="4320"/>
                      <a:pt x="1271" y="4320"/>
                    </a:cubicBezTo>
                    <a:cubicBezTo>
                      <a:pt x="1271" y="4185"/>
                      <a:pt x="1271" y="4050"/>
                      <a:pt x="1271" y="4050"/>
                    </a:cubicBezTo>
                    <a:cubicBezTo>
                      <a:pt x="254" y="3780"/>
                      <a:pt x="254" y="3780"/>
                      <a:pt x="254" y="3780"/>
                    </a:cubicBezTo>
                    <a:cubicBezTo>
                      <a:pt x="0" y="3645"/>
                      <a:pt x="0" y="3645"/>
                      <a:pt x="0" y="3645"/>
                    </a:cubicBezTo>
                    <a:cubicBezTo>
                      <a:pt x="0" y="3375"/>
                      <a:pt x="0" y="3375"/>
                      <a:pt x="0" y="3375"/>
                    </a:cubicBezTo>
                    <a:cubicBezTo>
                      <a:pt x="508" y="3105"/>
                      <a:pt x="508" y="3105"/>
                      <a:pt x="508" y="3105"/>
                    </a:cubicBezTo>
                    <a:cubicBezTo>
                      <a:pt x="762" y="2835"/>
                      <a:pt x="762" y="2835"/>
                      <a:pt x="762" y="2835"/>
                    </a:cubicBezTo>
                    <a:cubicBezTo>
                      <a:pt x="762" y="2700"/>
                      <a:pt x="762" y="2700"/>
                      <a:pt x="762" y="2565"/>
                    </a:cubicBezTo>
                    <a:cubicBezTo>
                      <a:pt x="762" y="2565"/>
                      <a:pt x="1016" y="2430"/>
                      <a:pt x="1016" y="2430"/>
                    </a:cubicBezTo>
                    <a:cubicBezTo>
                      <a:pt x="1016" y="2160"/>
                      <a:pt x="1016" y="2160"/>
                      <a:pt x="1016" y="2160"/>
                    </a:cubicBezTo>
                    <a:cubicBezTo>
                      <a:pt x="1016" y="2025"/>
                      <a:pt x="1016" y="2025"/>
                      <a:pt x="1016" y="2025"/>
                    </a:cubicBezTo>
                    <a:cubicBezTo>
                      <a:pt x="1271" y="1890"/>
                      <a:pt x="1271" y="1890"/>
                      <a:pt x="1271" y="1890"/>
                    </a:cubicBezTo>
                    <a:cubicBezTo>
                      <a:pt x="1271" y="1890"/>
                      <a:pt x="1525" y="1755"/>
                      <a:pt x="1779" y="1755"/>
                    </a:cubicBezTo>
                    <a:cubicBezTo>
                      <a:pt x="1779" y="1620"/>
                      <a:pt x="1779" y="1485"/>
                      <a:pt x="1779" y="1485"/>
                    </a:cubicBezTo>
                    <a:cubicBezTo>
                      <a:pt x="2795" y="675"/>
                      <a:pt x="2795" y="675"/>
                      <a:pt x="2795" y="675"/>
                    </a:cubicBezTo>
                    <a:cubicBezTo>
                      <a:pt x="2541" y="540"/>
                      <a:pt x="2541" y="540"/>
                      <a:pt x="2541" y="540"/>
                    </a:cubicBezTo>
                    <a:cubicBezTo>
                      <a:pt x="3304" y="0"/>
                      <a:pt x="3558" y="0"/>
                      <a:pt x="3558" y="0"/>
                    </a:cubicBezTo>
                    <a:cubicBezTo>
                      <a:pt x="3812" y="0"/>
                      <a:pt x="4066" y="0"/>
                      <a:pt x="4066" y="0"/>
                    </a:cubicBezTo>
                    <a:cubicBezTo>
                      <a:pt x="4320" y="135"/>
                      <a:pt x="4320" y="135"/>
                      <a:pt x="4320" y="135"/>
                    </a:cubicBezTo>
                    <a:cubicBezTo>
                      <a:pt x="4574" y="270"/>
                      <a:pt x="4574" y="270"/>
                      <a:pt x="4574" y="270"/>
                    </a:cubicBezTo>
                    <a:cubicBezTo>
                      <a:pt x="4574" y="405"/>
                      <a:pt x="4574" y="405"/>
                      <a:pt x="4574" y="405"/>
                    </a:cubicBezTo>
                    <a:cubicBezTo>
                      <a:pt x="4574" y="540"/>
                      <a:pt x="4320" y="540"/>
                      <a:pt x="4320" y="675"/>
                    </a:cubicBezTo>
                    <a:cubicBezTo>
                      <a:pt x="4574" y="675"/>
                      <a:pt x="4320" y="810"/>
                      <a:pt x="4320" y="810"/>
                    </a:cubicBezTo>
                    <a:cubicBezTo>
                      <a:pt x="4574" y="810"/>
                      <a:pt x="4574" y="945"/>
                      <a:pt x="4574" y="945"/>
                    </a:cubicBezTo>
                    <a:cubicBezTo>
                      <a:pt x="4828" y="1080"/>
                      <a:pt x="4828" y="1080"/>
                      <a:pt x="4828" y="1080"/>
                    </a:cubicBezTo>
                    <a:cubicBezTo>
                      <a:pt x="4828" y="1215"/>
                      <a:pt x="5082" y="1215"/>
                      <a:pt x="5082" y="1215"/>
                    </a:cubicBezTo>
                    <a:cubicBezTo>
                      <a:pt x="5591" y="1080"/>
                      <a:pt x="5591" y="1080"/>
                      <a:pt x="5591" y="1080"/>
                    </a:cubicBezTo>
                    <a:cubicBezTo>
                      <a:pt x="6099" y="945"/>
                      <a:pt x="6099" y="945"/>
                      <a:pt x="6099" y="945"/>
                    </a:cubicBezTo>
                    <a:cubicBezTo>
                      <a:pt x="6099" y="945"/>
                      <a:pt x="6607" y="810"/>
                      <a:pt x="6861" y="810"/>
                    </a:cubicBezTo>
                    <a:cubicBezTo>
                      <a:pt x="6861" y="810"/>
                      <a:pt x="6861" y="675"/>
                      <a:pt x="7115" y="540"/>
                    </a:cubicBezTo>
                    <a:cubicBezTo>
                      <a:pt x="7369" y="540"/>
                      <a:pt x="7369" y="540"/>
                      <a:pt x="7369" y="540"/>
                    </a:cubicBezTo>
                    <a:cubicBezTo>
                      <a:pt x="7878" y="540"/>
                      <a:pt x="7878" y="540"/>
                      <a:pt x="7878" y="540"/>
                    </a:cubicBezTo>
                    <a:cubicBezTo>
                      <a:pt x="8132" y="810"/>
                      <a:pt x="8132" y="810"/>
                      <a:pt x="8132" y="810"/>
                    </a:cubicBezTo>
                    <a:cubicBezTo>
                      <a:pt x="8640" y="945"/>
                      <a:pt x="8640" y="945"/>
                      <a:pt x="8640" y="945"/>
                    </a:cubicBezTo>
                    <a:cubicBezTo>
                      <a:pt x="9148" y="1215"/>
                      <a:pt x="9148" y="1215"/>
                      <a:pt x="9148" y="1215"/>
                    </a:cubicBezTo>
                    <a:cubicBezTo>
                      <a:pt x="9402" y="1620"/>
                      <a:pt x="9402" y="1620"/>
                      <a:pt x="9402" y="1620"/>
                    </a:cubicBezTo>
                    <a:cubicBezTo>
                      <a:pt x="9911" y="2025"/>
                      <a:pt x="9911" y="2025"/>
                      <a:pt x="9911" y="2025"/>
                    </a:cubicBezTo>
                    <a:cubicBezTo>
                      <a:pt x="10165" y="1890"/>
                      <a:pt x="10165" y="1890"/>
                      <a:pt x="10165" y="1890"/>
                    </a:cubicBezTo>
                    <a:cubicBezTo>
                      <a:pt x="10673" y="2160"/>
                      <a:pt x="10673" y="2160"/>
                      <a:pt x="10673" y="2160"/>
                    </a:cubicBezTo>
                    <a:cubicBezTo>
                      <a:pt x="11181" y="2295"/>
                      <a:pt x="11181" y="2295"/>
                      <a:pt x="11181" y="2295"/>
                    </a:cubicBezTo>
                    <a:cubicBezTo>
                      <a:pt x="11181" y="2295"/>
                      <a:pt x="11689" y="2295"/>
                      <a:pt x="12198" y="2430"/>
                    </a:cubicBezTo>
                    <a:cubicBezTo>
                      <a:pt x="12452" y="2430"/>
                      <a:pt x="12452" y="2565"/>
                      <a:pt x="12452" y="2565"/>
                    </a:cubicBezTo>
                    <a:cubicBezTo>
                      <a:pt x="12706" y="2835"/>
                      <a:pt x="13214" y="3105"/>
                      <a:pt x="13214" y="3105"/>
                    </a:cubicBezTo>
                    <a:cubicBezTo>
                      <a:pt x="13468" y="3510"/>
                      <a:pt x="13468" y="3510"/>
                      <a:pt x="13468" y="3510"/>
                    </a:cubicBezTo>
                    <a:cubicBezTo>
                      <a:pt x="13468" y="3510"/>
                      <a:pt x="13722" y="3780"/>
                      <a:pt x="13722" y="3915"/>
                    </a:cubicBezTo>
                    <a:cubicBezTo>
                      <a:pt x="13722" y="3915"/>
                      <a:pt x="13722" y="4050"/>
                      <a:pt x="13722" y="4050"/>
                    </a:cubicBezTo>
                    <a:cubicBezTo>
                      <a:pt x="14485" y="4455"/>
                      <a:pt x="14485" y="4455"/>
                      <a:pt x="14485" y="4455"/>
                    </a:cubicBezTo>
                    <a:cubicBezTo>
                      <a:pt x="14231" y="4860"/>
                      <a:pt x="14231" y="4860"/>
                      <a:pt x="14231" y="4860"/>
                    </a:cubicBezTo>
                    <a:cubicBezTo>
                      <a:pt x="13976" y="5130"/>
                      <a:pt x="13976" y="5130"/>
                      <a:pt x="13976" y="5130"/>
                    </a:cubicBezTo>
                    <a:cubicBezTo>
                      <a:pt x="13976" y="5130"/>
                      <a:pt x="13976" y="5400"/>
                      <a:pt x="13976" y="5400"/>
                    </a:cubicBezTo>
                    <a:cubicBezTo>
                      <a:pt x="13976" y="5400"/>
                      <a:pt x="13976" y="5670"/>
                      <a:pt x="13976" y="5670"/>
                    </a:cubicBezTo>
                    <a:cubicBezTo>
                      <a:pt x="13722" y="5805"/>
                      <a:pt x="13722" y="5805"/>
                      <a:pt x="13722" y="5805"/>
                    </a:cubicBezTo>
                    <a:cubicBezTo>
                      <a:pt x="13976" y="6480"/>
                      <a:pt x="13976" y="6480"/>
                      <a:pt x="13976" y="6480"/>
                    </a:cubicBezTo>
                    <a:cubicBezTo>
                      <a:pt x="13722" y="6885"/>
                      <a:pt x="13722" y="6885"/>
                      <a:pt x="13722" y="6885"/>
                    </a:cubicBezTo>
                    <a:cubicBezTo>
                      <a:pt x="13976" y="6885"/>
                      <a:pt x="14231" y="7020"/>
                      <a:pt x="14231" y="7155"/>
                    </a:cubicBezTo>
                    <a:cubicBezTo>
                      <a:pt x="14485" y="7155"/>
                      <a:pt x="14231" y="7290"/>
                      <a:pt x="14231" y="7290"/>
                    </a:cubicBezTo>
                    <a:cubicBezTo>
                      <a:pt x="13976" y="7425"/>
                      <a:pt x="13976" y="7425"/>
                      <a:pt x="13722" y="7560"/>
                    </a:cubicBezTo>
                    <a:cubicBezTo>
                      <a:pt x="13468" y="7560"/>
                      <a:pt x="13468" y="7560"/>
                      <a:pt x="13468" y="7560"/>
                    </a:cubicBezTo>
                    <a:cubicBezTo>
                      <a:pt x="13468" y="7695"/>
                      <a:pt x="13214" y="7695"/>
                      <a:pt x="13214" y="7695"/>
                    </a:cubicBezTo>
                    <a:cubicBezTo>
                      <a:pt x="13214" y="7695"/>
                      <a:pt x="13214" y="7830"/>
                      <a:pt x="13214" y="7965"/>
                    </a:cubicBezTo>
                    <a:cubicBezTo>
                      <a:pt x="13468" y="8100"/>
                      <a:pt x="13976" y="8235"/>
                      <a:pt x="13976" y="8235"/>
                    </a:cubicBezTo>
                    <a:cubicBezTo>
                      <a:pt x="13976" y="8235"/>
                      <a:pt x="14485" y="8505"/>
                      <a:pt x="14485" y="8640"/>
                    </a:cubicBezTo>
                    <a:cubicBezTo>
                      <a:pt x="14739" y="8640"/>
                      <a:pt x="14485" y="8775"/>
                      <a:pt x="14485" y="8910"/>
                    </a:cubicBezTo>
                    <a:cubicBezTo>
                      <a:pt x="14485" y="8910"/>
                      <a:pt x="14485" y="9045"/>
                      <a:pt x="13976" y="9180"/>
                    </a:cubicBezTo>
                    <a:cubicBezTo>
                      <a:pt x="14231" y="9315"/>
                      <a:pt x="14231" y="9315"/>
                      <a:pt x="14231" y="9315"/>
                    </a:cubicBezTo>
                    <a:cubicBezTo>
                      <a:pt x="14485" y="9720"/>
                      <a:pt x="14485" y="9720"/>
                      <a:pt x="14485" y="9720"/>
                    </a:cubicBezTo>
                    <a:cubicBezTo>
                      <a:pt x="14485" y="9720"/>
                      <a:pt x="14485" y="9855"/>
                      <a:pt x="14485" y="9855"/>
                    </a:cubicBezTo>
                    <a:cubicBezTo>
                      <a:pt x="14739" y="9990"/>
                      <a:pt x="14993" y="10260"/>
                      <a:pt x="15247" y="10260"/>
                    </a:cubicBezTo>
                    <a:cubicBezTo>
                      <a:pt x="15247" y="10260"/>
                      <a:pt x="15501" y="10530"/>
                      <a:pt x="15501" y="10665"/>
                    </a:cubicBezTo>
                    <a:cubicBezTo>
                      <a:pt x="15501" y="10665"/>
                      <a:pt x="15501" y="10800"/>
                      <a:pt x="15501" y="10800"/>
                    </a:cubicBezTo>
                    <a:cubicBezTo>
                      <a:pt x="15501" y="10800"/>
                      <a:pt x="15755" y="10800"/>
                      <a:pt x="15755" y="10800"/>
                    </a:cubicBezTo>
                    <a:cubicBezTo>
                      <a:pt x="16009" y="10935"/>
                      <a:pt x="16518" y="10935"/>
                      <a:pt x="16518" y="10935"/>
                    </a:cubicBezTo>
                    <a:cubicBezTo>
                      <a:pt x="16518" y="10935"/>
                      <a:pt x="16772" y="11070"/>
                      <a:pt x="16772" y="11205"/>
                    </a:cubicBezTo>
                    <a:cubicBezTo>
                      <a:pt x="17026" y="11340"/>
                      <a:pt x="17280" y="11610"/>
                      <a:pt x="17280" y="11745"/>
                    </a:cubicBezTo>
                    <a:cubicBezTo>
                      <a:pt x="17280" y="11745"/>
                      <a:pt x="17280" y="11880"/>
                      <a:pt x="17280" y="11880"/>
                    </a:cubicBezTo>
                    <a:cubicBezTo>
                      <a:pt x="17280" y="12015"/>
                      <a:pt x="17280" y="12015"/>
                      <a:pt x="17280" y="12015"/>
                    </a:cubicBezTo>
                    <a:cubicBezTo>
                      <a:pt x="17280" y="12150"/>
                      <a:pt x="17534" y="12015"/>
                      <a:pt x="17534" y="12015"/>
                    </a:cubicBezTo>
                    <a:cubicBezTo>
                      <a:pt x="17534" y="12015"/>
                      <a:pt x="17788" y="11880"/>
                      <a:pt x="17788" y="11880"/>
                    </a:cubicBezTo>
                    <a:cubicBezTo>
                      <a:pt x="18042" y="11880"/>
                      <a:pt x="18296" y="11880"/>
                      <a:pt x="18551" y="11880"/>
                    </a:cubicBezTo>
                    <a:cubicBezTo>
                      <a:pt x="18805" y="11880"/>
                      <a:pt x="18805" y="11880"/>
                      <a:pt x="18805" y="11880"/>
                    </a:cubicBezTo>
                    <a:cubicBezTo>
                      <a:pt x="19313" y="11880"/>
                      <a:pt x="19313" y="11880"/>
                      <a:pt x="19567" y="11880"/>
                    </a:cubicBezTo>
                    <a:cubicBezTo>
                      <a:pt x="20075" y="12015"/>
                      <a:pt x="20075" y="12015"/>
                      <a:pt x="20075" y="12015"/>
                    </a:cubicBezTo>
                    <a:cubicBezTo>
                      <a:pt x="20329" y="12285"/>
                      <a:pt x="20329" y="12285"/>
                      <a:pt x="20329" y="12285"/>
                    </a:cubicBezTo>
                    <a:cubicBezTo>
                      <a:pt x="20329" y="12285"/>
                      <a:pt x="20584" y="12285"/>
                      <a:pt x="20584" y="12285"/>
                    </a:cubicBezTo>
                    <a:cubicBezTo>
                      <a:pt x="20838" y="12555"/>
                      <a:pt x="20838" y="12555"/>
                      <a:pt x="20838" y="12555"/>
                    </a:cubicBezTo>
                    <a:cubicBezTo>
                      <a:pt x="21346" y="12960"/>
                      <a:pt x="21346" y="12960"/>
                      <a:pt x="21346" y="12960"/>
                    </a:cubicBezTo>
                    <a:cubicBezTo>
                      <a:pt x="21600" y="14040"/>
                      <a:pt x="21600" y="14040"/>
                      <a:pt x="21600" y="14040"/>
                    </a:cubicBezTo>
                    <a:cubicBezTo>
                      <a:pt x="21092" y="14040"/>
                      <a:pt x="20584" y="14310"/>
                      <a:pt x="20329" y="14445"/>
                    </a:cubicBezTo>
                    <a:cubicBezTo>
                      <a:pt x="19567" y="15525"/>
                      <a:pt x="19567" y="15525"/>
                      <a:pt x="19567" y="15525"/>
                    </a:cubicBezTo>
                    <a:cubicBezTo>
                      <a:pt x="19059" y="16740"/>
                      <a:pt x="19059" y="16740"/>
                      <a:pt x="19059" y="16740"/>
                    </a:cubicBezTo>
                    <a:cubicBezTo>
                      <a:pt x="17788" y="17820"/>
                      <a:pt x="17788" y="17820"/>
                      <a:pt x="17788" y="17820"/>
                    </a:cubicBezTo>
                    <a:cubicBezTo>
                      <a:pt x="16009" y="18360"/>
                      <a:pt x="16009" y="18360"/>
                      <a:pt x="16009" y="18360"/>
                    </a:cubicBezTo>
                    <a:cubicBezTo>
                      <a:pt x="15755" y="18360"/>
                      <a:pt x="15755" y="18360"/>
                      <a:pt x="15755" y="18360"/>
                    </a:cubicBezTo>
                    <a:cubicBezTo>
                      <a:pt x="15755" y="18360"/>
                      <a:pt x="15501" y="18495"/>
                      <a:pt x="15501" y="18495"/>
                    </a:cubicBezTo>
                    <a:cubicBezTo>
                      <a:pt x="15247" y="18900"/>
                      <a:pt x="15247" y="18900"/>
                      <a:pt x="15247" y="18900"/>
                    </a:cubicBezTo>
                    <a:cubicBezTo>
                      <a:pt x="14993" y="19035"/>
                      <a:pt x="14993" y="19035"/>
                      <a:pt x="14993" y="19035"/>
                    </a:cubicBezTo>
                    <a:cubicBezTo>
                      <a:pt x="14739" y="19035"/>
                      <a:pt x="14739" y="19035"/>
                      <a:pt x="14739" y="19035"/>
                    </a:cubicBezTo>
                    <a:cubicBezTo>
                      <a:pt x="14739" y="19170"/>
                      <a:pt x="14739" y="19170"/>
                      <a:pt x="14739" y="19170"/>
                    </a:cubicBezTo>
                    <a:cubicBezTo>
                      <a:pt x="14739" y="19305"/>
                      <a:pt x="14739" y="19305"/>
                      <a:pt x="14739" y="19440"/>
                    </a:cubicBezTo>
                    <a:cubicBezTo>
                      <a:pt x="14739" y="19440"/>
                      <a:pt x="14739" y="19440"/>
                      <a:pt x="14739" y="19575"/>
                    </a:cubicBezTo>
                    <a:cubicBezTo>
                      <a:pt x="14739" y="19575"/>
                      <a:pt x="14993" y="19575"/>
                      <a:pt x="14993" y="19710"/>
                    </a:cubicBezTo>
                    <a:cubicBezTo>
                      <a:pt x="14993" y="19710"/>
                      <a:pt x="15247" y="19845"/>
                      <a:pt x="15501" y="19845"/>
                    </a:cubicBezTo>
                    <a:cubicBezTo>
                      <a:pt x="15755" y="19980"/>
                      <a:pt x="16009" y="19980"/>
                      <a:pt x="16009" y="19980"/>
                    </a:cubicBezTo>
                    <a:cubicBezTo>
                      <a:pt x="16264" y="20250"/>
                      <a:pt x="16264" y="20250"/>
                      <a:pt x="16264" y="20250"/>
                    </a:cubicBezTo>
                    <a:cubicBezTo>
                      <a:pt x="16009" y="20385"/>
                      <a:pt x="15755" y="20385"/>
                      <a:pt x="15501" y="20385"/>
                    </a:cubicBezTo>
                    <a:cubicBezTo>
                      <a:pt x="15501" y="20385"/>
                      <a:pt x="15247" y="20385"/>
                      <a:pt x="15247" y="20385"/>
                    </a:cubicBezTo>
                    <a:cubicBezTo>
                      <a:pt x="14993" y="20385"/>
                      <a:pt x="14993" y="20385"/>
                      <a:pt x="14739" y="20385"/>
                    </a:cubicBezTo>
                    <a:cubicBezTo>
                      <a:pt x="14739" y="20385"/>
                      <a:pt x="14739" y="20520"/>
                      <a:pt x="14739" y="20655"/>
                    </a:cubicBezTo>
                    <a:cubicBezTo>
                      <a:pt x="14993" y="20790"/>
                      <a:pt x="14993" y="20790"/>
                      <a:pt x="14993" y="20790"/>
                    </a:cubicBezTo>
                    <a:cubicBezTo>
                      <a:pt x="14993" y="20790"/>
                      <a:pt x="14993" y="21060"/>
                      <a:pt x="14993" y="21060"/>
                    </a:cubicBezTo>
                    <a:cubicBezTo>
                      <a:pt x="14993" y="21060"/>
                      <a:pt x="14993" y="21195"/>
                      <a:pt x="14485" y="21330"/>
                    </a:cubicBezTo>
                    <a:cubicBezTo>
                      <a:pt x="14231" y="21600"/>
                      <a:pt x="14231" y="21600"/>
                      <a:pt x="14231" y="21600"/>
                    </a:cubicBezTo>
                    <a:cubicBezTo>
                      <a:pt x="13214" y="21600"/>
                      <a:pt x="13214" y="21600"/>
                      <a:pt x="13214" y="21600"/>
                    </a:cubicBezTo>
                    <a:cubicBezTo>
                      <a:pt x="13214" y="21600"/>
                      <a:pt x="13214" y="21600"/>
                      <a:pt x="13214" y="21600"/>
                    </a:cubicBezTo>
                    <a:close/>
                    <a:moveTo>
                      <a:pt x="12452" y="21330"/>
                    </a:moveTo>
                    <a:cubicBezTo>
                      <a:pt x="12452" y="21330"/>
                      <a:pt x="12452" y="21330"/>
                      <a:pt x="12452" y="21330"/>
                    </a:cubicBezTo>
                    <a:cubicBezTo>
                      <a:pt x="13214" y="21465"/>
                      <a:pt x="13214" y="21465"/>
                      <a:pt x="13214" y="21465"/>
                    </a:cubicBezTo>
                    <a:cubicBezTo>
                      <a:pt x="13976" y="21465"/>
                      <a:pt x="13976" y="21465"/>
                      <a:pt x="13976" y="21465"/>
                    </a:cubicBezTo>
                    <a:cubicBezTo>
                      <a:pt x="14485" y="21330"/>
                      <a:pt x="14485" y="21330"/>
                      <a:pt x="14485" y="21330"/>
                    </a:cubicBezTo>
                    <a:cubicBezTo>
                      <a:pt x="14739" y="21195"/>
                      <a:pt x="14993" y="21060"/>
                      <a:pt x="14993" y="21060"/>
                    </a:cubicBezTo>
                    <a:cubicBezTo>
                      <a:pt x="14993" y="21060"/>
                      <a:pt x="14739" y="20790"/>
                      <a:pt x="14739" y="20790"/>
                    </a:cubicBezTo>
                    <a:cubicBezTo>
                      <a:pt x="14739" y="20655"/>
                      <a:pt x="14739" y="20655"/>
                      <a:pt x="14739" y="20655"/>
                    </a:cubicBezTo>
                    <a:cubicBezTo>
                      <a:pt x="14739" y="20655"/>
                      <a:pt x="14485" y="20520"/>
                      <a:pt x="14485" y="20385"/>
                    </a:cubicBezTo>
                    <a:cubicBezTo>
                      <a:pt x="14485" y="20385"/>
                      <a:pt x="14739" y="20250"/>
                      <a:pt x="14739" y="20250"/>
                    </a:cubicBezTo>
                    <a:cubicBezTo>
                      <a:pt x="14993" y="20250"/>
                      <a:pt x="14993" y="20250"/>
                      <a:pt x="14993" y="20250"/>
                    </a:cubicBezTo>
                    <a:cubicBezTo>
                      <a:pt x="14993" y="20250"/>
                      <a:pt x="15247" y="20250"/>
                      <a:pt x="15247" y="20250"/>
                    </a:cubicBezTo>
                    <a:cubicBezTo>
                      <a:pt x="15501" y="20385"/>
                      <a:pt x="15501" y="20385"/>
                      <a:pt x="15501" y="20385"/>
                    </a:cubicBezTo>
                    <a:cubicBezTo>
                      <a:pt x="15501" y="20385"/>
                      <a:pt x="15501" y="20385"/>
                      <a:pt x="15501" y="20385"/>
                    </a:cubicBezTo>
                    <a:cubicBezTo>
                      <a:pt x="15755" y="20385"/>
                      <a:pt x="16009" y="20250"/>
                      <a:pt x="16009" y="20115"/>
                    </a:cubicBezTo>
                    <a:cubicBezTo>
                      <a:pt x="16009" y="20115"/>
                      <a:pt x="16009" y="20115"/>
                      <a:pt x="16009" y="20115"/>
                    </a:cubicBezTo>
                    <a:cubicBezTo>
                      <a:pt x="15755" y="20115"/>
                      <a:pt x="15755" y="19980"/>
                      <a:pt x="15501" y="19980"/>
                    </a:cubicBezTo>
                    <a:cubicBezTo>
                      <a:pt x="14993" y="19845"/>
                      <a:pt x="14739" y="19710"/>
                      <a:pt x="14739" y="19710"/>
                    </a:cubicBezTo>
                    <a:cubicBezTo>
                      <a:pt x="14739" y="19710"/>
                      <a:pt x="14739" y="19575"/>
                      <a:pt x="14739" y="19575"/>
                    </a:cubicBezTo>
                    <a:cubicBezTo>
                      <a:pt x="14485" y="19575"/>
                      <a:pt x="14485" y="19440"/>
                      <a:pt x="14485" y="19440"/>
                    </a:cubicBezTo>
                    <a:cubicBezTo>
                      <a:pt x="14485" y="19305"/>
                      <a:pt x="14485" y="19170"/>
                      <a:pt x="14485" y="19170"/>
                    </a:cubicBezTo>
                    <a:cubicBezTo>
                      <a:pt x="14485" y="19035"/>
                      <a:pt x="14485" y="19035"/>
                      <a:pt x="14485" y="19035"/>
                    </a:cubicBezTo>
                    <a:cubicBezTo>
                      <a:pt x="14485" y="19035"/>
                      <a:pt x="14739" y="18900"/>
                      <a:pt x="14993" y="18900"/>
                    </a:cubicBezTo>
                    <a:cubicBezTo>
                      <a:pt x="15247" y="18900"/>
                      <a:pt x="15247" y="18900"/>
                      <a:pt x="15247" y="18900"/>
                    </a:cubicBezTo>
                    <a:cubicBezTo>
                      <a:pt x="15501" y="18495"/>
                      <a:pt x="15501" y="18495"/>
                      <a:pt x="15501" y="18495"/>
                    </a:cubicBezTo>
                    <a:cubicBezTo>
                      <a:pt x="15501" y="18495"/>
                      <a:pt x="15501" y="18360"/>
                      <a:pt x="15755" y="18360"/>
                    </a:cubicBezTo>
                    <a:cubicBezTo>
                      <a:pt x="16009" y="18360"/>
                      <a:pt x="16009" y="18360"/>
                      <a:pt x="16009" y="18360"/>
                    </a:cubicBezTo>
                    <a:cubicBezTo>
                      <a:pt x="16009" y="18360"/>
                      <a:pt x="16009" y="18360"/>
                      <a:pt x="16009" y="18360"/>
                    </a:cubicBezTo>
                    <a:cubicBezTo>
                      <a:pt x="17788" y="17820"/>
                      <a:pt x="17788" y="17820"/>
                      <a:pt x="17788" y="17820"/>
                    </a:cubicBezTo>
                    <a:cubicBezTo>
                      <a:pt x="19059" y="16740"/>
                      <a:pt x="19059" y="16740"/>
                      <a:pt x="19059" y="16740"/>
                    </a:cubicBezTo>
                    <a:cubicBezTo>
                      <a:pt x="19313" y="15525"/>
                      <a:pt x="19313" y="15525"/>
                      <a:pt x="19313" y="15525"/>
                    </a:cubicBezTo>
                    <a:cubicBezTo>
                      <a:pt x="20075" y="14445"/>
                      <a:pt x="20075" y="14445"/>
                      <a:pt x="20075" y="14445"/>
                    </a:cubicBezTo>
                    <a:cubicBezTo>
                      <a:pt x="20329" y="14310"/>
                      <a:pt x="21092" y="14040"/>
                      <a:pt x="21346" y="14040"/>
                    </a:cubicBezTo>
                    <a:cubicBezTo>
                      <a:pt x="21346" y="13905"/>
                      <a:pt x="21346" y="13500"/>
                      <a:pt x="21092" y="12960"/>
                    </a:cubicBezTo>
                    <a:cubicBezTo>
                      <a:pt x="20584" y="12555"/>
                      <a:pt x="20584" y="12555"/>
                      <a:pt x="20584" y="12555"/>
                    </a:cubicBezTo>
                    <a:cubicBezTo>
                      <a:pt x="20584" y="12285"/>
                      <a:pt x="20584" y="12285"/>
                      <a:pt x="20584" y="12285"/>
                    </a:cubicBezTo>
                    <a:cubicBezTo>
                      <a:pt x="20584" y="12420"/>
                      <a:pt x="20329" y="12420"/>
                      <a:pt x="20329" y="12285"/>
                    </a:cubicBezTo>
                    <a:cubicBezTo>
                      <a:pt x="20329" y="12285"/>
                      <a:pt x="20075" y="12285"/>
                      <a:pt x="20075" y="12285"/>
                    </a:cubicBezTo>
                    <a:cubicBezTo>
                      <a:pt x="20075" y="12150"/>
                      <a:pt x="20075" y="12150"/>
                      <a:pt x="20075" y="12150"/>
                    </a:cubicBezTo>
                    <a:cubicBezTo>
                      <a:pt x="19313" y="12015"/>
                      <a:pt x="19313" y="12015"/>
                      <a:pt x="19313" y="12015"/>
                    </a:cubicBezTo>
                    <a:cubicBezTo>
                      <a:pt x="19313" y="12015"/>
                      <a:pt x="19313" y="12015"/>
                      <a:pt x="19059" y="12015"/>
                    </a:cubicBezTo>
                    <a:cubicBezTo>
                      <a:pt x="19059" y="12015"/>
                      <a:pt x="18805" y="12015"/>
                      <a:pt x="18805" y="12015"/>
                    </a:cubicBezTo>
                    <a:cubicBezTo>
                      <a:pt x="18296" y="11880"/>
                      <a:pt x="18042" y="11880"/>
                      <a:pt x="18042" y="12015"/>
                    </a:cubicBezTo>
                    <a:cubicBezTo>
                      <a:pt x="17788" y="12015"/>
                      <a:pt x="17788" y="12015"/>
                      <a:pt x="17534" y="12150"/>
                    </a:cubicBezTo>
                    <a:cubicBezTo>
                      <a:pt x="17534" y="12150"/>
                      <a:pt x="17534" y="12150"/>
                      <a:pt x="17534" y="12150"/>
                    </a:cubicBezTo>
                    <a:cubicBezTo>
                      <a:pt x="17280" y="12285"/>
                      <a:pt x="17280" y="12150"/>
                      <a:pt x="17280" y="12150"/>
                    </a:cubicBezTo>
                    <a:cubicBezTo>
                      <a:pt x="17280" y="12150"/>
                      <a:pt x="17280" y="12150"/>
                      <a:pt x="17026" y="12150"/>
                    </a:cubicBezTo>
                    <a:cubicBezTo>
                      <a:pt x="17026" y="11880"/>
                      <a:pt x="17026" y="11880"/>
                      <a:pt x="17026" y="11880"/>
                    </a:cubicBezTo>
                    <a:cubicBezTo>
                      <a:pt x="17026" y="11880"/>
                      <a:pt x="17026" y="11745"/>
                      <a:pt x="17026" y="11745"/>
                    </a:cubicBezTo>
                    <a:cubicBezTo>
                      <a:pt x="17026" y="11610"/>
                      <a:pt x="16772" y="11340"/>
                      <a:pt x="16772" y="11205"/>
                    </a:cubicBezTo>
                    <a:cubicBezTo>
                      <a:pt x="16518" y="11070"/>
                      <a:pt x="16518" y="11070"/>
                      <a:pt x="16518" y="10935"/>
                    </a:cubicBezTo>
                    <a:cubicBezTo>
                      <a:pt x="16518" y="10935"/>
                      <a:pt x="16009" y="10935"/>
                      <a:pt x="16009" y="10935"/>
                    </a:cubicBezTo>
                    <a:cubicBezTo>
                      <a:pt x="15755" y="10935"/>
                      <a:pt x="15501" y="10935"/>
                      <a:pt x="15501" y="10935"/>
                    </a:cubicBezTo>
                    <a:cubicBezTo>
                      <a:pt x="15247" y="10800"/>
                      <a:pt x="15247" y="10665"/>
                      <a:pt x="15501" y="10530"/>
                    </a:cubicBezTo>
                    <a:cubicBezTo>
                      <a:pt x="15501" y="10530"/>
                      <a:pt x="15247" y="10395"/>
                      <a:pt x="14993" y="10260"/>
                    </a:cubicBezTo>
                    <a:cubicBezTo>
                      <a:pt x="14993" y="10260"/>
                      <a:pt x="14485" y="9855"/>
                      <a:pt x="14485" y="9855"/>
                    </a:cubicBezTo>
                    <a:cubicBezTo>
                      <a:pt x="14485" y="9855"/>
                      <a:pt x="14231" y="9855"/>
                      <a:pt x="14231" y="9720"/>
                    </a:cubicBezTo>
                    <a:cubicBezTo>
                      <a:pt x="13976" y="9180"/>
                      <a:pt x="13976" y="9180"/>
                      <a:pt x="13976" y="9180"/>
                    </a:cubicBezTo>
                    <a:cubicBezTo>
                      <a:pt x="14231" y="9045"/>
                      <a:pt x="14231" y="8910"/>
                      <a:pt x="14231" y="8910"/>
                    </a:cubicBezTo>
                    <a:cubicBezTo>
                      <a:pt x="14485" y="8775"/>
                      <a:pt x="14485" y="8640"/>
                      <a:pt x="14485" y="8640"/>
                    </a:cubicBezTo>
                    <a:cubicBezTo>
                      <a:pt x="14485" y="8640"/>
                      <a:pt x="13976" y="8370"/>
                      <a:pt x="13722" y="8370"/>
                    </a:cubicBezTo>
                    <a:cubicBezTo>
                      <a:pt x="13722" y="8370"/>
                      <a:pt x="13214" y="8100"/>
                      <a:pt x="13214" y="7965"/>
                    </a:cubicBezTo>
                    <a:cubicBezTo>
                      <a:pt x="12960" y="7830"/>
                      <a:pt x="12960" y="7695"/>
                      <a:pt x="12960" y="7695"/>
                    </a:cubicBezTo>
                    <a:cubicBezTo>
                      <a:pt x="13214" y="7560"/>
                      <a:pt x="13214" y="7560"/>
                      <a:pt x="13468" y="7560"/>
                    </a:cubicBezTo>
                    <a:cubicBezTo>
                      <a:pt x="13722" y="7425"/>
                      <a:pt x="13722" y="7425"/>
                      <a:pt x="13722" y="7425"/>
                    </a:cubicBezTo>
                    <a:cubicBezTo>
                      <a:pt x="13722" y="7425"/>
                      <a:pt x="13976" y="7290"/>
                      <a:pt x="13976" y="7290"/>
                    </a:cubicBezTo>
                    <a:cubicBezTo>
                      <a:pt x="13976" y="7155"/>
                      <a:pt x="13976" y="7155"/>
                      <a:pt x="13976" y="7155"/>
                    </a:cubicBezTo>
                    <a:cubicBezTo>
                      <a:pt x="13976" y="7155"/>
                      <a:pt x="13722" y="6885"/>
                      <a:pt x="13722" y="6885"/>
                    </a:cubicBezTo>
                    <a:cubicBezTo>
                      <a:pt x="13976" y="6480"/>
                      <a:pt x="13976" y="6480"/>
                      <a:pt x="13976" y="6480"/>
                    </a:cubicBezTo>
                    <a:cubicBezTo>
                      <a:pt x="13722" y="6345"/>
                      <a:pt x="13722" y="6345"/>
                      <a:pt x="13722" y="6345"/>
                    </a:cubicBezTo>
                    <a:cubicBezTo>
                      <a:pt x="13722" y="5805"/>
                      <a:pt x="13722" y="5805"/>
                      <a:pt x="13722" y="5805"/>
                    </a:cubicBezTo>
                    <a:cubicBezTo>
                      <a:pt x="13722" y="5670"/>
                      <a:pt x="13722" y="5670"/>
                      <a:pt x="13722" y="5670"/>
                    </a:cubicBezTo>
                    <a:cubicBezTo>
                      <a:pt x="13722" y="5535"/>
                      <a:pt x="13722" y="5400"/>
                      <a:pt x="13722" y="5400"/>
                    </a:cubicBezTo>
                    <a:cubicBezTo>
                      <a:pt x="13722" y="5265"/>
                      <a:pt x="13976" y="5130"/>
                      <a:pt x="13976" y="4995"/>
                    </a:cubicBezTo>
                    <a:cubicBezTo>
                      <a:pt x="13976" y="4725"/>
                      <a:pt x="13976" y="4725"/>
                      <a:pt x="13976" y="4725"/>
                    </a:cubicBezTo>
                    <a:cubicBezTo>
                      <a:pt x="14231" y="4455"/>
                      <a:pt x="14231" y="4455"/>
                      <a:pt x="14231" y="4455"/>
                    </a:cubicBezTo>
                    <a:cubicBezTo>
                      <a:pt x="13722" y="4050"/>
                      <a:pt x="13722" y="4050"/>
                      <a:pt x="13722" y="4050"/>
                    </a:cubicBezTo>
                    <a:cubicBezTo>
                      <a:pt x="13722" y="4050"/>
                      <a:pt x="13722" y="4050"/>
                      <a:pt x="13468" y="3915"/>
                    </a:cubicBezTo>
                    <a:cubicBezTo>
                      <a:pt x="13468" y="3780"/>
                      <a:pt x="13214" y="3510"/>
                      <a:pt x="13214" y="3510"/>
                    </a:cubicBezTo>
                    <a:cubicBezTo>
                      <a:pt x="12960" y="3240"/>
                      <a:pt x="12960" y="3240"/>
                      <a:pt x="12960" y="3240"/>
                    </a:cubicBezTo>
                    <a:cubicBezTo>
                      <a:pt x="12960" y="3105"/>
                      <a:pt x="12452" y="2835"/>
                      <a:pt x="12452" y="2835"/>
                    </a:cubicBezTo>
                    <a:cubicBezTo>
                      <a:pt x="12452" y="2700"/>
                      <a:pt x="12198" y="2700"/>
                      <a:pt x="12198" y="2700"/>
                    </a:cubicBezTo>
                    <a:cubicBezTo>
                      <a:pt x="12198" y="2565"/>
                      <a:pt x="12198" y="2565"/>
                      <a:pt x="11944" y="2565"/>
                    </a:cubicBezTo>
                    <a:cubicBezTo>
                      <a:pt x="11689" y="2430"/>
                      <a:pt x="11181" y="2295"/>
                      <a:pt x="11181" y="2295"/>
                    </a:cubicBezTo>
                    <a:cubicBezTo>
                      <a:pt x="10673" y="2295"/>
                      <a:pt x="10673" y="2295"/>
                      <a:pt x="10673" y="2295"/>
                    </a:cubicBezTo>
                    <a:cubicBezTo>
                      <a:pt x="10165" y="2025"/>
                      <a:pt x="10165" y="2025"/>
                      <a:pt x="10165" y="2025"/>
                    </a:cubicBezTo>
                    <a:cubicBezTo>
                      <a:pt x="9911" y="2160"/>
                      <a:pt x="9911" y="2160"/>
                      <a:pt x="9911" y="2160"/>
                    </a:cubicBezTo>
                    <a:cubicBezTo>
                      <a:pt x="9148" y="1620"/>
                      <a:pt x="9148" y="1620"/>
                      <a:pt x="9148" y="1620"/>
                    </a:cubicBezTo>
                    <a:cubicBezTo>
                      <a:pt x="9148" y="1215"/>
                      <a:pt x="9148" y="1215"/>
                      <a:pt x="9148" y="1215"/>
                    </a:cubicBezTo>
                    <a:cubicBezTo>
                      <a:pt x="7369" y="540"/>
                      <a:pt x="7369" y="540"/>
                      <a:pt x="7369" y="540"/>
                    </a:cubicBezTo>
                    <a:cubicBezTo>
                      <a:pt x="7115" y="675"/>
                      <a:pt x="7115" y="675"/>
                      <a:pt x="7115" y="675"/>
                    </a:cubicBezTo>
                    <a:cubicBezTo>
                      <a:pt x="7115" y="675"/>
                      <a:pt x="6861" y="810"/>
                      <a:pt x="6861" y="810"/>
                    </a:cubicBezTo>
                    <a:cubicBezTo>
                      <a:pt x="6861" y="945"/>
                      <a:pt x="6099" y="945"/>
                      <a:pt x="6099" y="945"/>
                    </a:cubicBezTo>
                    <a:cubicBezTo>
                      <a:pt x="5845" y="1215"/>
                      <a:pt x="5845" y="1215"/>
                      <a:pt x="5845" y="1215"/>
                    </a:cubicBezTo>
                    <a:cubicBezTo>
                      <a:pt x="5082" y="1350"/>
                      <a:pt x="5082" y="1350"/>
                      <a:pt x="5082" y="1350"/>
                    </a:cubicBezTo>
                    <a:cubicBezTo>
                      <a:pt x="5082" y="1350"/>
                      <a:pt x="4828" y="1350"/>
                      <a:pt x="4828" y="1350"/>
                    </a:cubicBezTo>
                    <a:cubicBezTo>
                      <a:pt x="4828" y="1215"/>
                      <a:pt x="4574" y="1215"/>
                      <a:pt x="4574" y="1215"/>
                    </a:cubicBezTo>
                    <a:cubicBezTo>
                      <a:pt x="4574" y="1080"/>
                      <a:pt x="4574" y="1080"/>
                      <a:pt x="4574" y="1080"/>
                    </a:cubicBezTo>
                    <a:cubicBezTo>
                      <a:pt x="4320" y="945"/>
                      <a:pt x="4320" y="810"/>
                      <a:pt x="4320" y="810"/>
                    </a:cubicBezTo>
                    <a:cubicBezTo>
                      <a:pt x="4320" y="675"/>
                      <a:pt x="4320" y="675"/>
                      <a:pt x="4320" y="675"/>
                    </a:cubicBezTo>
                    <a:cubicBezTo>
                      <a:pt x="4320" y="540"/>
                      <a:pt x="4320" y="540"/>
                      <a:pt x="4320" y="405"/>
                    </a:cubicBezTo>
                    <a:cubicBezTo>
                      <a:pt x="4320" y="270"/>
                      <a:pt x="4320" y="270"/>
                      <a:pt x="4320" y="270"/>
                    </a:cubicBezTo>
                    <a:cubicBezTo>
                      <a:pt x="3812" y="135"/>
                      <a:pt x="3812" y="135"/>
                      <a:pt x="3812" y="135"/>
                    </a:cubicBezTo>
                    <a:cubicBezTo>
                      <a:pt x="3812" y="135"/>
                      <a:pt x="3558" y="0"/>
                      <a:pt x="3558" y="0"/>
                    </a:cubicBezTo>
                    <a:cubicBezTo>
                      <a:pt x="3558" y="135"/>
                      <a:pt x="3049" y="270"/>
                      <a:pt x="2795" y="540"/>
                    </a:cubicBezTo>
                    <a:cubicBezTo>
                      <a:pt x="2795" y="675"/>
                      <a:pt x="2795" y="675"/>
                      <a:pt x="2795" y="675"/>
                    </a:cubicBezTo>
                    <a:cubicBezTo>
                      <a:pt x="2287" y="1215"/>
                      <a:pt x="2287" y="1215"/>
                      <a:pt x="2287" y="1215"/>
                    </a:cubicBezTo>
                    <a:cubicBezTo>
                      <a:pt x="2033" y="1620"/>
                      <a:pt x="2033" y="1620"/>
                      <a:pt x="2033" y="1620"/>
                    </a:cubicBezTo>
                    <a:cubicBezTo>
                      <a:pt x="2033" y="1620"/>
                      <a:pt x="2033" y="1755"/>
                      <a:pt x="1779" y="1755"/>
                    </a:cubicBezTo>
                    <a:cubicBezTo>
                      <a:pt x="1779" y="1890"/>
                      <a:pt x="1525" y="2025"/>
                      <a:pt x="1525" y="2025"/>
                    </a:cubicBezTo>
                    <a:cubicBezTo>
                      <a:pt x="1271" y="2025"/>
                      <a:pt x="1271" y="2025"/>
                      <a:pt x="1271" y="2025"/>
                    </a:cubicBezTo>
                    <a:cubicBezTo>
                      <a:pt x="1016" y="2160"/>
                      <a:pt x="1016" y="2160"/>
                      <a:pt x="1016" y="2160"/>
                    </a:cubicBezTo>
                    <a:cubicBezTo>
                      <a:pt x="1271" y="2430"/>
                      <a:pt x="1271" y="2430"/>
                      <a:pt x="1271" y="2430"/>
                    </a:cubicBezTo>
                    <a:cubicBezTo>
                      <a:pt x="1016" y="2430"/>
                      <a:pt x="1016" y="2565"/>
                      <a:pt x="1016" y="2700"/>
                    </a:cubicBezTo>
                    <a:cubicBezTo>
                      <a:pt x="1016" y="2700"/>
                      <a:pt x="1016" y="2700"/>
                      <a:pt x="762" y="2835"/>
                    </a:cubicBezTo>
                    <a:cubicBezTo>
                      <a:pt x="762" y="3105"/>
                      <a:pt x="762" y="3105"/>
                      <a:pt x="762" y="3105"/>
                    </a:cubicBezTo>
                    <a:cubicBezTo>
                      <a:pt x="0" y="3510"/>
                      <a:pt x="0" y="3510"/>
                      <a:pt x="0" y="3510"/>
                    </a:cubicBezTo>
                    <a:cubicBezTo>
                      <a:pt x="0" y="3645"/>
                      <a:pt x="0" y="3645"/>
                      <a:pt x="0" y="3645"/>
                    </a:cubicBezTo>
                    <a:cubicBezTo>
                      <a:pt x="254" y="3780"/>
                      <a:pt x="254" y="3780"/>
                      <a:pt x="254" y="3780"/>
                    </a:cubicBezTo>
                    <a:cubicBezTo>
                      <a:pt x="1271" y="4050"/>
                      <a:pt x="1271" y="4050"/>
                      <a:pt x="1271" y="4050"/>
                    </a:cubicBezTo>
                    <a:cubicBezTo>
                      <a:pt x="1525" y="4050"/>
                      <a:pt x="1525" y="4185"/>
                      <a:pt x="1525" y="4320"/>
                    </a:cubicBezTo>
                    <a:cubicBezTo>
                      <a:pt x="1525" y="4320"/>
                      <a:pt x="1271" y="4455"/>
                      <a:pt x="1271" y="4455"/>
                    </a:cubicBezTo>
                    <a:cubicBezTo>
                      <a:pt x="1271" y="4725"/>
                      <a:pt x="1271" y="4725"/>
                      <a:pt x="1271" y="4725"/>
                    </a:cubicBezTo>
                    <a:cubicBezTo>
                      <a:pt x="1271" y="4725"/>
                      <a:pt x="1271" y="4860"/>
                      <a:pt x="1271" y="4860"/>
                    </a:cubicBezTo>
                    <a:cubicBezTo>
                      <a:pt x="1271" y="4860"/>
                      <a:pt x="1525" y="4995"/>
                      <a:pt x="1525" y="4995"/>
                    </a:cubicBezTo>
                    <a:cubicBezTo>
                      <a:pt x="1525" y="5130"/>
                      <a:pt x="1271" y="5265"/>
                      <a:pt x="1271" y="5265"/>
                    </a:cubicBezTo>
                    <a:cubicBezTo>
                      <a:pt x="1016" y="5400"/>
                      <a:pt x="1016" y="5400"/>
                      <a:pt x="1016" y="5400"/>
                    </a:cubicBezTo>
                    <a:cubicBezTo>
                      <a:pt x="1271" y="5535"/>
                      <a:pt x="1271" y="5535"/>
                      <a:pt x="1271" y="5535"/>
                    </a:cubicBezTo>
                    <a:cubicBezTo>
                      <a:pt x="1271" y="5535"/>
                      <a:pt x="1271" y="5805"/>
                      <a:pt x="1271" y="5805"/>
                    </a:cubicBezTo>
                    <a:cubicBezTo>
                      <a:pt x="1271" y="5805"/>
                      <a:pt x="1525" y="5940"/>
                      <a:pt x="1779" y="5940"/>
                    </a:cubicBezTo>
                    <a:cubicBezTo>
                      <a:pt x="1779" y="5940"/>
                      <a:pt x="1779" y="5940"/>
                      <a:pt x="2033" y="5940"/>
                    </a:cubicBezTo>
                    <a:cubicBezTo>
                      <a:pt x="2287" y="5940"/>
                      <a:pt x="2287" y="5940"/>
                      <a:pt x="2287" y="5940"/>
                    </a:cubicBezTo>
                    <a:cubicBezTo>
                      <a:pt x="2541" y="5940"/>
                      <a:pt x="2541" y="5940"/>
                      <a:pt x="2541" y="5940"/>
                    </a:cubicBezTo>
                    <a:cubicBezTo>
                      <a:pt x="3558" y="6075"/>
                      <a:pt x="3558" y="6075"/>
                      <a:pt x="3558" y="6075"/>
                    </a:cubicBezTo>
                    <a:cubicBezTo>
                      <a:pt x="3812" y="6210"/>
                      <a:pt x="3812" y="6210"/>
                      <a:pt x="3812" y="6210"/>
                    </a:cubicBezTo>
                    <a:cubicBezTo>
                      <a:pt x="3812" y="6615"/>
                      <a:pt x="3812" y="6615"/>
                      <a:pt x="3812" y="6615"/>
                    </a:cubicBezTo>
                    <a:cubicBezTo>
                      <a:pt x="4066" y="7020"/>
                      <a:pt x="4066" y="7020"/>
                      <a:pt x="4066" y="7020"/>
                    </a:cubicBezTo>
                    <a:cubicBezTo>
                      <a:pt x="3812" y="7290"/>
                      <a:pt x="3812" y="7290"/>
                      <a:pt x="3812" y="7290"/>
                    </a:cubicBezTo>
                    <a:cubicBezTo>
                      <a:pt x="4066" y="7290"/>
                      <a:pt x="4066" y="7290"/>
                      <a:pt x="4066" y="7290"/>
                    </a:cubicBezTo>
                    <a:cubicBezTo>
                      <a:pt x="4066" y="7290"/>
                      <a:pt x="4066" y="7425"/>
                      <a:pt x="4066" y="7425"/>
                    </a:cubicBezTo>
                    <a:cubicBezTo>
                      <a:pt x="4066" y="7560"/>
                      <a:pt x="4066" y="7830"/>
                      <a:pt x="4066" y="7830"/>
                    </a:cubicBezTo>
                    <a:cubicBezTo>
                      <a:pt x="3812" y="7830"/>
                      <a:pt x="3558" y="7965"/>
                      <a:pt x="3304" y="7965"/>
                    </a:cubicBezTo>
                    <a:cubicBezTo>
                      <a:pt x="3049" y="7965"/>
                      <a:pt x="2795" y="7965"/>
                      <a:pt x="2795" y="7965"/>
                    </a:cubicBezTo>
                    <a:cubicBezTo>
                      <a:pt x="2795" y="8100"/>
                      <a:pt x="2795" y="8100"/>
                      <a:pt x="2795" y="8100"/>
                    </a:cubicBezTo>
                    <a:cubicBezTo>
                      <a:pt x="3304" y="8235"/>
                      <a:pt x="3304" y="8235"/>
                      <a:pt x="3304" y="8235"/>
                    </a:cubicBezTo>
                    <a:cubicBezTo>
                      <a:pt x="3558" y="8235"/>
                      <a:pt x="3558" y="8235"/>
                      <a:pt x="3558" y="8235"/>
                    </a:cubicBezTo>
                    <a:cubicBezTo>
                      <a:pt x="3812" y="8370"/>
                      <a:pt x="3812" y="8640"/>
                      <a:pt x="3812" y="8640"/>
                    </a:cubicBezTo>
                    <a:cubicBezTo>
                      <a:pt x="3558" y="8640"/>
                      <a:pt x="3558" y="8775"/>
                      <a:pt x="3558" y="8775"/>
                    </a:cubicBezTo>
                    <a:cubicBezTo>
                      <a:pt x="3304" y="8775"/>
                      <a:pt x="3049" y="8910"/>
                      <a:pt x="3049" y="8910"/>
                    </a:cubicBezTo>
                    <a:cubicBezTo>
                      <a:pt x="2541" y="9180"/>
                      <a:pt x="2541" y="9180"/>
                      <a:pt x="2541" y="9180"/>
                    </a:cubicBezTo>
                    <a:cubicBezTo>
                      <a:pt x="2287" y="9315"/>
                      <a:pt x="2287" y="9315"/>
                      <a:pt x="2287" y="9315"/>
                    </a:cubicBezTo>
                    <a:cubicBezTo>
                      <a:pt x="2541" y="9585"/>
                      <a:pt x="2541" y="9585"/>
                      <a:pt x="2541" y="9585"/>
                    </a:cubicBezTo>
                    <a:cubicBezTo>
                      <a:pt x="2795" y="9585"/>
                      <a:pt x="2795" y="9585"/>
                      <a:pt x="2795" y="9585"/>
                    </a:cubicBezTo>
                    <a:cubicBezTo>
                      <a:pt x="3049" y="9585"/>
                      <a:pt x="3049" y="9585"/>
                      <a:pt x="3049" y="9720"/>
                    </a:cubicBezTo>
                    <a:cubicBezTo>
                      <a:pt x="3049" y="9720"/>
                      <a:pt x="3049" y="9720"/>
                      <a:pt x="3812" y="9855"/>
                    </a:cubicBezTo>
                    <a:cubicBezTo>
                      <a:pt x="3812" y="10125"/>
                      <a:pt x="3812" y="10125"/>
                      <a:pt x="3812" y="10125"/>
                    </a:cubicBezTo>
                    <a:cubicBezTo>
                      <a:pt x="3812" y="10125"/>
                      <a:pt x="3812" y="10260"/>
                      <a:pt x="3812" y="10395"/>
                    </a:cubicBezTo>
                    <a:cubicBezTo>
                      <a:pt x="3812" y="10530"/>
                      <a:pt x="3558" y="10935"/>
                      <a:pt x="3558" y="10935"/>
                    </a:cubicBezTo>
                    <a:cubicBezTo>
                      <a:pt x="3304" y="11205"/>
                      <a:pt x="3304" y="11205"/>
                      <a:pt x="3304" y="11205"/>
                    </a:cubicBezTo>
                    <a:cubicBezTo>
                      <a:pt x="3304" y="11205"/>
                      <a:pt x="3558" y="11340"/>
                      <a:pt x="3558" y="11610"/>
                    </a:cubicBezTo>
                    <a:cubicBezTo>
                      <a:pt x="3304" y="12015"/>
                      <a:pt x="3304" y="12015"/>
                      <a:pt x="3304" y="12015"/>
                    </a:cubicBezTo>
                    <a:cubicBezTo>
                      <a:pt x="4320" y="12150"/>
                      <a:pt x="4320" y="12150"/>
                      <a:pt x="4320" y="12150"/>
                    </a:cubicBezTo>
                    <a:cubicBezTo>
                      <a:pt x="4320" y="12420"/>
                      <a:pt x="4320" y="12420"/>
                      <a:pt x="4320" y="12420"/>
                    </a:cubicBezTo>
                    <a:cubicBezTo>
                      <a:pt x="3558" y="12555"/>
                      <a:pt x="3558" y="12555"/>
                      <a:pt x="3558" y="12555"/>
                    </a:cubicBezTo>
                    <a:cubicBezTo>
                      <a:pt x="3558" y="12555"/>
                      <a:pt x="3304" y="12555"/>
                      <a:pt x="3304" y="12690"/>
                    </a:cubicBezTo>
                    <a:cubicBezTo>
                      <a:pt x="3304" y="12690"/>
                      <a:pt x="3304" y="12825"/>
                      <a:pt x="3304" y="12825"/>
                    </a:cubicBezTo>
                    <a:cubicBezTo>
                      <a:pt x="3812" y="12825"/>
                      <a:pt x="3812" y="12825"/>
                      <a:pt x="3812" y="12825"/>
                    </a:cubicBezTo>
                    <a:cubicBezTo>
                      <a:pt x="3304" y="13095"/>
                      <a:pt x="3304" y="13095"/>
                      <a:pt x="3304" y="13095"/>
                    </a:cubicBezTo>
                    <a:cubicBezTo>
                      <a:pt x="3304" y="13095"/>
                      <a:pt x="3304" y="13365"/>
                      <a:pt x="3304" y="13365"/>
                    </a:cubicBezTo>
                    <a:cubicBezTo>
                      <a:pt x="3304" y="13365"/>
                      <a:pt x="3304" y="13500"/>
                      <a:pt x="3304" y="13635"/>
                    </a:cubicBezTo>
                    <a:cubicBezTo>
                      <a:pt x="3049" y="13635"/>
                      <a:pt x="3049" y="13635"/>
                      <a:pt x="3049" y="13635"/>
                    </a:cubicBezTo>
                    <a:cubicBezTo>
                      <a:pt x="3049" y="13905"/>
                      <a:pt x="3049" y="13905"/>
                      <a:pt x="3049" y="13905"/>
                    </a:cubicBezTo>
                    <a:cubicBezTo>
                      <a:pt x="2795" y="14580"/>
                      <a:pt x="2795" y="14580"/>
                      <a:pt x="2795" y="14580"/>
                    </a:cubicBezTo>
                    <a:cubicBezTo>
                      <a:pt x="3558" y="15390"/>
                      <a:pt x="3558" y="15390"/>
                      <a:pt x="3558" y="15390"/>
                    </a:cubicBezTo>
                    <a:cubicBezTo>
                      <a:pt x="4320" y="15795"/>
                      <a:pt x="4320" y="15795"/>
                      <a:pt x="4320" y="15795"/>
                    </a:cubicBezTo>
                    <a:cubicBezTo>
                      <a:pt x="4828" y="16065"/>
                      <a:pt x="4828" y="16065"/>
                      <a:pt x="4828" y="16065"/>
                    </a:cubicBezTo>
                    <a:cubicBezTo>
                      <a:pt x="4574" y="16470"/>
                      <a:pt x="4574" y="16470"/>
                      <a:pt x="4574" y="16470"/>
                    </a:cubicBezTo>
                    <a:cubicBezTo>
                      <a:pt x="4828" y="16605"/>
                      <a:pt x="4828" y="16605"/>
                      <a:pt x="4828" y="16605"/>
                    </a:cubicBezTo>
                    <a:cubicBezTo>
                      <a:pt x="4828" y="16875"/>
                      <a:pt x="4828" y="16875"/>
                      <a:pt x="4828" y="16875"/>
                    </a:cubicBezTo>
                    <a:cubicBezTo>
                      <a:pt x="4828" y="16875"/>
                      <a:pt x="4828" y="17010"/>
                      <a:pt x="4574" y="17010"/>
                    </a:cubicBezTo>
                    <a:cubicBezTo>
                      <a:pt x="4574" y="17010"/>
                      <a:pt x="4320" y="17010"/>
                      <a:pt x="4320" y="17010"/>
                    </a:cubicBezTo>
                    <a:cubicBezTo>
                      <a:pt x="4066" y="16875"/>
                      <a:pt x="3812" y="16605"/>
                      <a:pt x="3812" y="16605"/>
                    </a:cubicBezTo>
                    <a:cubicBezTo>
                      <a:pt x="3812" y="16605"/>
                      <a:pt x="3558" y="16470"/>
                      <a:pt x="3558" y="16335"/>
                    </a:cubicBezTo>
                    <a:cubicBezTo>
                      <a:pt x="3558" y="16335"/>
                      <a:pt x="3304" y="16200"/>
                      <a:pt x="3304" y="16200"/>
                    </a:cubicBezTo>
                    <a:cubicBezTo>
                      <a:pt x="2795" y="16200"/>
                      <a:pt x="2795" y="16200"/>
                      <a:pt x="2795" y="16200"/>
                    </a:cubicBezTo>
                    <a:cubicBezTo>
                      <a:pt x="2795" y="16335"/>
                      <a:pt x="2795" y="16335"/>
                      <a:pt x="2795" y="16335"/>
                    </a:cubicBezTo>
                    <a:cubicBezTo>
                      <a:pt x="2795" y="16335"/>
                      <a:pt x="3049" y="16470"/>
                      <a:pt x="3049" y="16605"/>
                    </a:cubicBezTo>
                    <a:cubicBezTo>
                      <a:pt x="3304" y="16605"/>
                      <a:pt x="3558" y="16740"/>
                      <a:pt x="3558" y="16740"/>
                    </a:cubicBezTo>
                    <a:cubicBezTo>
                      <a:pt x="3558" y="16740"/>
                      <a:pt x="3812" y="16875"/>
                      <a:pt x="3812" y="16875"/>
                    </a:cubicBezTo>
                    <a:cubicBezTo>
                      <a:pt x="3812" y="16875"/>
                      <a:pt x="4066" y="17280"/>
                      <a:pt x="4066" y="17280"/>
                    </a:cubicBezTo>
                    <a:cubicBezTo>
                      <a:pt x="6861" y="18225"/>
                      <a:pt x="6861" y="18225"/>
                      <a:pt x="6861" y="18225"/>
                    </a:cubicBezTo>
                    <a:cubicBezTo>
                      <a:pt x="7878" y="18360"/>
                      <a:pt x="7878" y="18360"/>
                      <a:pt x="7878" y="18360"/>
                    </a:cubicBezTo>
                    <a:cubicBezTo>
                      <a:pt x="8132" y="18630"/>
                      <a:pt x="8132" y="18630"/>
                      <a:pt x="8132" y="18630"/>
                    </a:cubicBezTo>
                    <a:cubicBezTo>
                      <a:pt x="8386" y="18630"/>
                      <a:pt x="8386" y="18630"/>
                      <a:pt x="8386" y="18630"/>
                    </a:cubicBezTo>
                    <a:cubicBezTo>
                      <a:pt x="8386" y="18630"/>
                      <a:pt x="8640" y="18630"/>
                      <a:pt x="8894" y="18630"/>
                    </a:cubicBezTo>
                    <a:cubicBezTo>
                      <a:pt x="8894" y="18630"/>
                      <a:pt x="8894" y="18630"/>
                      <a:pt x="8894" y="18630"/>
                    </a:cubicBezTo>
                    <a:cubicBezTo>
                      <a:pt x="8894" y="18630"/>
                      <a:pt x="9402" y="18765"/>
                      <a:pt x="9402" y="18765"/>
                    </a:cubicBezTo>
                    <a:cubicBezTo>
                      <a:pt x="9402" y="18765"/>
                      <a:pt x="9656" y="18765"/>
                      <a:pt x="9656" y="18765"/>
                    </a:cubicBezTo>
                    <a:cubicBezTo>
                      <a:pt x="9656" y="18900"/>
                      <a:pt x="10165" y="19305"/>
                      <a:pt x="10419" y="19575"/>
                    </a:cubicBezTo>
                    <a:cubicBezTo>
                      <a:pt x="10419" y="19575"/>
                      <a:pt x="10673" y="19710"/>
                      <a:pt x="10673" y="19845"/>
                    </a:cubicBezTo>
                    <a:cubicBezTo>
                      <a:pt x="10927" y="19845"/>
                      <a:pt x="11435" y="19980"/>
                      <a:pt x="11435" y="19980"/>
                    </a:cubicBezTo>
                    <a:cubicBezTo>
                      <a:pt x="11435" y="20115"/>
                      <a:pt x="11435" y="20250"/>
                      <a:pt x="11435" y="20385"/>
                    </a:cubicBezTo>
                    <a:cubicBezTo>
                      <a:pt x="11435" y="20385"/>
                      <a:pt x="11435" y="20385"/>
                      <a:pt x="11435" y="20520"/>
                    </a:cubicBezTo>
                    <a:cubicBezTo>
                      <a:pt x="11435" y="20655"/>
                      <a:pt x="11689" y="20655"/>
                      <a:pt x="11689" y="20655"/>
                    </a:cubicBezTo>
                    <a:cubicBezTo>
                      <a:pt x="11689" y="20790"/>
                      <a:pt x="11944" y="20925"/>
                      <a:pt x="11944" y="20925"/>
                    </a:cubicBezTo>
                    <a:cubicBezTo>
                      <a:pt x="11944" y="21330"/>
                      <a:pt x="11944" y="21330"/>
                      <a:pt x="11944" y="21330"/>
                    </a:cubicBezTo>
                    <a:cubicBezTo>
                      <a:pt x="12198" y="21330"/>
                      <a:pt x="12198" y="21330"/>
                      <a:pt x="12198" y="21330"/>
                    </a:cubicBezTo>
                    <a:lnTo>
                      <a:pt x="12452" y="21330"/>
                    </a:lnTo>
                    <a:close/>
                  </a:path>
                </a:pathLst>
              </a:custGeom>
              <a:solidFill>
                <a:srgbClr val="57565A">
                  <a:alpha val="15000"/>
                </a:srgbClr>
              </a:solidFill>
              <a:ln w="3175" cap="rnd">
                <a:solidFill>
                  <a:srgbClr val="9A999D"/>
                </a:solidFill>
                <a:prstDash val="solid"/>
                <a:round/>
              </a:ln>
              <a:effectLst/>
            </p:spPr>
            <p:txBody>
              <a:bodyPr wrap="square" lIns="35718" tIns="35718" rIns="35718" bIns="35718" numCol="1" anchor="t">
                <a:noAutofit/>
              </a:bodyPr>
              <a:lstStyle/>
              <a:p>
                <a:pPr defTabSz="857228">
                  <a:defRPr sz="1100">
                    <a:solidFill>
                      <a:srgbClr val="57565A"/>
                    </a:solidFill>
                    <a:latin typeface="Open Sans Light"/>
                    <a:ea typeface="Open Sans Light"/>
                    <a:cs typeface="Open Sans Light"/>
                    <a:sym typeface="Open Sans Light"/>
                  </a:defRPr>
                </a:pPr>
              </a:p>
            </p:txBody>
          </p:sp>
          <p:sp>
            <p:nvSpPr>
              <p:cNvPr id="1048" name="Freeform 84"/>
              <p:cNvSpPr/>
              <p:nvPr/>
            </p:nvSpPr>
            <p:spPr>
              <a:xfrm>
                <a:off x="2914859" y="3446665"/>
                <a:ext cx="182251" cy="2018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631" y="21115"/>
                    </a:moveTo>
                    <a:cubicBezTo>
                      <a:pt x="11631" y="21115"/>
                      <a:pt x="13015" y="21600"/>
                      <a:pt x="12738" y="21600"/>
                    </a:cubicBezTo>
                    <a:cubicBezTo>
                      <a:pt x="12738" y="21600"/>
                      <a:pt x="12738" y="21600"/>
                      <a:pt x="12738" y="21357"/>
                    </a:cubicBezTo>
                    <a:cubicBezTo>
                      <a:pt x="12738" y="21357"/>
                      <a:pt x="12462" y="21600"/>
                      <a:pt x="12462" y="21600"/>
                    </a:cubicBezTo>
                    <a:cubicBezTo>
                      <a:pt x="12462" y="21600"/>
                      <a:pt x="11908" y="21115"/>
                      <a:pt x="12185" y="21115"/>
                    </a:cubicBezTo>
                    <a:cubicBezTo>
                      <a:pt x="12185" y="21115"/>
                      <a:pt x="12185" y="20872"/>
                      <a:pt x="12185" y="20872"/>
                    </a:cubicBezTo>
                    <a:cubicBezTo>
                      <a:pt x="12185" y="20629"/>
                      <a:pt x="11908" y="20387"/>
                      <a:pt x="11908" y="20387"/>
                    </a:cubicBezTo>
                    <a:cubicBezTo>
                      <a:pt x="12185" y="20144"/>
                      <a:pt x="12185" y="20144"/>
                      <a:pt x="12185" y="20144"/>
                    </a:cubicBezTo>
                    <a:cubicBezTo>
                      <a:pt x="12185" y="20144"/>
                      <a:pt x="12185" y="19658"/>
                      <a:pt x="12185" y="19658"/>
                    </a:cubicBezTo>
                    <a:cubicBezTo>
                      <a:pt x="12185" y="19658"/>
                      <a:pt x="12185" y="19416"/>
                      <a:pt x="12185" y="19416"/>
                    </a:cubicBezTo>
                    <a:cubicBezTo>
                      <a:pt x="12185" y="19416"/>
                      <a:pt x="11908" y="19173"/>
                      <a:pt x="11908" y="19173"/>
                    </a:cubicBezTo>
                    <a:cubicBezTo>
                      <a:pt x="12185" y="18688"/>
                      <a:pt x="12185" y="18688"/>
                      <a:pt x="12185" y="18688"/>
                    </a:cubicBezTo>
                    <a:cubicBezTo>
                      <a:pt x="12185" y="18688"/>
                      <a:pt x="12185" y="18445"/>
                      <a:pt x="12185" y="18445"/>
                    </a:cubicBezTo>
                    <a:cubicBezTo>
                      <a:pt x="12185" y="18202"/>
                      <a:pt x="12185" y="17960"/>
                      <a:pt x="12185" y="17960"/>
                    </a:cubicBezTo>
                    <a:cubicBezTo>
                      <a:pt x="11631" y="17717"/>
                      <a:pt x="11631" y="17717"/>
                      <a:pt x="11631" y="17717"/>
                    </a:cubicBezTo>
                    <a:cubicBezTo>
                      <a:pt x="11077" y="17474"/>
                      <a:pt x="11077" y="17474"/>
                      <a:pt x="11077" y="17474"/>
                    </a:cubicBezTo>
                    <a:cubicBezTo>
                      <a:pt x="10800" y="17231"/>
                      <a:pt x="10800" y="17231"/>
                      <a:pt x="10800" y="17231"/>
                    </a:cubicBezTo>
                    <a:cubicBezTo>
                      <a:pt x="10800" y="16746"/>
                      <a:pt x="10800" y="16746"/>
                      <a:pt x="10800" y="16746"/>
                    </a:cubicBezTo>
                    <a:cubicBezTo>
                      <a:pt x="11354" y="16261"/>
                      <a:pt x="11354" y="16261"/>
                      <a:pt x="11354" y="16261"/>
                    </a:cubicBezTo>
                    <a:cubicBezTo>
                      <a:pt x="11631" y="15775"/>
                      <a:pt x="11631" y="15775"/>
                      <a:pt x="11631" y="15775"/>
                    </a:cubicBezTo>
                    <a:cubicBezTo>
                      <a:pt x="11631" y="15775"/>
                      <a:pt x="11908" y="15533"/>
                      <a:pt x="11908" y="15533"/>
                    </a:cubicBezTo>
                    <a:cubicBezTo>
                      <a:pt x="11908" y="15290"/>
                      <a:pt x="11908" y="15047"/>
                      <a:pt x="11908" y="15047"/>
                    </a:cubicBezTo>
                    <a:cubicBezTo>
                      <a:pt x="11908" y="14562"/>
                      <a:pt x="11908" y="14562"/>
                      <a:pt x="11908" y="14562"/>
                    </a:cubicBezTo>
                    <a:cubicBezTo>
                      <a:pt x="12185" y="14319"/>
                      <a:pt x="12185" y="14319"/>
                      <a:pt x="12185" y="14319"/>
                    </a:cubicBezTo>
                    <a:cubicBezTo>
                      <a:pt x="12462" y="14076"/>
                      <a:pt x="12462" y="14076"/>
                      <a:pt x="12462" y="14076"/>
                    </a:cubicBezTo>
                    <a:cubicBezTo>
                      <a:pt x="12462" y="14076"/>
                      <a:pt x="12738" y="13834"/>
                      <a:pt x="12738" y="13834"/>
                    </a:cubicBezTo>
                    <a:cubicBezTo>
                      <a:pt x="12738" y="13591"/>
                      <a:pt x="13015" y="13348"/>
                      <a:pt x="13015" y="13348"/>
                    </a:cubicBezTo>
                    <a:cubicBezTo>
                      <a:pt x="13292" y="12863"/>
                      <a:pt x="13292" y="12863"/>
                      <a:pt x="13292" y="12863"/>
                    </a:cubicBezTo>
                    <a:cubicBezTo>
                      <a:pt x="13569" y="12378"/>
                      <a:pt x="13569" y="12378"/>
                      <a:pt x="13569" y="12378"/>
                    </a:cubicBezTo>
                    <a:cubicBezTo>
                      <a:pt x="13846" y="11892"/>
                      <a:pt x="13846" y="11892"/>
                      <a:pt x="13846" y="11892"/>
                    </a:cubicBezTo>
                    <a:cubicBezTo>
                      <a:pt x="13569" y="11649"/>
                      <a:pt x="13569" y="11649"/>
                      <a:pt x="13569" y="11649"/>
                    </a:cubicBezTo>
                    <a:cubicBezTo>
                      <a:pt x="13569" y="11649"/>
                      <a:pt x="14677" y="10679"/>
                      <a:pt x="14677" y="10679"/>
                    </a:cubicBezTo>
                    <a:cubicBezTo>
                      <a:pt x="14677" y="10679"/>
                      <a:pt x="15231" y="10679"/>
                      <a:pt x="15231" y="10679"/>
                    </a:cubicBezTo>
                    <a:cubicBezTo>
                      <a:pt x="15231" y="10921"/>
                      <a:pt x="15231" y="10921"/>
                      <a:pt x="15231" y="10921"/>
                    </a:cubicBezTo>
                    <a:cubicBezTo>
                      <a:pt x="15508" y="11164"/>
                      <a:pt x="15508" y="11164"/>
                      <a:pt x="15508" y="11164"/>
                    </a:cubicBezTo>
                    <a:cubicBezTo>
                      <a:pt x="15508" y="11407"/>
                      <a:pt x="15508" y="11407"/>
                      <a:pt x="15508" y="11407"/>
                    </a:cubicBezTo>
                    <a:cubicBezTo>
                      <a:pt x="15508" y="11407"/>
                      <a:pt x="15508" y="11649"/>
                      <a:pt x="15508" y="11892"/>
                    </a:cubicBezTo>
                    <a:cubicBezTo>
                      <a:pt x="15508" y="11892"/>
                      <a:pt x="15508" y="12135"/>
                      <a:pt x="15508" y="12135"/>
                    </a:cubicBezTo>
                    <a:cubicBezTo>
                      <a:pt x="15508" y="12135"/>
                      <a:pt x="15785" y="12378"/>
                      <a:pt x="15785" y="12378"/>
                    </a:cubicBezTo>
                    <a:cubicBezTo>
                      <a:pt x="15785" y="12620"/>
                      <a:pt x="16062" y="12863"/>
                      <a:pt x="16062" y="12863"/>
                    </a:cubicBezTo>
                    <a:cubicBezTo>
                      <a:pt x="16062" y="12863"/>
                      <a:pt x="16062" y="12863"/>
                      <a:pt x="16338" y="12863"/>
                    </a:cubicBezTo>
                    <a:cubicBezTo>
                      <a:pt x="16338" y="13106"/>
                      <a:pt x="16338" y="13106"/>
                      <a:pt x="16338" y="13106"/>
                    </a:cubicBezTo>
                    <a:cubicBezTo>
                      <a:pt x="16892" y="12863"/>
                      <a:pt x="16892" y="12863"/>
                      <a:pt x="16892" y="12863"/>
                    </a:cubicBezTo>
                    <a:cubicBezTo>
                      <a:pt x="17446" y="12378"/>
                      <a:pt x="17446" y="12378"/>
                      <a:pt x="17446" y="12378"/>
                    </a:cubicBezTo>
                    <a:cubicBezTo>
                      <a:pt x="17446" y="12378"/>
                      <a:pt x="18277" y="12135"/>
                      <a:pt x="18277" y="12135"/>
                    </a:cubicBezTo>
                    <a:cubicBezTo>
                      <a:pt x="18277" y="12135"/>
                      <a:pt x="18554" y="11649"/>
                      <a:pt x="18554" y="11649"/>
                    </a:cubicBezTo>
                    <a:cubicBezTo>
                      <a:pt x="18831" y="11649"/>
                      <a:pt x="18831" y="11649"/>
                      <a:pt x="18831" y="11649"/>
                    </a:cubicBezTo>
                    <a:cubicBezTo>
                      <a:pt x="18831" y="11649"/>
                      <a:pt x="18831" y="11649"/>
                      <a:pt x="18831" y="11649"/>
                    </a:cubicBezTo>
                    <a:cubicBezTo>
                      <a:pt x="18554" y="11164"/>
                      <a:pt x="19108" y="10679"/>
                      <a:pt x="18831" y="10193"/>
                    </a:cubicBezTo>
                    <a:cubicBezTo>
                      <a:pt x="18831" y="10193"/>
                      <a:pt x="18554" y="9951"/>
                      <a:pt x="18554" y="9951"/>
                    </a:cubicBezTo>
                    <a:cubicBezTo>
                      <a:pt x="18554" y="9951"/>
                      <a:pt x="18554" y="9951"/>
                      <a:pt x="18554" y="9951"/>
                    </a:cubicBezTo>
                    <a:cubicBezTo>
                      <a:pt x="18554" y="9951"/>
                      <a:pt x="18554" y="9951"/>
                      <a:pt x="18554" y="9951"/>
                    </a:cubicBezTo>
                    <a:cubicBezTo>
                      <a:pt x="18000" y="9465"/>
                      <a:pt x="17169" y="9222"/>
                      <a:pt x="17446" y="9222"/>
                    </a:cubicBezTo>
                    <a:cubicBezTo>
                      <a:pt x="17723" y="8737"/>
                      <a:pt x="18831" y="8980"/>
                      <a:pt x="19385" y="8737"/>
                    </a:cubicBezTo>
                    <a:cubicBezTo>
                      <a:pt x="19662" y="8737"/>
                      <a:pt x="19662" y="8252"/>
                      <a:pt x="19938" y="8009"/>
                    </a:cubicBezTo>
                    <a:cubicBezTo>
                      <a:pt x="20215" y="8009"/>
                      <a:pt x="20769" y="8252"/>
                      <a:pt x="20769" y="7766"/>
                    </a:cubicBezTo>
                    <a:cubicBezTo>
                      <a:pt x="20769" y="7281"/>
                      <a:pt x="21323" y="7281"/>
                      <a:pt x="21600" y="7524"/>
                    </a:cubicBezTo>
                    <a:cubicBezTo>
                      <a:pt x="21600" y="7524"/>
                      <a:pt x="21600" y="7524"/>
                      <a:pt x="21600" y="7524"/>
                    </a:cubicBezTo>
                    <a:cubicBezTo>
                      <a:pt x="21323" y="7038"/>
                      <a:pt x="20492" y="6553"/>
                      <a:pt x="20215" y="6310"/>
                    </a:cubicBezTo>
                    <a:cubicBezTo>
                      <a:pt x="20215" y="6310"/>
                      <a:pt x="20215" y="6067"/>
                      <a:pt x="19662" y="6067"/>
                    </a:cubicBezTo>
                    <a:cubicBezTo>
                      <a:pt x="19385" y="6067"/>
                      <a:pt x="18831" y="5582"/>
                      <a:pt x="18831" y="5582"/>
                    </a:cubicBezTo>
                    <a:cubicBezTo>
                      <a:pt x="18000" y="5582"/>
                      <a:pt x="18000" y="5582"/>
                      <a:pt x="18000" y="5582"/>
                    </a:cubicBezTo>
                    <a:cubicBezTo>
                      <a:pt x="18000" y="5582"/>
                      <a:pt x="17169" y="4854"/>
                      <a:pt x="17169" y="4854"/>
                    </a:cubicBezTo>
                    <a:cubicBezTo>
                      <a:pt x="16892" y="4854"/>
                      <a:pt x="16062" y="4611"/>
                      <a:pt x="16062" y="4611"/>
                    </a:cubicBezTo>
                    <a:cubicBezTo>
                      <a:pt x="16062" y="4126"/>
                      <a:pt x="16062" y="4126"/>
                      <a:pt x="16062" y="4126"/>
                    </a:cubicBezTo>
                    <a:cubicBezTo>
                      <a:pt x="16062" y="4126"/>
                      <a:pt x="15785" y="4126"/>
                      <a:pt x="15785" y="4126"/>
                    </a:cubicBezTo>
                    <a:cubicBezTo>
                      <a:pt x="15508" y="4126"/>
                      <a:pt x="15231" y="4369"/>
                      <a:pt x="15231" y="4369"/>
                    </a:cubicBezTo>
                    <a:cubicBezTo>
                      <a:pt x="14400" y="4611"/>
                      <a:pt x="14400" y="4611"/>
                      <a:pt x="14400" y="4611"/>
                    </a:cubicBezTo>
                    <a:cubicBezTo>
                      <a:pt x="14400" y="4611"/>
                      <a:pt x="13846" y="4611"/>
                      <a:pt x="13846" y="4611"/>
                    </a:cubicBezTo>
                    <a:cubicBezTo>
                      <a:pt x="13569" y="4369"/>
                      <a:pt x="13292" y="3883"/>
                      <a:pt x="13292" y="3883"/>
                    </a:cubicBezTo>
                    <a:cubicBezTo>
                      <a:pt x="13292" y="3883"/>
                      <a:pt x="13292" y="3883"/>
                      <a:pt x="13015" y="3883"/>
                    </a:cubicBezTo>
                    <a:cubicBezTo>
                      <a:pt x="12738" y="4126"/>
                      <a:pt x="13292" y="4369"/>
                      <a:pt x="12738" y="4126"/>
                    </a:cubicBezTo>
                    <a:cubicBezTo>
                      <a:pt x="11908" y="3883"/>
                      <a:pt x="11908" y="3883"/>
                      <a:pt x="11908" y="3883"/>
                    </a:cubicBezTo>
                    <a:cubicBezTo>
                      <a:pt x="11354" y="3398"/>
                      <a:pt x="11354" y="3398"/>
                      <a:pt x="11354" y="3398"/>
                    </a:cubicBezTo>
                    <a:cubicBezTo>
                      <a:pt x="11077" y="3398"/>
                      <a:pt x="11077" y="3398"/>
                      <a:pt x="11077" y="3398"/>
                    </a:cubicBezTo>
                    <a:cubicBezTo>
                      <a:pt x="10800" y="3398"/>
                      <a:pt x="10800" y="3398"/>
                      <a:pt x="10800" y="3398"/>
                    </a:cubicBezTo>
                    <a:cubicBezTo>
                      <a:pt x="10800" y="3398"/>
                      <a:pt x="10523" y="2912"/>
                      <a:pt x="10523" y="2912"/>
                    </a:cubicBezTo>
                    <a:cubicBezTo>
                      <a:pt x="10523" y="2912"/>
                      <a:pt x="10523" y="2427"/>
                      <a:pt x="10523" y="2427"/>
                    </a:cubicBezTo>
                    <a:cubicBezTo>
                      <a:pt x="10246" y="2427"/>
                      <a:pt x="9415" y="2184"/>
                      <a:pt x="9415" y="2184"/>
                    </a:cubicBezTo>
                    <a:cubicBezTo>
                      <a:pt x="9138" y="1699"/>
                      <a:pt x="9138" y="1699"/>
                      <a:pt x="9138" y="1699"/>
                    </a:cubicBezTo>
                    <a:cubicBezTo>
                      <a:pt x="9138" y="1699"/>
                      <a:pt x="9138" y="1699"/>
                      <a:pt x="9138" y="1699"/>
                    </a:cubicBezTo>
                    <a:cubicBezTo>
                      <a:pt x="8862" y="1699"/>
                      <a:pt x="8308" y="1456"/>
                      <a:pt x="8308" y="1456"/>
                    </a:cubicBezTo>
                    <a:cubicBezTo>
                      <a:pt x="8031" y="1213"/>
                      <a:pt x="8031" y="1213"/>
                      <a:pt x="8031" y="1213"/>
                    </a:cubicBezTo>
                    <a:cubicBezTo>
                      <a:pt x="7200" y="1213"/>
                      <a:pt x="7200" y="1213"/>
                      <a:pt x="7200" y="1213"/>
                    </a:cubicBezTo>
                    <a:cubicBezTo>
                      <a:pt x="6923" y="728"/>
                      <a:pt x="6923" y="728"/>
                      <a:pt x="6923" y="728"/>
                    </a:cubicBezTo>
                    <a:cubicBezTo>
                      <a:pt x="6923" y="728"/>
                      <a:pt x="6646" y="485"/>
                      <a:pt x="6646" y="485"/>
                    </a:cubicBezTo>
                    <a:cubicBezTo>
                      <a:pt x="6923" y="485"/>
                      <a:pt x="6923" y="0"/>
                      <a:pt x="6923" y="0"/>
                    </a:cubicBezTo>
                    <a:cubicBezTo>
                      <a:pt x="6369" y="0"/>
                      <a:pt x="6369" y="0"/>
                      <a:pt x="6369" y="0"/>
                    </a:cubicBezTo>
                    <a:cubicBezTo>
                      <a:pt x="6369" y="0"/>
                      <a:pt x="5815" y="243"/>
                      <a:pt x="5815" y="243"/>
                    </a:cubicBezTo>
                    <a:cubicBezTo>
                      <a:pt x="5815" y="243"/>
                      <a:pt x="5538" y="485"/>
                      <a:pt x="5538" y="485"/>
                    </a:cubicBezTo>
                    <a:cubicBezTo>
                      <a:pt x="5262" y="485"/>
                      <a:pt x="5262" y="485"/>
                      <a:pt x="5262" y="485"/>
                    </a:cubicBezTo>
                    <a:cubicBezTo>
                      <a:pt x="4985" y="243"/>
                      <a:pt x="4985" y="243"/>
                      <a:pt x="4985" y="243"/>
                    </a:cubicBezTo>
                    <a:cubicBezTo>
                      <a:pt x="4708" y="0"/>
                      <a:pt x="4708" y="0"/>
                      <a:pt x="4708" y="0"/>
                    </a:cubicBezTo>
                    <a:cubicBezTo>
                      <a:pt x="4154" y="485"/>
                      <a:pt x="4154" y="485"/>
                      <a:pt x="4154" y="485"/>
                    </a:cubicBezTo>
                    <a:cubicBezTo>
                      <a:pt x="3877" y="728"/>
                      <a:pt x="3877" y="728"/>
                      <a:pt x="3877" y="728"/>
                    </a:cubicBezTo>
                    <a:cubicBezTo>
                      <a:pt x="3877" y="728"/>
                      <a:pt x="3877" y="971"/>
                      <a:pt x="3877" y="971"/>
                    </a:cubicBezTo>
                    <a:cubicBezTo>
                      <a:pt x="3877" y="971"/>
                      <a:pt x="4431" y="971"/>
                      <a:pt x="4431" y="971"/>
                    </a:cubicBezTo>
                    <a:cubicBezTo>
                      <a:pt x="4431" y="1456"/>
                      <a:pt x="4431" y="1456"/>
                      <a:pt x="4431" y="1456"/>
                    </a:cubicBezTo>
                    <a:cubicBezTo>
                      <a:pt x="4431" y="1456"/>
                      <a:pt x="4431" y="1456"/>
                      <a:pt x="4708" y="1456"/>
                    </a:cubicBezTo>
                    <a:cubicBezTo>
                      <a:pt x="4708" y="1456"/>
                      <a:pt x="4985" y="1699"/>
                      <a:pt x="4985" y="1699"/>
                    </a:cubicBezTo>
                    <a:cubicBezTo>
                      <a:pt x="5262" y="1942"/>
                      <a:pt x="5262" y="1942"/>
                      <a:pt x="5262" y="1942"/>
                    </a:cubicBezTo>
                    <a:cubicBezTo>
                      <a:pt x="5262" y="2427"/>
                      <a:pt x="5262" y="2427"/>
                      <a:pt x="5262" y="2427"/>
                    </a:cubicBezTo>
                    <a:cubicBezTo>
                      <a:pt x="5815" y="2670"/>
                      <a:pt x="5815" y="2670"/>
                      <a:pt x="5815" y="2670"/>
                    </a:cubicBezTo>
                    <a:cubicBezTo>
                      <a:pt x="5815" y="3155"/>
                      <a:pt x="5815" y="3155"/>
                      <a:pt x="5815" y="3155"/>
                    </a:cubicBezTo>
                    <a:cubicBezTo>
                      <a:pt x="5538" y="3398"/>
                      <a:pt x="5538" y="3398"/>
                      <a:pt x="5538" y="3398"/>
                    </a:cubicBezTo>
                    <a:cubicBezTo>
                      <a:pt x="5262" y="3640"/>
                      <a:pt x="5262" y="3640"/>
                      <a:pt x="5262" y="3640"/>
                    </a:cubicBezTo>
                    <a:cubicBezTo>
                      <a:pt x="4708" y="3640"/>
                      <a:pt x="4708" y="3640"/>
                      <a:pt x="4708" y="3640"/>
                    </a:cubicBezTo>
                    <a:cubicBezTo>
                      <a:pt x="4708" y="3398"/>
                      <a:pt x="4708" y="3398"/>
                      <a:pt x="4708" y="3398"/>
                    </a:cubicBezTo>
                    <a:cubicBezTo>
                      <a:pt x="4431" y="2912"/>
                      <a:pt x="4431" y="2912"/>
                      <a:pt x="4431" y="2912"/>
                    </a:cubicBezTo>
                    <a:cubicBezTo>
                      <a:pt x="4154" y="2670"/>
                      <a:pt x="4154" y="2670"/>
                      <a:pt x="4154" y="2670"/>
                    </a:cubicBezTo>
                    <a:cubicBezTo>
                      <a:pt x="3323" y="2912"/>
                      <a:pt x="3323" y="2912"/>
                      <a:pt x="3323" y="2912"/>
                    </a:cubicBezTo>
                    <a:cubicBezTo>
                      <a:pt x="3323" y="3398"/>
                      <a:pt x="3323" y="3398"/>
                      <a:pt x="3323" y="3398"/>
                    </a:cubicBezTo>
                    <a:cubicBezTo>
                      <a:pt x="1938" y="4369"/>
                      <a:pt x="1938" y="4369"/>
                      <a:pt x="1938" y="4369"/>
                    </a:cubicBezTo>
                    <a:cubicBezTo>
                      <a:pt x="2215" y="4854"/>
                      <a:pt x="2215" y="4854"/>
                      <a:pt x="2215" y="4854"/>
                    </a:cubicBezTo>
                    <a:cubicBezTo>
                      <a:pt x="1662" y="5339"/>
                      <a:pt x="1662" y="5339"/>
                      <a:pt x="1662" y="5339"/>
                    </a:cubicBezTo>
                    <a:cubicBezTo>
                      <a:pt x="1662" y="6067"/>
                      <a:pt x="1662" y="6067"/>
                      <a:pt x="1662" y="6067"/>
                    </a:cubicBezTo>
                    <a:cubicBezTo>
                      <a:pt x="1938" y="6796"/>
                      <a:pt x="1938" y="6796"/>
                      <a:pt x="1938" y="6796"/>
                    </a:cubicBezTo>
                    <a:cubicBezTo>
                      <a:pt x="1938" y="7281"/>
                      <a:pt x="1938" y="7281"/>
                      <a:pt x="1938" y="7281"/>
                    </a:cubicBezTo>
                    <a:cubicBezTo>
                      <a:pt x="831" y="7524"/>
                      <a:pt x="831" y="7524"/>
                      <a:pt x="831" y="7524"/>
                    </a:cubicBezTo>
                    <a:cubicBezTo>
                      <a:pt x="0" y="7766"/>
                      <a:pt x="0" y="7766"/>
                      <a:pt x="0" y="7766"/>
                    </a:cubicBezTo>
                    <a:cubicBezTo>
                      <a:pt x="0" y="8494"/>
                      <a:pt x="0" y="8494"/>
                      <a:pt x="0" y="8494"/>
                    </a:cubicBezTo>
                    <a:cubicBezTo>
                      <a:pt x="0" y="8737"/>
                      <a:pt x="0" y="8737"/>
                      <a:pt x="0" y="8737"/>
                    </a:cubicBezTo>
                    <a:cubicBezTo>
                      <a:pt x="831" y="9708"/>
                      <a:pt x="831" y="9708"/>
                      <a:pt x="831" y="9708"/>
                    </a:cubicBezTo>
                    <a:cubicBezTo>
                      <a:pt x="554" y="9951"/>
                      <a:pt x="554" y="9951"/>
                      <a:pt x="554" y="9951"/>
                    </a:cubicBezTo>
                    <a:cubicBezTo>
                      <a:pt x="277" y="10193"/>
                      <a:pt x="277" y="10193"/>
                      <a:pt x="277" y="10193"/>
                    </a:cubicBezTo>
                    <a:cubicBezTo>
                      <a:pt x="1108" y="11164"/>
                      <a:pt x="1108" y="11164"/>
                      <a:pt x="1108" y="11164"/>
                    </a:cubicBezTo>
                    <a:cubicBezTo>
                      <a:pt x="1385" y="11407"/>
                      <a:pt x="1385" y="11407"/>
                      <a:pt x="1385" y="11407"/>
                    </a:cubicBezTo>
                    <a:cubicBezTo>
                      <a:pt x="1938" y="11407"/>
                      <a:pt x="1938" y="11407"/>
                      <a:pt x="1938" y="11407"/>
                    </a:cubicBezTo>
                    <a:cubicBezTo>
                      <a:pt x="1938" y="11892"/>
                      <a:pt x="1938" y="11892"/>
                      <a:pt x="1938" y="11892"/>
                    </a:cubicBezTo>
                    <a:cubicBezTo>
                      <a:pt x="1938" y="12135"/>
                      <a:pt x="1938" y="12135"/>
                      <a:pt x="1938" y="12135"/>
                    </a:cubicBezTo>
                    <a:cubicBezTo>
                      <a:pt x="1938" y="12620"/>
                      <a:pt x="1938" y="12620"/>
                      <a:pt x="1938" y="12620"/>
                    </a:cubicBezTo>
                    <a:cubicBezTo>
                      <a:pt x="1385" y="13106"/>
                      <a:pt x="1385" y="13106"/>
                      <a:pt x="1385" y="13106"/>
                    </a:cubicBezTo>
                    <a:cubicBezTo>
                      <a:pt x="1662" y="13591"/>
                      <a:pt x="1662" y="13591"/>
                      <a:pt x="1662" y="13591"/>
                    </a:cubicBezTo>
                    <a:cubicBezTo>
                      <a:pt x="1108" y="13348"/>
                      <a:pt x="1108" y="13348"/>
                      <a:pt x="1108" y="13348"/>
                    </a:cubicBezTo>
                    <a:cubicBezTo>
                      <a:pt x="831" y="13834"/>
                      <a:pt x="831" y="13834"/>
                      <a:pt x="831" y="13834"/>
                    </a:cubicBezTo>
                    <a:cubicBezTo>
                      <a:pt x="1108" y="14076"/>
                      <a:pt x="1108" y="14076"/>
                      <a:pt x="1108" y="14076"/>
                    </a:cubicBezTo>
                    <a:cubicBezTo>
                      <a:pt x="831" y="14319"/>
                      <a:pt x="831" y="14319"/>
                      <a:pt x="831" y="14319"/>
                    </a:cubicBezTo>
                    <a:cubicBezTo>
                      <a:pt x="1385" y="14804"/>
                      <a:pt x="1385" y="14804"/>
                      <a:pt x="1385" y="14804"/>
                    </a:cubicBezTo>
                    <a:cubicBezTo>
                      <a:pt x="2492" y="15047"/>
                      <a:pt x="2492" y="15047"/>
                      <a:pt x="2492" y="15047"/>
                    </a:cubicBezTo>
                    <a:cubicBezTo>
                      <a:pt x="3046" y="14804"/>
                      <a:pt x="3046" y="14804"/>
                      <a:pt x="3046" y="14804"/>
                    </a:cubicBezTo>
                    <a:cubicBezTo>
                      <a:pt x="3323" y="14562"/>
                      <a:pt x="3323" y="14562"/>
                      <a:pt x="3323" y="14562"/>
                    </a:cubicBezTo>
                    <a:cubicBezTo>
                      <a:pt x="3046" y="14319"/>
                      <a:pt x="3046" y="14319"/>
                      <a:pt x="3046" y="14319"/>
                    </a:cubicBezTo>
                    <a:cubicBezTo>
                      <a:pt x="3046" y="14319"/>
                      <a:pt x="3046" y="14076"/>
                      <a:pt x="3323" y="14076"/>
                    </a:cubicBezTo>
                    <a:cubicBezTo>
                      <a:pt x="3323" y="13834"/>
                      <a:pt x="3600" y="13834"/>
                      <a:pt x="3600" y="13834"/>
                    </a:cubicBezTo>
                    <a:cubicBezTo>
                      <a:pt x="3600" y="14076"/>
                      <a:pt x="3600" y="14076"/>
                      <a:pt x="3600" y="14076"/>
                    </a:cubicBezTo>
                    <a:cubicBezTo>
                      <a:pt x="4431" y="14076"/>
                      <a:pt x="4431" y="14076"/>
                      <a:pt x="4431" y="14076"/>
                    </a:cubicBezTo>
                    <a:cubicBezTo>
                      <a:pt x="4431" y="14562"/>
                      <a:pt x="4431" y="14562"/>
                      <a:pt x="4431" y="14562"/>
                    </a:cubicBezTo>
                    <a:cubicBezTo>
                      <a:pt x="4154" y="14804"/>
                      <a:pt x="4154" y="14804"/>
                      <a:pt x="4154" y="14804"/>
                    </a:cubicBezTo>
                    <a:cubicBezTo>
                      <a:pt x="3877" y="14562"/>
                      <a:pt x="3877" y="14562"/>
                      <a:pt x="3877" y="14562"/>
                    </a:cubicBezTo>
                    <a:cubicBezTo>
                      <a:pt x="3877" y="14562"/>
                      <a:pt x="3877" y="14804"/>
                      <a:pt x="3877" y="14804"/>
                    </a:cubicBezTo>
                    <a:cubicBezTo>
                      <a:pt x="3877" y="14804"/>
                      <a:pt x="3877" y="15533"/>
                      <a:pt x="3877" y="15533"/>
                    </a:cubicBezTo>
                    <a:cubicBezTo>
                      <a:pt x="3877" y="15533"/>
                      <a:pt x="3877" y="15775"/>
                      <a:pt x="3600" y="15533"/>
                    </a:cubicBezTo>
                    <a:cubicBezTo>
                      <a:pt x="3600" y="15533"/>
                      <a:pt x="3323" y="15290"/>
                      <a:pt x="3323" y="15290"/>
                    </a:cubicBezTo>
                    <a:cubicBezTo>
                      <a:pt x="2492" y="15047"/>
                      <a:pt x="2492" y="15047"/>
                      <a:pt x="2492" y="15047"/>
                    </a:cubicBezTo>
                    <a:cubicBezTo>
                      <a:pt x="2215" y="15290"/>
                      <a:pt x="2215" y="15290"/>
                      <a:pt x="2215" y="15290"/>
                    </a:cubicBezTo>
                    <a:cubicBezTo>
                      <a:pt x="2215" y="15290"/>
                      <a:pt x="2215" y="15533"/>
                      <a:pt x="2215" y="15775"/>
                    </a:cubicBezTo>
                    <a:cubicBezTo>
                      <a:pt x="2492" y="15775"/>
                      <a:pt x="2769" y="15775"/>
                      <a:pt x="2769" y="15775"/>
                    </a:cubicBezTo>
                    <a:cubicBezTo>
                      <a:pt x="2769" y="15775"/>
                      <a:pt x="3323" y="15775"/>
                      <a:pt x="3323" y="15775"/>
                    </a:cubicBezTo>
                    <a:cubicBezTo>
                      <a:pt x="3323" y="15775"/>
                      <a:pt x="3323" y="15775"/>
                      <a:pt x="3600" y="15775"/>
                    </a:cubicBezTo>
                    <a:cubicBezTo>
                      <a:pt x="3600" y="15775"/>
                      <a:pt x="4154" y="15775"/>
                      <a:pt x="4154" y="15775"/>
                    </a:cubicBezTo>
                    <a:cubicBezTo>
                      <a:pt x="4154" y="16261"/>
                      <a:pt x="4154" y="16261"/>
                      <a:pt x="4154" y="16261"/>
                    </a:cubicBezTo>
                    <a:cubicBezTo>
                      <a:pt x="4708" y="16746"/>
                      <a:pt x="4708" y="16746"/>
                      <a:pt x="4708" y="16746"/>
                    </a:cubicBezTo>
                    <a:cubicBezTo>
                      <a:pt x="5815" y="16746"/>
                      <a:pt x="5815" y="16746"/>
                      <a:pt x="5815" y="16746"/>
                    </a:cubicBezTo>
                    <a:cubicBezTo>
                      <a:pt x="6092" y="16746"/>
                      <a:pt x="6092" y="16746"/>
                      <a:pt x="6092" y="16746"/>
                    </a:cubicBezTo>
                    <a:cubicBezTo>
                      <a:pt x="6923" y="17231"/>
                      <a:pt x="6923" y="17231"/>
                      <a:pt x="6923" y="17231"/>
                    </a:cubicBezTo>
                    <a:cubicBezTo>
                      <a:pt x="6923" y="17231"/>
                      <a:pt x="7200" y="17717"/>
                      <a:pt x="7477" y="17717"/>
                    </a:cubicBezTo>
                    <a:cubicBezTo>
                      <a:pt x="7477" y="17717"/>
                      <a:pt x="7754" y="18202"/>
                      <a:pt x="7754" y="18202"/>
                    </a:cubicBezTo>
                    <a:cubicBezTo>
                      <a:pt x="8308" y="18202"/>
                      <a:pt x="8308" y="18202"/>
                      <a:pt x="8308" y="18202"/>
                    </a:cubicBezTo>
                    <a:cubicBezTo>
                      <a:pt x="8585" y="18202"/>
                      <a:pt x="8585" y="18202"/>
                      <a:pt x="8585" y="18202"/>
                    </a:cubicBezTo>
                    <a:cubicBezTo>
                      <a:pt x="8585" y="18202"/>
                      <a:pt x="8862" y="18445"/>
                      <a:pt x="8862" y="18445"/>
                    </a:cubicBezTo>
                    <a:cubicBezTo>
                      <a:pt x="8585" y="18688"/>
                      <a:pt x="8585" y="18688"/>
                      <a:pt x="8585" y="18688"/>
                    </a:cubicBezTo>
                    <a:cubicBezTo>
                      <a:pt x="8862" y="19173"/>
                      <a:pt x="8862" y="19173"/>
                      <a:pt x="8862" y="19173"/>
                    </a:cubicBezTo>
                    <a:cubicBezTo>
                      <a:pt x="9415" y="19173"/>
                      <a:pt x="9415" y="19173"/>
                      <a:pt x="9415" y="19173"/>
                    </a:cubicBezTo>
                    <a:cubicBezTo>
                      <a:pt x="9415" y="19173"/>
                      <a:pt x="9415" y="19173"/>
                      <a:pt x="9415" y="19416"/>
                    </a:cubicBezTo>
                    <a:cubicBezTo>
                      <a:pt x="9415" y="19416"/>
                      <a:pt x="9692" y="19901"/>
                      <a:pt x="9692" y="19901"/>
                    </a:cubicBezTo>
                    <a:cubicBezTo>
                      <a:pt x="9692" y="20144"/>
                      <a:pt x="9692" y="20144"/>
                      <a:pt x="9692" y="20144"/>
                    </a:cubicBezTo>
                    <a:cubicBezTo>
                      <a:pt x="9692" y="20144"/>
                      <a:pt x="9969" y="20144"/>
                      <a:pt x="9969" y="20387"/>
                    </a:cubicBezTo>
                    <a:cubicBezTo>
                      <a:pt x="9969" y="20387"/>
                      <a:pt x="9969" y="20387"/>
                      <a:pt x="9969" y="20629"/>
                    </a:cubicBezTo>
                    <a:cubicBezTo>
                      <a:pt x="10246" y="20629"/>
                      <a:pt x="10800" y="20629"/>
                      <a:pt x="10800" y="20629"/>
                    </a:cubicBezTo>
                    <a:cubicBezTo>
                      <a:pt x="11077" y="20872"/>
                      <a:pt x="11077" y="20872"/>
                      <a:pt x="11077" y="20872"/>
                    </a:cubicBezTo>
                    <a:cubicBezTo>
                      <a:pt x="11354" y="21115"/>
                      <a:pt x="11354" y="21115"/>
                      <a:pt x="11354" y="21115"/>
                    </a:cubicBezTo>
                    <a:lnTo>
                      <a:pt x="11631" y="21115"/>
                    </a:lnTo>
                    <a:close/>
                  </a:path>
                </a:pathLst>
              </a:custGeom>
              <a:solidFill>
                <a:srgbClr val="57565A">
                  <a:alpha val="15000"/>
                </a:srgbClr>
              </a:solidFill>
              <a:ln w="3175" cap="rnd">
                <a:solidFill>
                  <a:srgbClr val="9A999D"/>
                </a:solidFill>
                <a:prstDash val="solid"/>
                <a:round/>
              </a:ln>
              <a:effectLst/>
            </p:spPr>
            <p:txBody>
              <a:bodyPr wrap="square" lIns="35718" tIns="35718" rIns="35718" bIns="35718" numCol="1" anchor="t">
                <a:noAutofit/>
              </a:bodyPr>
              <a:lstStyle/>
              <a:p>
                <a:pPr defTabSz="857228">
                  <a:defRPr sz="1100">
                    <a:solidFill>
                      <a:srgbClr val="57565A"/>
                    </a:solidFill>
                    <a:latin typeface="Open Sans Light"/>
                    <a:ea typeface="Open Sans Light"/>
                    <a:cs typeface="Open Sans Light"/>
                    <a:sym typeface="Open Sans Light"/>
                  </a:defRPr>
                </a:pPr>
              </a:p>
            </p:txBody>
          </p:sp>
          <p:sp>
            <p:nvSpPr>
              <p:cNvPr id="1049" name="Freeform 193"/>
              <p:cNvSpPr/>
              <p:nvPr/>
            </p:nvSpPr>
            <p:spPr>
              <a:xfrm>
                <a:off x="3127672" y="3542101"/>
                <a:ext cx="249039" cy="2117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279" y="20903"/>
                    </a:moveTo>
                    <a:cubicBezTo>
                      <a:pt x="4279" y="20903"/>
                      <a:pt x="4075" y="20903"/>
                      <a:pt x="3872" y="20903"/>
                    </a:cubicBezTo>
                    <a:cubicBezTo>
                      <a:pt x="3668" y="20903"/>
                      <a:pt x="3464" y="21368"/>
                      <a:pt x="3260" y="21368"/>
                    </a:cubicBezTo>
                    <a:cubicBezTo>
                      <a:pt x="3260" y="21368"/>
                      <a:pt x="3260" y="21368"/>
                      <a:pt x="3260" y="21135"/>
                    </a:cubicBezTo>
                    <a:cubicBezTo>
                      <a:pt x="3260" y="20903"/>
                      <a:pt x="3260" y="20903"/>
                      <a:pt x="3057" y="20671"/>
                    </a:cubicBezTo>
                    <a:cubicBezTo>
                      <a:pt x="3057" y="20439"/>
                      <a:pt x="3057" y="19974"/>
                      <a:pt x="2853" y="19742"/>
                    </a:cubicBezTo>
                    <a:cubicBezTo>
                      <a:pt x="2649" y="19510"/>
                      <a:pt x="2649" y="19277"/>
                      <a:pt x="2649" y="19277"/>
                    </a:cubicBezTo>
                    <a:cubicBezTo>
                      <a:pt x="2649" y="19277"/>
                      <a:pt x="2242" y="19277"/>
                      <a:pt x="2038" y="19277"/>
                    </a:cubicBezTo>
                    <a:cubicBezTo>
                      <a:pt x="2038" y="19277"/>
                      <a:pt x="1834" y="19277"/>
                      <a:pt x="1834" y="19277"/>
                    </a:cubicBezTo>
                    <a:cubicBezTo>
                      <a:pt x="1834" y="19277"/>
                      <a:pt x="1630" y="18813"/>
                      <a:pt x="1834" y="18813"/>
                    </a:cubicBezTo>
                    <a:cubicBezTo>
                      <a:pt x="1834" y="18581"/>
                      <a:pt x="1630" y="18348"/>
                      <a:pt x="1426" y="18116"/>
                    </a:cubicBezTo>
                    <a:cubicBezTo>
                      <a:pt x="1426" y="18116"/>
                      <a:pt x="1019" y="17419"/>
                      <a:pt x="1019" y="17419"/>
                    </a:cubicBezTo>
                    <a:cubicBezTo>
                      <a:pt x="1019" y="17419"/>
                      <a:pt x="815" y="17419"/>
                      <a:pt x="815" y="17187"/>
                    </a:cubicBezTo>
                    <a:cubicBezTo>
                      <a:pt x="815" y="16955"/>
                      <a:pt x="815" y="16723"/>
                      <a:pt x="815" y="16723"/>
                    </a:cubicBezTo>
                    <a:cubicBezTo>
                      <a:pt x="611" y="16258"/>
                      <a:pt x="611" y="16258"/>
                      <a:pt x="611" y="16258"/>
                    </a:cubicBezTo>
                    <a:cubicBezTo>
                      <a:pt x="611" y="16258"/>
                      <a:pt x="1019" y="16026"/>
                      <a:pt x="1019" y="15794"/>
                    </a:cubicBezTo>
                    <a:cubicBezTo>
                      <a:pt x="1019" y="15794"/>
                      <a:pt x="1223" y="15561"/>
                      <a:pt x="1019" y="15329"/>
                    </a:cubicBezTo>
                    <a:cubicBezTo>
                      <a:pt x="1019" y="15097"/>
                      <a:pt x="611" y="14865"/>
                      <a:pt x="611" y="14865"/>
                    </a:cubicBezTo>
                    <a:cubicBezTo>
                      <a:pt x="408" y="14632"/>
                      <a:pt x="204" y="14400"/>
                      <a:pt x="0" y="14168"/>
                    </a:cubicBezTo>
                    <a:cubicBezTo>
                      <a:pt x="0" y="13935"/>
                      <a:pt x="0" y="13703"/>
                      <a:pt x="0" y="13703"/>
                    </a:cubicBezTo>
                    <a:cubicBezTo>
                      <a:pt x="0" y="13703"/>
                      <a:pt x="0" y="13471"/>
                      <a:pt x="204" y="13471"/>
                    </a:cubicBezTo>
                    <a:cubicBezTo>
                      <a:pt x="408" y="13239"/>
                      <a:pt x="611" y="13239"/>
                      <a:pt x="611" y="13006"/>
                    </a:cubicBezTo>
                    <a:cubicBezTo>
                      <a:pt x="611" y="13006"/>
                      <a:pt x="815" y="13006"/>
                      <a:pt x="815" y="12774"/>
                    </a:cubicBezTo>
                    <a:cubicBezTo>
                      <a:pt x="611" y="12542"/>
                      <a:pt x="408" y="12310"/>
                      <a:pt x="408" y="12310"/>
                    </a:cubicBezTo>
                    <a:cubicBezTo>
                      <a:pt x="611" y="11613"/>
                      <a:pt x="611" y="11613"/>
                      <a:pt x="611" y="11613"/>
                    </a:cubicBezTo>
                    <a:cubicBezTo>
                      <a:pt x="408" y="11381"/>
                      <a:pt x="408" y="11381"/>
                      <a:pt x="408" y="11381"/>
                    </a:cubicBezTo>
                    <a:cubicBezTo>
                      <a:pt x="408" y="10452"/>
                      <a:pt x="408" y="10452"/>
                      <a:pt x="408" y="10452"/>
                    </a:cubicBezTo>
                    <a:cubicBezTo>
                      <a:pt x="408" y="10219"/>
                      <a:pt x="408" y="10219"/>
                      <a:pt x="408" y="10219"/>
                    </a:cubicBezTo>
                    <a:cubicBezTo>
                      <a:pt x="408" y="10219"/>
                      <a:pt x="611" y="9755"/>
                      <a:pt x="611" y="9755"/>
                    </a:cubicBezTo>
                    <a:cubicBezTo>
                      <a:pt x="611" y="9523"/>
                      <a:pt x="611" y="9058"/>
                      <a:pt x="611" y="9058"/>
                    </a:cubicBezTo>
                    <a:cubicBezTo>
                      <a:pt x="611" y="9058"/>
                      <a:pt x="611" y="9058"/>
                      <a:pt x="611" y="9058"/>
                    </a:cubicBezTo>
                    <a:cubicBezTo>
                      <a:pt x="1019" y="9290"/>
                      <a:pt x="1630" y="9058"/>
                      <a:pt x="1834" y="9058"/>
                    </a:cubicBezTo>
                    <a:cubicBezTo>
                      <a:pt x="2242" y="9058"/>
                      <a:pt x="2242" y="8361"/>
                      <a:pt x="2038" y="7665"/>
                    </a:cubicBezTo>
                    <a:cubicBezTo>
                      <a:pt x="2038" y="7200"/>
                      <a:pt x="2242" y="6735"/>
                      <a:pt x="2242" y="6271"/>
                    </a:cubicBezTo>
                    <a:cubicBezTo>
                      <a:pt x="2445" y="5806"/>
                      <a:pt x="3057" y="5574"/>
                      <a:pt x="3668" y="5110"/>
                    </a:cubicBezTo>
                    <a:cubicBezTo>
                      <a:pt x="4075" y="4645"/>
                      <a:pt x="4075" y="4181"/>
                      <a:pt x="4687" y="4181"/>
                    </a:cubicBezTo>
                    <a:cubicBezTo>
                      <a:pt x="4687" y="4181"/>
                      <a:pt x="4891" y="4181"/>
                      <a:pt x="5094" y="4413"/>
                    </a:cubicBezTo>
                    <a:cubicBezTo>
                      <a:pt x="5094" y="4413"/>
                      <a:pt x="5094" y="4645"/>
                      <a:pt x="5298" y="4877"/>
                    </a:cubicBezTo>
                    <a:cubicBezTo>
                      <a:pt x="5298" y="4877"/>
                      <a:pt x="5298" y="4877"/>
                      <a:pt x="5502" y="4877"/>
                    </a:cubicBezTo>
                    <a:cubicBezTo>
                      <a:pt x="5909" y="5574"/>
                      <a:pt x="6317" y="6039"/>
                      <a:pt x="6317" y="4181"/>
                    </a:cubicBezTo>
                    <a:cubicBezTo>
                      <a:pt x="6521" y="2555"/>
                      <a:pt x="7540" y="3019"/>
                      <a:pt x="8355" y="2555"/>
                    </a:cubicBezTo>
                    <a:cubicBezTo>
                      <a:pt x="8355" y="2555"/>
                      <a:pt x="8355" y="2555"/>
                      <a:pt x="8558" y="2323"/>
                    </a:cubicBezTo>
                    <a:cubicBezTo>
                      <a:pt x="8762" y="2555"/>
                      <a:pt x="8966" y="2555"/>
                      <a:pt x="9170" y="2555"/>
                    </a:cubicBezTo>
                    <a:cubicBezTo>
                      <a:pt x="9374" y="2555"/>
                      <a:pt x="9374" y="2555"/>
                      <a:pt x="9374" y="2555"/>
                    </a:cubicBezTo>
                    <a:cubicBezTo>
                      <a:pt x="9374" y="2555"/>
                      <a:pt x="9985" y="1626"/>
                      <a:pt x="9985" y="1626"/>
                    </a:cubicBezTo>
                    <a:cubicBezTo>
                      <a:pt x="10189" y="1626"/>
                      <a:pt x="10596" y="1394"/>
                      <a:pt x="10596" y="1394"/>
                    </a:cubicBezTo>
                    <a:cubicBezTo>
                      <a:pt x="11004" y="697"/>
                      <a:pt x="11004" y="697"/>
                      <a:pt x="11004" y="697"/>
                    </a:cubicBezTo>
                    <a:cubicBezTo>
                      <a:pt x="11004" y="697"/>
                      <a:pt x="11411" y="929"/>
                      <a:pt x="11615" y="929"/>
                    </a:cubicBezTo>
                    <a:cubicBezTo>
                      <a:pt x="11819" y="929"/>
                      <a:pt x="12023" y="929"/>
                      <a:pt x="12430" y="929"/>
                    </a:cubicBezTo>
                    <a:cubicBezTo>
                      <a:pt x="12634" y="697"/>
                      <a:pt x="12634" y="697"/>
                      <a:pt x="12634" y="697"/>
                    </a:cubicBezTo>
                    <a:cubicBezTo>
                      <a:pt x="12634" y="697"/>
                      <a:pt x="13042" y="232"/>
                      <a:pt x="13449" y="232"/>
                    </a:cubicBezTo>
                    <a:cubicBezTo>
                      <a:pt x="13857" y="0"/>
                      <a:pt x="13857" y="232"/>
                      <a:pt x="13857" y="232"/>
                    </a:cubicBezTo>
                    <a:cubicBezTo>
                      <a:pt x="13857" y="232"/>
                      <a:pt x="14468" y="232"/>
                      <a:pt x="14875" y="232"/>
                    </a:cubicBezTo>
                    <a:cubicBezTo>
                      <a:pt x="14875" y="232"/>
                      <a:pt x="14875" y="0"/>
                      <a:pt x="14875" y="0"/>
                    </a:cubicBezTo>
                    <a:cubicBezTo>
                      <a:pt x="15487" y="465"/>
                      <a:pt x="15487" y="1161"/>
                      <a:pt x="16098" y="1858"/>
                    </a:cubicBezTo>
                    <a:cubicBezTo>
                      <a:pt x="16913" y="2787"/>
                      <a:pt x="17728" y="2555"/>
                      <a:pt x="19155" y="3484"/>
                    </a:cubicBezTo>
                    <a:cubicBezTo>
                      <a:pt x="19155" y="3716"/>
                      <a:pt x="19970" y="4413"/>
                      <a:pt x="20174" y="5110"/>
                    </a:cubicBezTo>
                    <a:cubicBezTo>
                      <a:pt x="20377" y="6039"/>
                      <a:pt x="21192" y="6039"/>
                      <a:pt x="21396" y="6968"/>
                    </a:cubicBezTo>
                    <a:cubicBezTo>
                      <a:pt x="21396" y="7665"/>
                      <a:pt x="20989" y="7897"/>
                      <a:pt x="20989" y="8594"/>
                    </a:cubicBezTo>
                    <a:cubicBezTo>
                      <a:pt x="20989" y="9290"/>
                      <a:pt x="21396" y="10916"/>
                      <a:pt x="21600" y="11148"/>
                    </a:cubicBezTo>
                    <a:cubicBezTo>
                      <a:pt x="21600" y="11148"/>
                      <a:pt x="21600" y="11381"/>
                      <a:pt x="21600" y="11381"/>
                    </a:cubicBezTo>
                    <a:cubicBezTo>
                      <a:pt x="19766" y="11845"/>
                      <a:pt x="19766" y="11845"/>
                      <a:pt x="19766" y="11845"/>
                    </a:cubicBezTo>
                    <a:cubicBezTo>
                      <a:pt x="19970" y="13935"/>
                      <a:pt x="19970" y="13935"/>
                      <a:pt x="19970" y="13935"/>
                    </a:cubicBezTo>
                    <a:cubicBezTo>
                      <a:pt x="18951" y="14865"/>
                      <a:pt x="18951" y="14865"/>
                      <a:pt x="18951" y="14865"/>
                    </a:cubicBezTo>
                    <a:cubicBezTo>
                      <a:pt x="18951" y="14865"/>
                      <a:pt x="16506" y="15329"/>
                      <a:pt x="16302" y="15329"/>
                    </a:cubicBezTo>
                    <a:cubicBezTo>
                      <a:pt x="16098" y="15329"/>
                      <a:pt x="15079" y="15561"/>
                      <a:pt x="14672" y="15794"/>
                    </a:cubicBezTo>
                    <a:cubicBezTo>
                      <a:pt x="14264" y="15794"/>
                      <a:pt x="13653" y="16258"/>
                      <a:pt x="13449" y="16258"/>
                    </a:cubicBezTo>
                    <a:cubicBezTo>
                      <a:pt x="13042" y="16490"/>
                      <a:pt x="12838" y="17652"/>
                      <a:pt x="12838" y="17652"/>
                    </a:cubicBezTo>
                    <a:cubicBezTo>
                      <a:pt x="12838" y="17652"/>
                      <a:pt x="12226" y="18581"/>
                      <a:pt x="12023" y="18813"/>
                    </a:cubicBezTo>
                    <a:cubicBezTo>
                      <a:pt x="11819" y="19045"/>
                      <a:pt x="10800" y="19742"/>
                      <a:pt x="10800" y="19742"/>
                    </a:cubicBezTo>
                    <a:cubicBezTo>
                      <a:pt x="10800" y="19742"/>
                      <a:pt x="9781" y="19742"/>
                      <a:pt x="9577" y="19742"/>
                    </a:cubicBezTo>
                    <a:cubicBezTo>
                      <a:pt x="9170" y="19742"/>
                      <a:pt x="8762" y="20206"/>
                      <a:pt x="8355" y="20206"/>
                    </a:cubicBezTo>
                    <a:cubicBezTo>
                      <a:pt x="7743" y="20439"/>
                      <a:pt x="7336" y="20671"/>
                      <a:pt x="7132" y="20671"/>
                    </a:cubicBezTo>
                    <a:cubicBezTo>
                      <a:pt x="6928" y="20671"/>
                      <a:pt x="5909" y="20903"/>
                      <a:pt x="5909" y="20903"/>
                    </a:cubicBezTo>
                    <a:cubicBezTo>
                      <a:pt x="5909" y="21600"/>
                      <a:pt x="5909" y="21600"/>
                      <a:pt x="5909" y="21600"/>
                    </a:cubicBezTo>
                    <a:cubicBezTo>
                      <a:pt x="5909" y="21600"/>
                      <a:pt x="5706" y="21600"/>
                      <a:pt x="5706" y="21600"/>
                    </a:cubicBezTo>
                    <a:cubicBezTo>
                      <a:pt x="5706" y="21600"/>
                      <a:pt x="5706" y="21600"/>
                      <a:pt x="5502" y="21600"/>
                    </a:cubicBezTo>
                    <a:cubicBezTo>
                      <a:pt x="5502" y="21368"/>
                      <a:pt x="5502" y="21368"/>
                      <a:pt x="5502" y="21368"/>
                    </a:cubicBezTo>
                    <a:cubicBezTo>
                      <a:pt x="5094" y="20903"/>
                      <a:pt x="5094" y="20903"/>
                      <a:pt x="5094" y="20903"/>
                    </a:cubicBezTo>
                    <a:cubicBezTo>
                      <a:pt x="5094" y="20903"/>
                      <a:pt x="4891" y="21135"/>
                      <a:pt x="4687" y="21135"/>
                    </a:cubicBezTo>
                    <a:cubicBezTo>
                      <a:pt x="4483" y="21135"/>
                      <a:pt x="4483" y="20903"/>
                      <a:pt x="4279" y="20903"/>
                    </a:cubicBezTo>
                    <a:close/>
                  </a:path>
                </a:pathLst>
              </a:custGeom>
              <a:solidFill>
                <a:srgbClr val="57565A">
                  <a:alpha val="15000"/>
                </a:srgbClr>
              </a:solidFill>
              <a:ln w="3175" cap="rnd">
                <a:solidFill>
                  <a:srgbClr val="9A999D"/>
                </a:solidFill>
                <a:prstDash val="solid"/>
                <a:round/>
              </a:ln>
              <a:effectLst/>
            </p:spPr>
            <p:txBody>
              <a:bodyPr wrap="square" lIns="35718" tIns="35718" rIns="35718" bIns="35718" numCol="1" anchor="t">
                <a:noAutofit/>
              </a:bodyPr>
              <a:lstStyle/>
              <a:p>
                <a:pPr defTabSz="857228">
                  <a:defRPr sz="1100">
                    <a:solidFill>
                      <a:srgbClr val="57565A"/>
                    </a:solidFill>
                    <a:latin typeface="Open Sans Light"/>
                    <a:ea typeface="Open Sans Light"/>
                    <a:cs typeface="Open Sans Light"/>
                    <a:sym typeface="Open Sans Light"/>
                  </a:defRPr>
                </a:pPr>
              </a:p>
            </p:txBody>
          </p:sp>
          <p:sp>
            <p:nvSpPr>
              <p:cNvPr id="1050" name="Freeform 47"/>
              <p:cNvSpPr/>
              <p:nvPr/>
            </p:nvSpPr>
            <p:spPr>
              <a:xfrm>
                <a:off x="2686199" y="2693050"/>
                <a:ext cx="458454" cy="2479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880" y="10701"/>
                    </a:moveTo>
                    <a:cubicBezTo>
                      <a:pt x="3212" y="10305"/>
                      <a:pt x="3212" y="10305"/>
                      <a:pt x="3212" y="10305"/>
                    </a:cubicBezTo>
                    <a:cubicBezTo>
                      <a:pt x="3212" y="10305"/>
                      <a:pt x="3212" y="9710"/>
                      <a:pt x="3323" y="9908"/>
                    </a:cubicBezTo>
                    <a:cubicBezTo>
                      <a:pt x="3323" y="9908"/>
                      <a:pt x="3545" y="9710"/>
                      <a:pt x="3545" y="9710"/>
                    </a:cubicBezTo>
                    <a:cubicBezTo>
                      <a:pt x="3655" y="9314"/>
                      <a:pt x="3655" y="9314"/>
                      <a:pt x="3655" y="9314"/>
                    </a:cubicBezTo>
                    <a:cubicBezTo>
                      <a:pt x="3766" y="8719"/>
                      <a:pt x="3766" y="8719"/>
                      <a:pt x="3766" y="8719"/>
                    </a:cubicBezTo>
                    <a:cubicBezTo>
                      <a:pt x="4320" y="8323"/>
                      <a:pt x="4320" y="8323"/>
                      <a:pt x="4320" y="8323"/>
                    </a:cubicBezTo>
                    <a:cubicBezTo>
                      <a:pt x="4431" y="7332"/>
                      <a:pt x="4431" y="7332"/>
                      <a:pt x="4431" y="7332"/>
                    </a:cubicBezTo>
                    <a:cubicBezTo>
                      <a:pt x="4320" y="6738"/>
                      <a:pt x="4320" y="6738"/>
                      <a:pt x="4320" y="6738"/>
                    </a:cubicBezTo>
                    <a:cubicBezTo>
                      <a:pt x="4320" y="6738"/>
                      <a:pt x="4320" y="5945"/>
                      <a:pt x="4431" y="5945"/>
                    </a:cubicBezTo>
                    <a:cubicBezTo>
                      <a:pt x="4542" y="5945"/>
                      <a:pt x="4874" y="5549"/>
                      <a:pt x="4874" y="5549"/>
                    </a:cubicBezTo>
                    <a:cubicBezTo>
                      <a:pt x="5206" y="4954"/>
                      <a:pt x="5206" y="4954"/>
                      <a:pt x="5206" y="4954"/>
                    </a:cubicBezTo>
                    <a:cubicBezTo>
                      <a:pt x="5206" y="4558"/>
                      <a:pt x="5206" y="4558"/>
                      <a:pt x="5206" y="4558"/>
                    </a:cubicBezTo>
                    <a:cubicBezTo>
                      <a:pt x="5428" y="3765"/>
                      <a:pt x="5428" y="3765"/>
                      <a:pt x="5428" y="3765"/>
                    </a:cubicBezTo>
                    <a:cubicBezTo>
                      <a:pt x="5649" y="3369"/>
                      <a:pt x="5649" y="3369"/>
                      <a:pt x="5649" y="3369"/>
                    </a:cubicBezTo>
                    <a:cubicBezTo>
                      <a:pt x="5871" y="2972"/>
                      <a:pt x="5871" y="2972"/>
                      <a:pt x="5871" y="2972"/>
                    </a:cubicBezTo>
                    <a:cubicBezTo>
                      <a:pt x="6203" y="2774"/>
                      <a:pt x="6203" y="2774"/>
                      <a:pt x="6203" y="2774"/>
                    </a:cubicBezTo>
                    <a:cubicBezTo>
                      <a:pt x="6203" y="2774"/>
                      <a:pt x="6314" y="2774"/>
                      <a:pt x="6425" y="2774"/>
                    </a:cubicBezTo>
                    <a:cubicBezTo>
                      <a:pt x="6535" y="2774"/>
                      <a:pt x="6646" y="2576"/>
                      <a:pt x="6646" y="2576"/>
                    </a:cubicBezTo>
                    <a:cubicBezTo>
                      <a:pt x="6757" y="2576"/>
                      <a:pt x="7089" y="2576"/>
                      <a:pt x="7089" y="2576"/>
                    </a:cubicBezTo>
                    <a:cubicBezTo>
                      <a:pt x="7089" y="2576"/>
                      <a:pt x="7311" y="2180"/>
                      <a:pt x="7311" y="2378"/>
                    </a:cubicBezTo>
                    <a:cubicBezTo>
                      <a:pt x="7311" y="2774"/>
                      <a:pt x="7311" y="2972"/>
                      <a:pt x="7311" y="2972"/>
                    </a:cubicBezTo>
                    <a:cubicBezTo>
                      <a:pt x="7422" y="3171"/>
                      <a:pt x="7532" y="3567"/>
                      <a:pt x="7532" y="3567"/>
                    </a:cubicBezTo>
                    <a:cubicBezTo>
                      <a:pt x="7532" y="3567"/>
                      <a:pt x="7754" y="3567"/>
                      <a:pt x="7865" y="3369"/>
                    </a:cubicBezTo>
                    <a:cubicBezTo>
                      <a:pt x="7975" y="3171"/>
                      <a:pt x="8197" y="2972"/>
                      <a:pt x="8197" y="2972"/>
                    </a:cubicBezTo>
                    <a:cubicBezTo>
                      <a:pt x="8197" y="2972"/>
                      <a:pt x="8418" y="3369"/>
                      <a:pt x="8418" y="3171"/>
                    </a:cubicBezTo>
                    <a:cubicBezTo>
                      <a:pt x="8418" y="2972"/>
                      <a:pt x="8418" y="2180"/>
                      <a:pt x="8418" y="2180"/>
                    </a:cubicBezTo>
                    <a:cubicBezTo>
                      <a:pt x="8640" y="1585"/>
                      <a:pt x="8640" y="1585"/>
                      <a:pt x="8640" y="1585"/>
                    </a:cubicBezTo>
                    <a:cubicBezTo>
                      <a:pt x="8640" y="1585"/>
                      <a:pt x="8862" y="1585"/>
                      <a:pt x="8862" y="1387"/>
                    </a:cubicBezTo>
                    <a:cubicBezTo>
                      <a:pt x="8862" y="1189"/>
                      <a:pt x="9083" y="793"/>
                      <a:pt x="9083" y="793"/>
                    </a:cubicBezTo>
                    <a:cubicBezTo>
                      <a:pt x="9415" y="793"/>
                      <a:pt x="9415" y="793"/>
                      <a:pt x="9415" y="793"/>
                    </a:cubicBezTo>
                    <a:cubicBezTo>
                      <a:pt x="9637" y="1982"/>
                      <a:pt x="9637" y="1982"/>
                      <a:pt x="9637" y="1982"/>
                    </a:cubicBezTo>
                    <a:cubicBezTo>
                      <a:pt x="9969" y="2378"/>
                      <a:pt x="9969" y="2378"/>
                      <a:pt x="9969" y="2378"/>
                    </a:cubicBezTo>
                    <a:cubicBezTo>
                      <a:pt x="10080" y="2576"/>
                      <a:pt x="10080" y="2576"/>
                      <a:pt x="10080" y="2576"/>
                    </a:cubicBezTo>
                    <a:cubicBezTo>
                      <a:pt x="10302" y="2774"/>
                      <a:pt x="10302" y="2774"/>
                      <a:pt x="10302" y="2774"/>
                    </a:cubicBezTo>
                    <a:cubicBezTo>
                      <a:pt x="10634" y="2774"/>
                      <a:pt x="10634" y="2774"/>
                      <a:pt x="10634" y="2774"/>
                    </a:cubicBezTo>
                    <a:cubicBezTo>
                      <a:pt x="10634" y="2972"/>
                      <a:pt x="10634" y="2972"/>
                      <a:pt x="10634" y="2972"/>
                    </a:cubicBezTo>
                    <a:cubicBezTo>
                      <a:pt x="10855" y="3369"/>
                      <a:pt x="10855" y="3369"/>
                      <a:pt x="10855" y="3369"/>
                    </a:cubicBezTo>
                    <a:cubicBezTo>
                      <a:pt x="10966" y="3963"/>
                      <a:pt x="10966" y="3963"/>
                      <a:pt x="10966" y="3963"/>
                    </a:cubicBezTo>
                    <a:cubicBezTo>
                      <a:pt x="10745" y="4360"/>
                      <a:pt x="10745" y="4360"/>
                      <a:pt x="10745" y="4360"/>
                    </a:cubicBezTo>
                    <a:cubicBezTo>
                      <a:pt x="10745" y="4558"/>
                      <a:pt x="10745" y="4558"/>
                      <a:pt x="10745" y="4558"/>
                    </a:cubicBezTo>
                    <a:cubicBezTo>
                      <a:pt x="10855" y="4756"/>
                      <a:pt x="10855" y="4756"/>
                      <a:pt x="10855" y="4756"/>
                    </a:cubicBezTo>
                    <a:cubicBezTo>
                      <a:pt x="10855" y="4756"/>
                      <a:pt x="10966" y="4756"/>
                      <a:pt x="10966" y="4756"/>
                    </a:cubicBezTo>
                    <a:cubicBezTo>
                      <a:pt x="10966" y="4756"/>
                      <a:pt x="11188" y="4558"/>
                      <a:pt x="11298" y="4558"/>
                    </a:cubicBezTo>
                    <a:cubicBezTo>
                      <a:pt x="11298" y="4558"/>
                      <a:pt x="11298" y="4360"/>
                      <a:pt x="11298" y="4360"/>
                    </a:cubicBezTo>
                    <a:cubicBezTo>
                      <a:pt x="11298" y="4360"/>
                      <a:pt x="11520" y="4161"/>
                      <a:pt x="11520" y="4161"/>
                    </a:cubicBezTo>
                    <a:cubicBezTo>
                      <a:pt x="11520" y="4161"/>
                      <a:pt x="11631" y="4161"/>
                      <a:pt x="11631" y="4161"/>
                    </a:cubicBezTo>
                    <a:cubicBezTo>
                      <a:pt x="11631" y="4360"/>
                      <a:pt x="11742" y="4558"/>
                      <a:pt x="11742" y="4558"/>
                    </a:cubicBezTo>
                    <a:cubicBezTo>
                      <a:pt x="11742" y="4558"/>
                      <a:pt x="11852" y="4360"/>
                      <a:pt x="11852" y="4558"/>
                    </a:cubicBezTo>
                    <a:cubicBezTo>
                      <a:pt x="11852" y="4558"/>
                      <a:pt x="11963" y="4558"/>
                      <a:pt x="11963" y="4558"/>
                    </a:cubicBezTo>
                    <a:cubicBezTo>
                      <a:pt x="11963" y="4558"/>
                      <a:pt x="11963" y="4558"/>
                      <a:pt x="11963" y="4360"/>
                    </a:cubicBezTo>
                    <a:cubicBezTo>
                      <a:pt x="11963" y="3963"/>
                      <a:pt x="11963" y="3963"/>
                      <a:pt x="11963" y="3963"/>
                    </a:cubicBezTo>
                    <a:cubicBezTo>
                      <a:pt x="11963" y="3765"/>
                      <a:pt x="11963" y="3567"/>
                      <a:pt x="11963" y="3567"/>
                    </a:cubicBezTo>
                    <a:cubicBezTo>
                      <a:pt x="12074" y="3369"/>
                      <a:pt x="12074" y="3369"/>
                      <a:pt x="12074" y="3171"/>
                    </a:cubicBezTo>
                    <a:cubicBezTo>
                      <a:pt x="12074" y="3171"/>
                      <a:pt x="11963" y="2972"/>
                      <a:pt x="12074" y="2972"/>
                    </a:cubicBezTo>
                    <a:cubicBezTo>
                      <a:pt x="12185" y="2972"/>
                      <a:pt x="12295" y="2972"/>
                      <a:pt x="12295" y="2972"/>
                    </a:cubicBezTo>
                    <a:cubicBezTo>
                      <a:pt x="12295" y="2972"/>
                      <a:pt x="12295" y="2774"/>
                      <a:pt x="12295" y="2774"/>
                    </a:cubicBezTo>
                    <a:cubicBezTo>
                      <a:pt x="12295" y="2774"/>
                      <a:pt x="12406" y="2576"/>
                      <a:pt x="12517" y="2576"/>
                    </a:cubicBezTo>
                    <a:cubicBezTo>
                      <a:pt x="12517" y="2576"/>
                      <a:pt x="12517" y="2774"/>
                      <a:pt x="12628" y="2576"/>
                    </a:cubicBezTo>
                    <a:cubicBezTo>
                      <a:pt x="12738" y="2378"/>
                      <a:pt x="12628" y="2378"/>
                      <a:pt x="12628" y="2378"/>
                    </a:cubicBezTo>
                    <a:cubicBezTo>
                      <a:pt x="12628" y="2180"/>
                      <a:pt x="12628" y="2180"/>
                      <a:pt x="12628" y="2180"/>
                    </a:cubicBezTo>
                    <a:cubicBezTo>
                      <a:pt x="12738" y="1982"/>
                      <a:pt x="12628" y="2180"/>
                      <a:pt x="12849" y="2180"/>
                    </a:cubicBezTo>
                    <a:cubicBezTo>
                      <a:pt x="12960" y="1982"/>
                      <a:pt x="13071" y="1982"/>
                      <a:pt x="13071" y="1982"/>
                    </a:cubicBezTo>
                    <a:cubicBezTo>
                      <a:pt x="13071" y="1982"/>
                      <a:pt x="13071" y="1783"/>
                      <a:pt x="13071" y="1783"/>
                    </a:cubicBezTo>
                    <a:cubicBezTo>
                      <a:pt x="13292" y="1585"/>
                      <a:pt x="13292" y="1585"/>
                      <a:pt x="13292" y="1585"/>
                    </a:cubicBezTo>
                    <a:cubicBezTo>
                      <a:pt x="13292" y="1585"/>
                      <a:pt x="13292" y="1783"/>
                      <a:pt x="13292" y="1783"/>
                    </a:cubicBezTo>
                    <a:cubicBezTo>
                      <a:pt x="13292" y="1783"/>
                      <a:pt x="13403" y="1783"/>
                      <a:pt x="13514" y="1783"/>
                    </a:cubicBezTo>
                    <a:cubicBezTo>
                      <a:pt x="13514" y="1783"/>
                      <a:pt x="13625" y="1982"/>
                      <a:pt x="13625" y="1783"/>
                    </a:cubicBezTo>
                    <a:cubicBezTo>
                      <a:pt x="13625" y="1783"/>
                      <a:pt x="13735" y="1783"/>
                      <a:pt x="13735" y="1585"/>
                    </a:cubicBezTo>
                    <a:cubicBezTo>
                      <a:pt x="13735" y="1585"/>
                      <a:pt x="13735" y="1585"/>
                      <a:pt x="13735" y="1585"/>
                    </a:cubicBezTo>
                    <a:cubicBezTo>
                      <a:pt x="13735" y="1585"/>
                      <a:pt x="13735" y="1387"/>
                      <a:pt x="13846" y="1387"/>
                    </a:cubicBezTo>
                    <a:cubicBezTo>
                      <a:pt x="13957" y="1585"/>
                      <a:pt x="13846" y="1585"/>
                      <a:pt x="13957" y="1585"/>
                    </a:cubicBezTo>
                    <a:cubicBezTo>
                      <a:pt x="13957" y="1387"/>
                      <a:pt x="14178" y="1189"/>
                      <a:pt x="14178" y="1189"/>
                    </a:cubicBezTo>
                    <a:cubicBezTo>
                      <a:pt x="14178" y="1189"/>
                      <a:pt x="14178" y="1189"/>
                      <a:pt x="14289" y="1585"/>
                    </a:cubicBezTo>
                    <a:cubicBezTo>
                      <a:pt x="14289" y="1783"/>
                      <a:pt x="14400" y="1783"/>
                      <a:pt x="14511" y="1783"/>
                    </a:cubicBezTo>
                    <a:cubicBezTo>
                      <a:pt x="14511" y="1783"/>
                      <a:pt x="14511" y="1783"/>
                      <a:pt x="14511" y="1783"/>
                    </a:cubicBezTo>
                    <a:cubicBezTo>
                      <a:pt x="14511" y="1982"/>
                      <a:pt x="14622" y="2180"/>
                      <a:pt x="14622" y="2180"/>
                    </a:cubicBezTo>
                    <a:cubicBezTo>
                      <a:pt x="14732" y="2180"/>
                      <a:pt x="14732" y="2180"/>
                      <a:pt x="14732" y="2180"/>
                    </a:cubicBezTo>
                    <a:cubicBezTo>
                      <a:pt x="14843" y="1982"/>
                      <a:pt x="14843" y="1982"/>
                      <a:pt x="14843" y="1982"/>
                    </a:cubicBezTo>
                    <a:cubicBezTo>
                      <a:pt x="14843" y="1982"/>
                      <a:pt x="14843" y="2180"/>
                      <a:pt x="14954" y="2180"/>
                    </a:cubicBezTo>
                    <a:cubicBezTo>
                      <a:pt x="15065" y="2180"/>
                      <a:pt x="15175" y="2378"/>
                      <a:pt x="15175" y="2378"/>
                    </a:cubicBezTo>
                    <a:cubicBezTo>
                      <a:pt x="15175" y="2180"/>
                      <a:pt x="15286" y="1982"/>
                      <a:pt x="15286" y="1982"/>
                    </a:cubicBezTo>
                    <a:cubicBezTo>
                      <a:pt x="15286" y="1783"/>
                      <a:pt x="15286" y="1783"/>
                      <a:pt x="15397" y="1585"/>
                    </a:cubicBezTo>
                    <a:cubicBezTo>
                      <a:pt x="15397" y="1585"/>
                      <a:pt x="15729" y="1387"/>
                      <a:pt x="15729" y="1387"/>
                    </a:cubicBezTo>
                    <a:cubicBezTo>
                      <a:pt x="15729" y="1387"/>
                      <a:pt x="15618" y="991"/>
                      <a:pt x="15508" y="991"/>
                    </a:cubicBezTo>
                    <a:cubicBezTo>
                      <a:pt x="15508" y="991"/>
                      <a:pt x="15397" y="793"/>
                      <a:pt x="15618" y="594"/>
                    </a:cubicBezTo>
                    <a:cubicBezTo>
                      <a:pt x="15729" y="594"/>
                      <a:pt x="15840" y="594"/>
                      <a:pt x="15840" y="594"/>
                    </a:cubicBezTo>
                    <a:cubicBezTo>
                      <a:pt x="16062" y="793"/>
                      <a:pt x="16062" y="793"/>
                      <a:pt x="16062" y="793"/>
                    </a:cubicBezTo>
                    <a:cubicBezTo>
                      <a:pt x="16062" y="594"/>
                      <a:pt x="16062" y="594"/>
                      <a:pt x="16062" y="594"/>
                    </a:cubicBezTo>
                    <a:cubicBezTo>
                      <a:pt x="16172" y="396"/>
                      <a:pt x="16172" y="396"/>
                      <a:pt x="16172" y="396"/>
                    </a:cubicBezTo>
                    <a:cubicBezTo>
                      <a:pt x="16172" y="396"/>
                      <a:pt x="16283" y="198"/>
                      <a:pt x="16283" y="198"/>
                    </a:cubicBezTo>
                    <a:cubicBezTo>
                      <a:pt x="16283" y="198"/>
                      <a:pt x="16394" y="198"/>
                      <a:pt x="16394" y="198"/>
                    </a:cubicBezTo>
                    <a:cubicBezTo>
                      <a:pt x="16505" y="198"/>
                      <a:pt x="16615" y="198"/>
                      <a:pt x="16615" y="198"/>
                    </a:cubicBezTo>
                    <a:cubicBezTo>
                      <a:pt x="16615" y="198"/>
                      <a:pt x="16726" y="396"/>
                      <a:pt x="16726" y="396"/>
                    </a:cubicBezTo>
                    <a:cubicBezTo>
                      <a:pt x="16837" y="396"/>
                      <a:pt x="16948" y="396"/>
                      <a:pt x="16948" y="396"/>
                    </a:cubicBezTo>
                    <a:cubicBezTo>
                      <a:pt x="16948" y="396"/>
                      <a:pt x="17058" y="594"/>
                      <a:pt x="17058" y="396"/>
                    </a:cubicBezTo>
                    <a:cubicBezTo>
                      <a:pt x="17169" y="396"/>
                      <a:pt x="17169" y="198"/>
                      <a:pt x="17169" y="198"/>
                    </a:cubicBezTo>
                    <a:cubicBezTo>
                      <a:pt x="17169" y="198"/>
                      <a:pt x="17612" y="0"/>
                      <a:pt x="17612" y="0"/>
                    </a:cubicBezTo>
                    <a:cubicBezTo>
                      <a:pt x="17612" y="0"/>
                      <a:pt x="17723" y="0"/>
                      <a:pt x="17723" y="0"/>
                    </a:cubicBezTo>
                    <a:cubicBezTo>
                      <a:pt x="17834" y="198"/>
                      <a:pt x="17945" y="198"/>
                      <a:pt x="17945" y="198"/>
                    </a:cubicBezTo>
                    <a:cubicBezTo>
                      <a:pt x="18055" y="198"/>
                      <a:pt x="18166" y="396"/>
                      <a:pt x="18166" y="396"/>
                    </a:cubicBezTo>
                    <a:cubicBezTo>
                      <a:pt x="18277" y="594"/>
                      <a:pt x="18388" y="594"/>
                      <a:pt x="18388" y="594"/>
                    </a:cubicBezTo>
                    <a:cubicBezTo>
                      <a:pt x="18388" y="594"/>
                      <a:pt x="18388" y="198"/>
                      <a:pt x="18388" y="198"/>
                    </a:cubicBezTo>
                    <a:cubicBezTo>
                      <a:pt x="18498" y="198"/>
                      <a:pt x="18609" y="198"/>
                      <a:pt x="18609" y="198"/>
                    </a:cubicBezTo>
                    <a:cubicBezTo>
                      <a:pt x="18720" y="396"/>
                      <a:pt x="18720" y="396"/>
                      <a:pt x="18720" y="396"/>
                    </a:cubicBezTo>
                    <a:cubicBezTo>
                      <a:pt x="18720" y="396"/>
                      <a:pt x="18831" y="594"/>
                      <a:pt x="18942" y="594"/>
                    </a:cubicBezTo>
                    <a:cubicBezTo>
                      <a:pt x="18942" y="594"/>
                      <a:pt x="19052" y="396"/>
                      <a:pt x="19052" y="396"/>
                    </a:cubicBezTo>
                    <a:cubicBezTo>
                      <a:pt x="19052" y="594"/>
                      <a:pt x="19163" y="594"/>
                      <a:pt x="19163" y="793"/>
                    </a:cubicBezTo>
                    <a:cubicBezTo>
                      <a:pt x="19163" y="793"/>
                      <a:pt x="19274" y="991"/>
                      <a:pt x="19274" y="991"/>
                    </a:cubicBezTo>
                    <a:cubicBezTo>
                      <a:pt x="19274" y="1189"/>
                      <a:pt x="19385" y="1189"/>
                      <a:pt x="19385" y="1189"/>
                    </a:cubicBezTo>
                    <a:cubicBezTo>
                      <a:pt x="19385" y="1387"/>
                      <a:pt x="19385" y="1585"/>
                      <a:pt x="19385" y="1585"/>
                    </a:cubicBezTo>
                    <a:cubicBezTo>
                      <a:pt x="19385" y="1585"/>
                      <a:pt x="19385" y="1585"/>
                      <a:pt x="19385" y="1783"/>
                    </a:cubicBezTo>
                    <a:cubicBezTo>
                      <a:pt x="19495" y="1783"/>
                      <a:pt x="19828" y="1783"/>
                      <a:pt x="19828" y="1783"/>
                    </a:cubicBezTo>
                    <a:cubicBezTo>
                      <a:pt x="19828" y="1783"/>
                      <a:pt x="19938" y="1783"/>
                      <a:pt x="19938" y="1982"/>
                    </a:cubicBezTo>
                    <a:cubicBezTo>
                      <a:pt x="19938" y="1982"/>
                      <a:pt x="20160" y="1982"/>
                      <a:pt x="20160" y="1982"/>
                    </a:cubicBezTo>
                    <a:cubicBezTo>
                      <a:pt x="20160" y="1982"/>
                      <a:pt x="20271" y="1783"/>
                      <a:pt x="20271" y="1982"/>
                    </a:cubicBezTo>
                    <a:cubicBezTo>
                      <a:pt x="20271" y="1982"/>
                      <a:pt x="20271" y="2180"/>
                      <a:pt x="20271" y="2180"/>
                    </a:cubicBezTo>
                    <a:cubicBezTo>
                      <a:pt x="20492" y="2180"/>
                      <a:pt x="20492" y="2180"/>
                      <a:pt x="20492" y="2180"/>
                    </a:cubicBezTo>
                    <a:cubicBezTo>
                      <a:pt x="20603" y="2180"/>
                      <a:pt x="20603" y="2180"/>
                      <a:pt x="20603" y="2180"/>
                    </a:cubicBezTo>
                    <a:cubicBezTo>
                      <a:pt x="20603" y="2180"/>
                      <a:pt x="20714" y="1982"/>
                      <a:pt x="20714" y="2180"/>
                    </a:cubicBezTo>
                    <a:cubicBezTo>
                      <a:pt x="20714" y="2180"/>
                      <a:pt x="20825" y="2180"/>
                      <a:pt x="20825" y="2180"/>
                    </a:cubicBezTo>
                    <a:cubicBezTo>
                      <a:pt x="20825" y="2180"/>
                      <a:pt x="21046" y="2378"/>
                      <a:pt x="21046" y="2378"/>
                    </a:cubicBezTo>
                    <a:cubicBezTo>
                      <a:pt x="21046" y="2378"/>
                      <a:pt x="21157" y="2378"/>
                      <a:pt x="21268" y="2378"/>
                    </a:cubicBezTo>
                    <a:cubicBezTo>
                      <a:pt x="21268" y="2378"/>
                      <a:pt x="21600" y="2378"/>
                      <a:pt x="21600" y="2378"/>
                    </a:cubicBezTo>
                    <a:cubicBezTo>
                      <a:pt x="21600" y="2378"/>
                      <a:pt x="21600" y="2576"/>
                      <a:pt x="21600" y="2774"/>
                    </a:cubicBezTo>
                    <a:cubicBezTo>
                      <a:pt x="21600" y="2774"/>
                      <a:pt x="21600" y="3171"/>
                      <a:pt x="21600" y="3171"/>
                    </a:cubicBezTo>
                    <a:cubicBezTo>
                      <a:pt x="21600" y="3171"/>
                      <a:pt x="21489" y="3369"/>
                      <a:pt x="21489" y="3567"/>
                    </a:cubicBezTo>
                    <a:cubicBezTo>
                      <a:pt x="21378" y="3567"/>
                      <a:pt x="21378" y="3963"/>
                      <a:pt x="21378" y="3963"/>
                    </a:cubicBezTo>
                    <a:cubicBezTo>
                      <a:pt x="21378" y="3963"/>
                      <a:pt x="21378" y="4161"/>
                      <a:pt x="21378" y="4161"/>
                    </a:cubicBezTo>
                    <a:cubicBezTo>
                      <a:pt x="21378" y="4161"/>
                      <a:pt x="21378" y="4558"/>
                      <a:pt x="21378" y="4558"/>
                    </a:cubicBezTo>
                    <a:cubicBezTo>
                      <a:pt x="21268" y="4954"/>
                      <a:pt x="21268" y="4954"/>
                      <a:pt x="21268" y="4954"/>
                    </a:cubicBezTo>
                    <a:cubicBezTo>
                      <a:pt x="21268" y="4954"/>
                      <a:pt x="21157" y="5152"/>
                      <a:pt x="21268" y="5350"/>
                    </a:cubicBezTo>
                    <a:cubicBezTo>
                      <a:pt x="21268" y="5350"/>
                      <a:pt x="21268" y="5549"/>
                      <a:pt x="21268" y="5549"/>
                    </a:cubicBezTo>
                    <a:cubicBezTo>
                      <a:pt x="21378" y="5747"/>
                      <a:pt x="21378" y="5747"/>
                      <a:pt x="21378" y="5747"/>
                    </a:cubicBezTo>
                    <a:cubicBezTo>
                      <a:pt x="21157" y="6143"/>
                      <a:pt x="21157" y="6143"/>
                      <a:pt x="21157" y="6143"/>
                    </a:cubicBezTo>
                    <a:cubicBezTo>
                      <a:pt x="21157" y="6539"/>
                      <a:pt x="21157" y="6539"/>
                      <a:pt x="21157" y="6539"/>
                    </a:cubicBezTo>
                    <a:cubicBezTo>
                      <a:pt x="21157" y="6539"/>
                      <a:pt x="21268" y="6738"/>
                      <a:pt x="21157" y="6936"/>
                    </a:cubicBezTo>
                    <a:cubicBezTo>
                      <a:pt x="21157" y="6936"/>
                      <a:pt x="21046" y="7134"/>
                      <a:pt x="21046" y="7134"/>
                    </a:cubicBezTo>
                    <a:cubicBezTo>
                      <a:pt x="21046" y="7134"/>
                      <a:pt x="20825" y="7530"/>
                      <a:pt x="20825" y="7530"/>
                    </a:cubicBezTo>
                    <a:cubicBezTo>
                      <a:pt x="20825" y="7530"/>
                      <a:pt x="20825" y="7728"/>
                      <a:pt x="20825" y="7728"/>
                    </a:cubicBezTo>
                    <a:cubicBezTo>
                      <a:pt x="20825" y="7728"/>
                      <a:pt x="20714" y="8125"/>
                      <a:pt x="20714" y="8125"/>
                    </a:cubicBezTo>
                    <a:cubicBezTo>
                      <a:pt x="20714" y="8125"/>
                      <a:pt x="20714" y="8719"/>
                      <a:pt x="20714" y="8719"/>
                    </a:cubicBezTo>
                    <a:cubicBezTo>
                      <a:pt x="20714" y="8719"/>
                      <a:pt x="20825" y="8917"/>
                      <a:pt x="20825" y="8917"/>
                    </a:cubicBezTo>
                    <a:cubicBezTo>
                      <a:pt x="20825" y="8917"/>
                      <a:pt x="20825" y="9116"/>
                      <a:pt x="20825" y="9314"/>
                    </a:cubicBezTo>
                    <a:cubicBezTo>
                      <a:pt x="20714" y="9314"/>
                      <a:pt x="20825" y="9512"/>
                      <a:pt x="20825" y="9710"/>
                    </a:cubicBezTo>
                    <a:cubicBezTo>
                      <a:pt x="20825" y="9710"/>
                      <a:pt x="20825" y="9908"/>
                      <a:pt x="20825" y="9908"/>
                    </a:cubicBezTo>
                    <a:cubicBezTo>
                      <a:pt x="20714" y="10305"/>
                      <a:pt x="20714" y="10305"/>
                      <a:pt x="20714" y="10305"/>
                    </a:cubicBezTo>
                    <a:cubicBezTo>
                      <a:pt x="20603" y="10305"/>
                      <a:pt x="20603" y="10305"/>
                      <a:pt x="20603" y="10305"/>
                    </a:cubicBezTo>
                    <a:cubicBezTo>
                      <a:pt x="20714" y="10899"/>
                      <a:pt x="20714" y="10899"/>
                      <a:pt x="20714" y="10899"/>
                    </a:cubicBezTo>
                    <a:cubicBezTo>
                      <a:pt x="20492" y="11295"/>
                      <a:pt x="20492" y="11295"/>
                      <a:pt x="20492" y="11295"/>
                    </a:cubicBezTo>
                    <a:cubicBezTo>
                      <a:pt x="19606" y="11295"/>
                      <a:pt x="19606" y="11295"/>
                      <a:pt x="19606" y="11295"/>
                    </a:cubicBezTo>
                    <a:cubicBezTo>
                      <a:pt x="18720" y="9710"/>
                      <a:pt x="18720" y="9710"/>
                      <a:pt x="18720" y="9710"/>
                    </a:cubicBezTo>
                    <a:cubicBezTo>
                      <a:pt x="18055" y="9512"/>
                      <a:pt x="18055" y="9512"/>
                      <a:pt x="18055" y="9512"/>
                    </a:cubicBezTo>
                    <a:cubicBezTo>
                      <a:pt x="17502" y="10305"/>
                      <a:pt x="17502" y="10305"/>
                      <a:pt x="17502" y="10305"/>
                    </a:cubicBezTo>
                    <a:cubicBezTo>
                      <a:pt x="16726" y="10503"/>
                      <a:pt x="16726" y="10503"/>
                      <a:pt x="16726" y="10503"/>
                    </a:cubicBezTo>
                    <a:cubicBezTo>
                      <a:pt x="16172" y="9908"/>
                      <a:pt x="16172" y="9908"/>
                      <a:pt x="16172" y="9908"/>
                    </a:cubicBezTo>
                    <a:cubicBezTo>
                      <a:pt x="14622" y="10701"/>
                      <a:pt x="14622" y="10701"/>
                      <a:pt x="14622" y="10701"/>
                    </a:cubicBezTo>
                    <a:cubicBezTo>
                      <a:pt x="14511" y="11295"/>
                      <a:pt x="14511" y="11295"/>
                      <a:pt x="14511" y="11295"/>
                    </a:cubicBezTo>
                    <a:cubicBezTo>
                      <a:pt x="14289" y="12683"/>
                      <a:pt x="14289" y="12683"/>
                      <a:pt x="14289" y="12683"/>
                    </a:cubicBezTo>
                    <a:cubicBezTo>
                      <a:pt x="13957" y="13872"/>
                      <a:pt x="13957" y="13872"/>
                      <a:pt x="13957" y="13872"/>
                    </a:cubicBezTo>
                    <a:cubicBezTo>
                      <a:pt x="13514" y="14268"/>
                      <a:pt x="13514" y="14268"/>
                      <a:pt x="13514" y="14268"/>
                    </a:cubicBezTo>
                    <a:cubicBezTo>
                      <a:pt x="13182" y="14664"/>
                      <a:pt x="13182" y="14664"/>
                      <a:pt x="13182" y="14664"/>
                    </a:cubicBezTo>
                    <a:cubicBezTo>
                      <a:pt x="12849" y="15457"/>
                      <a:pt x="12849" y="15457"/>
                      <a:pt x="12849" y="15457"/>
                    </a:cubicBezTo>
                    <a:cubicBezTo>
                      <a:pt x="12185" y="15457"/>
                      <a:pt x="12185" y="15457"/>
                      <a:pt x="12185" y="15457"/>
                    </a:cubicBezTo>
                    <a:cubicBezTo>
                      <a:pt x="11742" y="15259"/>
                      <a:pt x="11742" y="15259"/>
                      <a:pt x="11742" y="15259"/>
                    </a:cubicBezTo>
                    <a:cubicBezTo>
                      <a:pt x="11077" y="15457"/>
                      <a:pt x="11077" y="15457"/>
                      <a:pt x="11077" y="15457"/>
                    </a:cubicBezTo>
                    <a:cubicBezTo>
                      <a:pt x="10855" y="16646"/>
                      <a:pt x="10855" y="16646"/>
                      <a:pt x="10855" y="16646"/>
                    </a:cubicBezTo>
                    <a:cubicBezTo>
                      <a:pt x="10412" y="16844"/>
                      <a:pt x="10412" y="16844"/>
                      <a:pt x="10412" y="16844"/>
                    </a:cubicBezTo>
                    <a:cubicBezTo>
                      <a:pt x="9637" y="17042"/>
                      <a:pt x="9637" y="17042"/>
                      <a:pt x="9637" y="17042"/>
                    </a:cubicBezTo>
                    <a:cubicBezTo>
                      <a:pt x="8640" y="17637"/>
                      <a:pt x="8640" y="17637"/>
                      <a:pt x="8640" y="17637"/>
                    </a:cubicBezTo>
                    <a:cubicBezTo>
                      <a:pt x="8086" y="18628"/>
                      <a:pt x="8086" y="18628"/>
                      <a:pt x="8086" y="18628"/>
                    </a:cubicBezTo>
                    <a:cubicBezTo>
                      <a:pt x="8086" y="19024"/>
                      <a:pt x="8086" y="19024"/>
                      <a:pt x="8086" y="19024"/>
                    </a:cubicBezTo>
                    <a:cubicBezTo>
                      <a:pt x="8086" y="19024"/>
                      <a:pt x="8529" y="19618"/>
                      <a:pt x="8751" y="19817"/>
                    </a:cubicBezTo>
                    <a:cubicBezTo>
                      <a:pt x="8972" y="20213"/>
                      <a:pt x="8308" y="20411"/>
                      <a:pt x="8197" y="20609"/>
                    </a:cubicBezTo>
                    <a:cubicBezTo>
                      <a:pt x="8086" y="20807"/>
                      <a:pt x="7089" y="21006"/>
                      <a:pt x="7089" y="21006"/>
                    </a:cubicBezTo>
                    <a:cubicBezTo>
                      <a:pt x="5206" y="21204"/>
                      <a:pt x="5206" y="21204"/>
                      <a:pt x="5206" y="21204"/>
                    </a:cubicBezTo>
                    <a:cubicBezTo>
                      <a:pt x="4209" y="21600"/>
                      <a:pt x="4209" y="21600"/>
                      <a:pt x="4209" y="21600"/>
                    </a:cubicBezTo>
                    <a:cubicBezTo>
                      <a:pt x="3766" y="21204"/>
                      <a:pt x="3766" y="21204"/>
                      <a:pt x="3766" y="21204"/>
                    </a:cubicBezTo>
                    <a:cubicBezTo>
                      <a:pt x="2991" y="20411"/>
                      <a:pt x="2991" y="20411"/>
                      <a:pt x="2991" y="20411"/>
                    </a:cubicBezTo>
                    <a:cubicBezTo>
                      <a:pt x="2437" y="19420"/>
                      <a:pt x="2437" y="19420"/>
                      <a:pt x="2437" y="19420"/>
                    </a:cubicBezTo>
                    <a:cubicBezTo>
                      <a:pt x="2437" y="19420"/>
                      <a:pt x="2437" y="19420"/>
                      <a:pt x="2437" y="19420"/>
                    </a:cubicBezTo>
                    <a:cubicBezTo>
                      <a:pt x="1551" y="19222"/>
                      <a:pt x="1551" y="19222"/>
                      <a:pt x="1551" y="19222"/>
                    </a:cubicBezTo>
                    <a:cubicBezTo>
                      <a:pt x="1551" y="19420"/>
                      <a:pt x="1551" y="19420"/>
                      <a:pt x="1551" y="19420"/>
                    </a:cubicBezTo>
                    <a:cubicBezTo>
                      <a:pt x="1551" y="20213"/>
                      <a:pt x="1551" y="20213"/>
                      <a:pt x="1551" y="20213"/>
                    </a:cubicBezTo>
                    <a:cubicBezTo>
                      <a:pt x="1218" y="21006"/>
                      <a:pt x="1218" y="21006"/>
                      <a:pt x="1218" y="21006"/>
                    </a:cubicBezTo>
                    <a:cubicBezTo>
                      <a:pt x="997" y="20411"/>
                      <a:pt x="886" y="19420"/>
                      <a:pt x="665" y="18429"/>
                    </a:cubicBezTo>
                    <a:cubicBezTo>
                      <a:pt x="665" y="18429"/>
                      <a:pt x="665" y="18231"/>
                      <a:pt x="554" y="18033"/>
                    </a:cubicBezTo>
                    <a:cubicBezTo>
                      <a:pt x="554" y="17835"/>
                      <a:pt x="443" y="17439"/>
                      <a:pt x="443" y="17439"/>
                    </a:cubicBezTo>
                    <a:cubicBezTo>
                      <a:pt x="443" y="17439"/>
                      <a:pt x="443" y="17439"/>
                      <a:pt x="443" y="17439"/>
                    </a:cubicBezTo>
                    <a:cubicBezTo>
                      <a:pt x="332" y="17240"/>
                      <a:pt x="222" y="17042"/>
                      <a:pt x="222" y="17042"/>
                    </a:cubicBezTo>
                    <a:cubicBezTo>
                      <a:pt x="222" y="17042"/>
                      <a:pt x="222" y="16844"/>
                      <a:pt x="222" y="16844"/>
                    </a:cubicBezTo>
                    <a:cubicBezTo>
                      <a:pt x="111" y="16844"/>
                      <a:pt x="0" y="16646"/>
                      <a:pt x="0" y="16646"/>
                    </a:cubicBezTo>
                    <a:cubicBezTo>
                      <a:pt x="0" y="16646"/>
                      <a:pt x="0" y="16051"/>
                      <a:pt x="0" y="16051"/>
                    </a:cubicBezTo>
                    <a:cubicBezTo>
                      <a:pt x="0" y="15655"/>
                      <a:pt x="0" y="15655"/>
                      <a:pt x="0" y="15655"/>
                    </a:cubicBezTo>
                    <a:cubicBezTo>
                      <a:pt x="222" y="15259"/>
                      <a:pt x="222" y="15259"/>
                      <a:pt x="222" y="15259"/>
                    </a:cubicBezTo>
                    <a:cubicBezTo>
                      <a:pt x="222" y="15259"/>
                      <a:pt x="222" y="14862"/>
                      <a:pt x="222" y="14862"/>
                    </a:cubicBezTo>
                    <a:cubicBezTo>
                      <a:pt x="222" y="14862"/>
                      <a:pt x="332" y="14466"/>
                      <a:pt x="332" y="14466"/>
                    </a:cubicBezTo>
                    <a:cubicBezTo>
                      <a:pt x="222" y="14268"/>
                      <a:pt x="222" y="14268"/>
                      <a:pt x="222" y="14268"/>
                    </a:cubicBezTo>
                    <a:cubicBezTo>
                      <a:pt x="222" y="13673"/>
                      <a:pt x="222" y="13673"/>
                      <a:pt x="222" y="13673"/>
                    </a:cubicBezTo>
                    <a:cubicBezTo>
                      <a:pt x="332" y="13475"/>
                      <a:pt x="332" y="13475"/>
                      <a:pt x="332" y="13475"/>
                    </a:cubicBezTo>
                    <a:cubicBezTo>
                      <a:pt x="332" y="13079"/>
                      <a:pt x="332" y="13079"/>
                      <a:pt x="332" y="13079"/>
                    </a:cubicBezTo>
                    <a:cubicBezTo>
                      <a:pt x="332" y="13079"/>
                      <a:pt x="332" y="12881"/>
                      <a:pt x="332" y="12881"/>
                    </a:cubicBezTo>
                    <a:cubicBezTo>
                      <a:pt x="443" y="12881"/>
                      <a:pt x="443" y="12286"/>
                      <a:pt x="443" y="12286"/>
                    </a:cubicBezTo>
                    <a:cubicBezTo>
                      <a:pt x="443" y="12286"/>
                      <a:pt x="554" y="11890"/>
                      <a:pt x="554" y="11890"/>
                    </a:cubicBezTo>
                    <a:cubicBezTo>
                      <a:pt x="665" y="11890"/>
                      <a:pt x="665" y="11692"/>
                      <a:pt x="665" y="11692"/>
                    </a:cubicBezTo>
                    <a:cubicBezTo>
                      <a:pt x="665" y="11494"/>
                      <a:pt x="665" y="11295"/>
                      <a:pt x="665" y="11295"/>
                    </a:cubicBezTo>
                    <a:cubicBezTo>
                      <a:pt x="886" y="11097"/>
                      <a:pt x="886" y="11097"/>
                      <a:pt x="886" y="11097"/>
                    </a:cubicBezTo>
                    <a:cubicBezTo>
                      <a:pt x="886" y="11097"/>
                      <a:pt x="997" y="10899"/>
                      <a:pt x="997" y="10899"/>
                    </a:cubicBezTo>
                    <a:cubicBezTo>
                      <a:pt x="997" y="10899"/>
                      <a:pt x="1108" y="10899"/>
                      <a:pt x="1218" y="10899"/>
                    </a:cubicBezTo>
                    <a:cubicBezTo>
                      <a:pt x="1218" y="10899"/>
                      <a:pt x="1329" y="10899"/>
                      <a:pt x="1440" y="10899"/>
                    </a:cubicBezTo>
                    <a:cubicBezTo>
                      <a:pt x="1440" y="10899"/>
                      <a:pt x="1440" y="11097"/>
                      <a:pt x="1551" y="11097"/>
                    </a:cubicBezTo>
                    <a:cubicBezTo>
                      <a:pt x="1662" y="11097"/>
                      <a:pt x="1772" y="11295"/>
                      <a:pt x="1772" y="11295"/>
                    </a:cubicBezTo>
                    <a:cubicBezTo>
                      <a:pt x="1883" y="11097"/>
                      <a:pt x="1883" y="11097"/>
                      <a:pt x="1883" y="11097"/>
                    </a:cubicBezTo>
                    <a:cubicBezTo>
                      <a:pt x="1994" y="11097"/>
                      <a:pt x="1994" y="10899"/>
                      <a:pt x="1994" y="10899"/>
                    </a:cubicBezTo>
                    <a:cubicBezTo>
                      <a:pt x="2105" y="10899"/>
                      <a:pt x="2326" y="11097"/>
                      <a:pt x="2326" y="11097"/>
                    </a:cubicBezTo>
                    <a:cubicBezTo>
                      <a:pt x="2326" y="11097"/>
                      <a:pt x="2437" y="11295"/>
                      <a:pt x="2437" y="11097"/>
                    </a:cubicBezTo>
                    <a:cubicBezTo>
                      <a:pt x="2548" y="11097"/>
                      <a:pt x="2658" y="10899"/>
                      <a:pt x="2658" y="10899"/>
                    </a:cubicBezTo>
                    <a:cubicBezTo>
                      <a:pt x="2880" y="10701"/>
                      <a:pt x="2880" y="10701"/>
                      <a:pt x="2880" y="10701"/>
                    </a:cubicBezTo>
                    <a:close/>
                  </a:path>
                </a:pathLst>
              </a:custGeom>
              <a:solidFill>
                <a:srgbClr val="57565A">
                  <a:alpha val="15000"/>
                </a:srgbClr>
              </a:solidFill>
              <a:ln w="3175" cap="rnd">
                <a:solidFill>
                  <a:srgbClr val="9A999D"/>
                </a:solidFill>
                <a:prstDash val="solid"/>
                <a:round/>
              </a:ln>
              <a:effectLst/>
            </p:spPr>
            <p:txBody>
              <a:bodyPr wrap="square" lIns="35718" tIns="35718" rIns="35718" bIns="35718" numCol="1" anchor="t">
                <a:noAutofit/>
              </a:bodyPr>
              <a:lstStyle/>
              <a:p>
                <a:pPr defTabSz="857228">
                  <a:defRPr sz="1100">
                    <a:solidFill>
                      <a:srgbClr val="57565A"/>
                    </a:solidFill>
                    <a:latin typeface="Open Sans Light"/>
                    <a:ea typeface="Open Sans Light"/>
                    <a:cs typeface="Open Sans Light"/>
                    <a:sym typeface="Open Sans Light"/>
                  </a:defRPr>
                </a:pPr>
              </a:p>
            </p:txBody>
          </p:sp>
          <p:sp>
            <p:nvSpPr>
              <p:cNvPr id="1051" name="Freeform 88"/>
              <p:cNvSpPr/>
              <p:nvPr/>
            </p:nvSpPr>
            <p:spPr>
              <a:xfrm>
                <a:off x="2409994" y="3063824"/>
                <a:ext cx="273942" cy="2007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62" y="11782"/>
                    </a:moveTo>
                    <a:cubicBezTo>
                      <a:pt x="1292" y="11536"/>
                      <a:pt x="1292" y="11536"/>
                      <a:pt x="1292" y="11536"/>
                    </a:cubicBezTo>
                    <a:cubicBezTo>
                      <a:pt x="923" y="11291"/>
                      <a:pt x="923" y="11291"/>
                      <a:pt x="923" y="11291"/>
                    </a:cubicBezTo>
                    <a:cubicBezTo>
                      <a:pt x="369" y="11291"/>
                      <a:pt x="369" y="11291"/>
                      <a:pt x="369" y="11291"/>
                    </a:cubicBezTo>
                    <a:cubicBezTo>
                      <a:pt x="0" y="10800"/>
                      <a:pt x="0" y="10800"/>
                      <a:pt x="0" y="10800"/>
                    </a:cubicBezTo>
                    <a:cubicBezTo>
                      <a:pt x="185" y="10309"/>
                      <a:pt x="185" y="10309"/>
                      <a:pt x="185" y="10309"/>
                    </a:cubicBezTo>
                    <a:cubicBezTo>
                      <a:pt x="185" y="9818"/>
                      <a:pt x="185" y="9818"/>
                      <a:pt x="185" y="9818"/>
                    </a:cubicBezTo>
                    <a:cubicBezTo>
                      <a:pt x="185" y="9818"/>
                      <a:pt x="554" y="9327"/>
                      <a:pt x="554" y="9327"/>
                    </a:cubicBezTo>
                    <a:cubicBezTo>
                      <a:pt x="738" y="9082"/>
                      <a:pt x="1108" y="8836"/>
                      <a:pt x="1108" y="8836"/>
                    </a:cubicBezTo>
                    <a:cubicBezTo>
                      <a:pt x="1292" y="8345"/>
                      <a:pt x="1292" y="8345"/>
                      <a:pt x="1292" y="8345"/>
                    </a:cubicBezTo>
                    <a:cubicBezTo>
                      <a:pt x="1292" y="8345"/>
                      <a:pt x="1477" y="8100"/>
                      <a:pt x="1662" y="8100"/>
                    </a:cubicBezTo>
                    <a:cubicBezTo>
                      <a:pt x="1846" y="8100"/>
                      <a:pt x="1846" y="8345"/>
                      <a:pt x="1846" y="8100"/>
                    </a:cubicBezTo>
                    <a:cubicBezTo>
                      <a:pt x="2031" y="8100"/>
                      <a:pt x="2031" y="7118"/>
                      <a:pt x="2031" y="7118"/>
                    </a:cubicBezTo>
                    <a:cubicBezTo>
                      <a:pt x="2031" y="6627"/>
                      <a:pt x="2031" y="6627"/>
                      <a:pt x="2031" y="6627"/>
                    </a:cubicBezTo>
                    <a:cubicBezTo>
                      <a:pt x="2400" y="6627"/>
                      <a:pt x="2400" y="6627"/>
                      <a:pt x="2400" y="6627"/>
                    </a:cubicBezTo>
                    <a:cubicBezTo>
                      <a:pt x="4062" y="7364"/>
                      <a:pt x="4062" y="7364"/>
                      <a:pt x="4062" y="7364"/>
                    </a:cubicBezTo>
                    <a:cubicBezTo>
                      <a:pt x="5908" y="7609"/>
                      <a:pt x="5908" y="7609"/>
                      <a:pt x="5908" y="7609"/>
                    </a:cubicBezTo>
                    <a:cubicBezTo>
                      <a:pt x="7569" y="7609"/>
                      <a:pt x="7569" y="7609"/>
                      <a:pt x="7569" y="7609"/>
                    </a:cubicBezTo>
                    <a:cubicBezTo>
                      <a:pt x="7938" y="7609"/>
                      <a:pt x="7938" y="7609"/>
                      <a:pt x="7938" y="7609"/>
                    </a:cubicBezTo>
                    <a:cubicBezTo>
                      <a:pt x="8492" y="7118"/>
                      <a:pt x="8492" y="7118"/>
                      <a:pt x="8492" y="7118"/>
                    </a:cubicBezTo>
                    <a:cubicBezTo>
                      <a:pt x="8862" y="6382"/>
                      <a:pt x="8862" y="6382"/>
                      <a:pt x="8862" y="6382"/>
                    </a:cubicBezTo>
                    <a:cubicBezTo>
                      <a:pt x="9600" y="6136"/>
                      <a:pt x="9600" y="6136"/>
                      <a:pt x="9600" y="6136"/>
                    </a:cubicBezTo>
                    <a:cubicBezTo>
                      <a:pt x="9785" y="5645"/>
                      <a:pt x="9785" y="5645"/>
                      <a:pt x="9785" y="5645"/>
                    </a:cubicBezTo>
                    <a:cubicBezTo>
                      <a:pt x="10154" y="4664"/>
                      <a:pt x="10154" y="4664"/>
                      <a:pt x="10154" y="4664"/>
                    </a:cubicBezTo>
                    <a:cubicBezTo>
                      <a:pt x="10708" y="4173"/>
                      <a:pt x="10708" y="4173"/>
                      <a:pt x="10708" y="4173"/>
                    </a:cubicBezTo>
                    <a:cubicBezTo>
                      <a:pt x="11815" y="4173"/>
                      <a:pt x="11815" y="4173"/>
                      <a:pt x="11815" y="4173"/>
                    </a:cubicBezTo>
                    <a:cubicBezTo>
                      <a:pt x="13108" y="3682"/>
                      <a:pt x="13108" y="3682"/>
                      <a:pt x="13108" y="3682"/>
                    </a:cubicBezTo>
                    <a:cubicBezTo>
                      <a:pt x="14031" y="4173"/>
                      <a:pt x="14031" y="4173"/>
                      <a:pt x="14031" y="4173"/>
                    </a:cubicBezTo>
                    <a:cubicBezTo>
                      <a:pt x="15138" y="3191"/>
                      <a:pt x="15138" y="3191"/>
                      <a:pt x="15138" y="3191"/>
                    </a:cubicBezTo>
                    <a:cubicBezTo>
                      <a:pt x="15692" y="2945"/>
                      <a:pt x="15692" y="2945"/>
                      <a:pt x="15692" y="2945"/>
                    </a:cubicBezTo>
                    <a:cubicBezTo>
                      <a:pt x="16615" y="2455"/>
                      <a:pt x="16615" y="2455"/>
                      <a:pt x="16615" y="2455"/>
                    </a:cubicBezTo>
                    <a:cubicBezTo>
                      <a:pt x="17723" y="3436"/>
                      <a:pt x="17723" y="3436"/>
                      <a:pt x="17723" y="3436"/>
                    </a:cubicBezTo>
                    <a:cubicBezTo>
                      <a:pt x="17538" y="1964"/>
                      <a:pt x="17538" y="1964"/>
                      <a:pt x="17538" y="1964"/>
                    </a:cubicBezTo>
                    <a:cubicBezTo>
                      <a:pt x="17723" y="982"/>
                      <a:pt x="17723" y="982"/>
                      <a:pt x="17723" y="982"/>
                    </a:cubicBezTo>
                    <a:cubicBezTo>
                      <a:pt x="18462" y="491"/>
                      <a:pt x="18462" y="491"/>
                      <a:pt x="18462" y="491"/>
                    </a:cubicBezTo>
                    <a:cubicBezTo>
                      <a:pt x="18646" y="491"/>
                      <a:pt x="18646" y="491"/>
                      <a:pt x="18646" y="491"/>
                    </a:cubicBezTo>
                    <a:cubicBezTo>
                      <a:pt x="18646" y="491"/>
                      <a:pt x="18646" y="491"/>
                      <a:pt x="18646" y="491"/>
                    </a:cubicBezTo>
                    <a:cubicBezTo>
                      <a:pt x="19385" y="0"/>
                      <a:pt x="19385" y="0"/>
                      <a:pt x="19385" y="0"/>
                    </a:cubicBezTo>
                    <a:cubicBezTo>
                      <a:pt x="19754" y="491"/>
                      <a:pt x="19754" y="491"/>
                      <a:pt x="19754" y="491"/>
                    </a:cubicBezTo>
                    <a:cubicBezTo>
                      <a:pt x="19938" y="982"/>
                      <a:pt x="19938" y="982"/>
                      <a:pt x="19938" y="982"/>
                    </a:cubicBezTo>
                    <a:cubicBezTo>
                      <a:pt x="19938" y="982"/>
                      <a:pt x="19938" y="982"/>
                      <a:pt x="19938" y="982"/>
                    </a:cubicBezTo>
                    <a:cubicBezTo>
                      <a:pt x="19938" y="982"/>
                      <a:pt x="19938" y="982"/>
                      <a:pt x="19938" y="1227"/>
                    </a:cubicBezTo>
                    <a:cubicBezTo>
                      <a:pt x="19938" y="1227"/>
                      <a:pt x="19938" y="1227"/>
                      <a:pt x="19938" y="1227"/>
                    </a:cubicBezTo>
                    <a:cubicBezTo>
                      <a:pt x="19938" y="1473"/>
                      <a:pt x="19938" y="1473"/>
                      <a:pt x="19938" y="1473"/>
                    </a:cubicBezTo>
                    <a:cubicBezTo>
                      <a:pt x="20123" y="1718"/>
                      <a:pt x="20123" y="1718"/>
                      <a:pt x="20123" y="1718"/>
                    </a:cubicBezTo>
                    <a:cubicBezTo>
                      <a:pt x="20308" y="1964"/>
                      <a:pt x="20308" y="1964"/>
                      <a:pt x="20308" y="1964"/>
                    </a:cubicBezTo>
                    <a:cubicBezTo>
                      <a:pt x="20308" y="1964"/>
                      <a:pt x="20308" y="1964"/>
                      <a:pt x="20308" y="1964"/>
                    </a:cubicBezTo>
                    <a:cubicBezTo>
                      <a:pt x="20492" y="2455"/>
                      <a:pt x="20492" y="2455"/>
                      <a:pt x="20492" y="2455"/>
                    </a:cubicBezTo>
                    <a:cubicBezTo>
                      <a:pt x="20492" y="2945"/>
                      <a:pt x="20492" y="2945"/>
                      <a:pt x="20492" y="2945"/>
                    </a:cubicBezTo>
                    <a:cubicBezTo>
                      <a:pt x="21600" y="4664"/>
                      <a:pt x="21600" y="4664"/>
                      <a:pt x="21600" y="4664"/>
                    </a:cubicBezTo>
                    <a:cubicBezTo>
                      <a:pt x="21600" y="4664"/>
                      <a:pt x="21231" y="4664"/>
                      <a:pt x="21231" y="4664"/>
                    </a:cubicBezTo>
                    <a:cubicBezTo>
                      <a:pt x="21046" y="4664"/>
                      <a:pt x="20677" y="4664"/>
                      <a:pt x="20677" y="4664"/>
                    </a:cubicBezTo>
                    <a:cubicBezTo>
                      <a:pt x="20677" y="4664"/>
                      <a:pt x="20492" y="4909"/>
                      <a:pt x="20308" y="4909"/>
                    </a:cubicBezTo>
                    <a:cubicBezTo>
                      <a:pt x="20308" y="4909"/>
                      <a:pt x="20123" y="5400"/>
                      <a:pt x="20123" y="5400"/>
                    </a:cubicBezTo>
                    <a:cubicBezTo>
                      <a:pt x="19938" y="5645"/>
                      <a:pt x="19938" y="5645"/>
                      <a:pt x="19938" y="5645"/>
                    </a:cubicBezTo>
                    <a:cubicBezTo>
                      <a:pt x="20123" y="5891"/>
                      <a:pt x="20123" y="5891"/>
                      <a:pt x="20123" y="5891"/>
                    </a:cubicBezTo>
                    <a:cubicBezTo>
                      <a:pt x="20492" y="6873"/>
                      <a:pt x="20677" y="6873"/>
                      <a:pt x="19754" y="6627"/>
                    </a:cubicBezTo>
                    <a:cubicBezTo>
                      <a:pt x="19385" y="6382"/>
                      <a:pt x="19385" y="6382"/>
                      <a:pt x="19385" y="6382"/>
                    </a:cubicBezTo>
                    <a:cubicBezTo>
                      <a:pt x="19200" y="6627"/>
                      <a:pt x="19200" y="6627"/>
                      <a:pt x="19200" y="6627"/>
                    </a:cubicBezTo>
                    <a:cubicBezTo>
                      <a:pt x="18831" y="6873"/>
                      <a:pt x="18831" y="6873"/>
                      <a:pt x="18831" y="6873"/>
                    </a:cubicBezTo>
                    <a:cubicBezTo>
                      <a:pt x="18831" y="6873"/>
                      <a:pt x="18831" y="6873"/>
                      <a:pt x="18831" y="6873"/>
                    </a:cubicBezTo>
                    <a:cubicBezTo>
                      <a:pt x="18831" y="6873"/>
                      <a:pt x="18831" y="7364"/>
                      <a:pt x="18831" y="7364"/>
                    </a:cubicBezTo>
                    <a:cubicBezTo>
                      <a:pt x="18646" y="7855"/>
                      <a:pt x="18646" y="7855"/>
                      <a:pt x="18646" y="7855"/>
                    </a:cubicBezTo>
                    <a:cubicBezTo>
                      <a:pt x="18277" y="8100"/>
                      <a:pt x="18277" y="8100"/>
                      <a:pt x="18277" y="8100"/>
                    </a:cubicBezTo>
                    <a:cubicBezTo>
                      <a:pt x="17908" y="8345"/>
                      <a:pt x="17908" y="8345"/>
                      <a:pt x="17908" y="8345"/>
                    </a:cubicBezTo>
                    <a:cubicBezTo>
                      <a:pt x="17723" y="8591"/>
                      <a:pt x="17723" y="8591"/>
                      <a:pt x="17723" y="8591"/>
                    </a:cubicBezTo>
                    <a:cubicBezTo>
                      <a:pt x="17354" y="8591"/>
                      <a:pt x="17354" y="8591"/>
                      <a:pt x="17354" y="8591"/>
                    </a:cubicBezTo>
                    <a:cubicBezTo>
                      <a:pt x="16985" y="8836"/>
                      <a:pt x="16985" y="8836"/>
                      <a:pt x="16985" y="8836"/>
                    </a:cubicBezTo>
                    <a:cubicBezTo>
                      <a:pt x="16800" y="9327"/>
                      <a:pt x="16800" y="9327"/>
                      <a:pt x="16800" y="9327"/>
                    </a:cubicBezTo>
                    <a:cubicBezTo>
                      <a:pt x="16800" y="9327"/>
                      <a:pt x="16431" y="9327"/>
                      <a:pt x="16431" y="9327"/>
                    </a:cubicBezTo>
                    <a:cubicBezTo>
                      <a:pt x="16431" y="9327"/>
                      <a:pt x="15877" y="9573"/>
                      <a:pt x="15877" y="9573"/>
                    </a:cubicBezTo>
                    <a:cubicBezTo>
                      <a:pt x="15877" y="10064"/>
                      <a:pt x="15877" y="10064"/>
                      <a:pt x="15877" y="10064"/>
                    </a:cubicBezTo>
                    <a:cubicBezTo>
                      <a:pt x="15877" y="10064"/>
                      <a:pt x="15692" y="10309"/>
                      <a:pt x="15692" y="10309"/>
                    </a:cubicBezTo>
                    <a:cubicBezTo>
                      <a:pt x="15692" y="10309"/>
                      <a:pt x="15692" y="11045"/>
                      <a:pt x="15692" y="11045"/>
                    </a:cubicBezTo>
                    <a:cubicBezTo>
                      <a:pt x="15692" y="11045"/>
                      <a:pt x="16062" y="11291"/>
                      <a:pt x="16062" y="11291"/>
                    </a:cubicBezTo>
                    <a:cubicBezTo>
                      <a:pt x="16246" y="11536"/>
                      <a:pt x="16246" y="11536"/>
                      <a:pt x="16246" y="11536"/>
                    </a:cubicBezTo>
                    <a:cubicBezTo>
                      <a:pt x="16431" y="11782"/>
                      <a:pt x="16431" y="11782"/>
                      <a:pt x="16431" y="11782"/>
                    </a:cubicBezTo>
                    <a:cubicBezTo>
                      <a:pt x="16431" y="11782"/>
                      <a:pt x="16615" y="12027"/>
                      <a:pt x="16615" y="12027"/>
                    </a:cubicBezTo>
                    <a:cubicBezTo>
                      <a:pt x="16431" y="12027"/>
                      <a:pt x="16431" y="12764"/>
                      <a:pt x="16431" y="12764"/>
                    </a:cubicBezTo>
                    <a:cubicBezTo>
                      <a:pt x="16615" y="13500"/>
                      <a:pt x="16615" y="13500"/>
                      <a:pt x="16615" y="13500"/>
                    </a:cubicBezTo>
                    <a:cubicBezTo>
                      <a:pt x="16431" y="13745"/>
                      <a:pt x="16431" y="13745"/>
                      <a:pt x="16431" y="13745"/>
                    </a:cubicBezTo>
                    <a:cubicBezTo>
                      <a:pt x="16615" y="14236"/>
                      <a:pt x="16615" y="14236"/>
                      <a:pt x="16615" y="14236"/>
                    </a:cubicBezTo>
                    <a:cubicBezTo>
                      <a:pt x="16615" y="14236"/>
                      <a:pt x="16800" y="14236"/>
                      <a:pt x="16615" y="14482"/>
                    </a:cubicBezTo>
                    <a:cubicBezTo>
                      <a:pt x="16431" y="14482"/>
                      <a:pt x="16246" y="14727"/>
                      <a:pt x="16246" y="14727"/>
                    </a:cubicBezTo>
                    <a:cubicBezTo>
                      <a:pt x="16246" y="14727"/>
                      <a:pt x="15877" y="14727"/>
                      <a:pt x="15877" y="14727"/>
                    </a:cubicBezTo>
                    <a:cubicBezTo>
                      <a:pt x="15877" y="14727"/>
                      <a:pt x="15508" y="14727"/>
                      <a:pt x="15508" y="14727"/>
                    </a:cubicBezTo>
                    <a:cubicBezTo>
                      <a:pt x="15323" y="15218"/>
                      <a:pt x="15323" y="15218"/>
                      <a:pt x="15323" y="15218"/>
                    </a:cubicBezTo>
                    <a:cubicBezTo>
                      <a:pt x="14954" y="14973"/>
                      <a:pt x="14954" y="14973"/>
                      <a:pt x="14954" y="14973"/>
                    </a:cubicBezTo>
                    <a:cubicBezTo>
                      <a:pt x="14954" y="15464"/>
                      <a:pt x="14954" y="15464"/>
                      <a:pt x="14954" y="15464"/>
                    </a:cubicBezTo>
                    <a:cubicBezTo>
                      <a:pt x="14400" y="15709"/>
                      <a:pt x="14400" y="15709"/>
                      <a:pt x="14400" y="15709"/>
                    </a:cubicBezTo>
                    <a:cubicBezTo>
                      <a:pt x="14031" y="15955"/>
                      <a:pt x="14031" y="15955"/>
                      <a:pt x="14031" y="15955"/>
                    </a:cubicBezTo>
                    <a:cubicBezTo>
                      <a:pt x="13846" y="16445"/>
                      <a:pt x="13846" y="16445"/>
                      <a:pt x="13846" y="16445"/>
                    </a:cubicBezTo>
                    <a:cubicBezTo>
                      <a:pt x="14031" y="16691"/>
                      <a:pt x="14031" y="16691"/>
                      <a:pt x="14031" y="16691"/>
                    </a:cubicBezTo>
                    <a:cubicBezTo>
                      <a:pt x="14031" y="16691"/>
                      <a:pt x="14215" y="16936"/>
                      <a:pt x="14215" y="16691"/>
                    </a:cubicBezTo>
                    <a:cubicBezTo>
                      <a:pt x="14215" y="16691"/>
                      <a:pt x="14215" y="16445"/>
                      <a:pt x="14215" y="16445"/>
                    </a:cubicBezTo>
                    <a:cubicBezTo>
                      <a:pt x="14400" y="16691"/>
                      <a:pt x="14585" y="16936"/>
                      <a:pt x="14585" y="16936"/>
                    </a:cubicBezTo>
                    <a:cubicBezTo>
                      <a:pt x="14769" y="17427"/>
                      <a:pt x="14769" y="17427"/>
                      <a:pt x="14769" y="17427"/>
                    </a:cubicBezTo>
                    <a:cubicBezTo>
                      <a:pt x="14769" y="17427"/>
                      <a:pt x="14400" y="17427"/>
                      <a:pt x="14400" y="17427"/>
                    </a:cubicBezTo>
                    <a:cubicBezTo>
                      <a:pt x="14400" y="17427"/>
                      <a:pt x="14215" y="17673"/>
                      <a:pt x="14215" y="17673"/>
                    </a:cubicBezTo>
                    <a:cubicBezTo>
                      <a:pt x="14031" y="17918"/>
                      <a:pt x="14031" y="17918"/>
                      <a:pt x="14031" y="17918"/>
                    </a:cubicBezTo>
                    <a:cubicBezTo>
                      <a:pt x="14031" y="18164"/>
                      <a:pt x="14031" y="18164"/>
                      <a:pt x="14031" y="18409"/>
                    </a:cubicBezTo>
                    <a:cubicBezTo>
                      <a:pt x="14031" y="18409"/>
                      <a:pt x="14031" y="18655"/>
                      <a:pt x="14031" y="18655"/>
                    </a:cubicBezTo>
                    <a:cubicBezTo>
                      <a:pt x="14215" y="18655"/>
                      <a:pt x="14400" y="19145"/>
                      <a:pt x="14400" y="19145"/>
                    </a:cubicBezTo>
                    <a:cubicBezTo>
                      <a:pt x="14400" y="19145"/>
                      <a:pt x="14585" y="19391"/>
                      <a:pt x="14585" y="19391"/>
                    </a:cubicBezTo>
                    <a:cubicBezTo>
                      <a:pt x="14585" y="19391"/>
                      <a:pt x="14585" y="19636"/>
                      <a:pt x="14585" y="19636"/>
                    </a:cubicBezTo>
                    <a:cubicBezTo>
                      <a:pt x="14585" y="19636"/>
                      <a:pt x="14400" y="19882"/>
                      <a:pt x="14215" y="19882"/>
                    </a:cubicBezTo>
                    <a:cubicBezTo>
                      <a:pt x="14215" y="19882"/>
                      <a:pt x="13846" y="19882"/>
                      <a:pt x="13846" y="19882"/>
                    </a:cubicBezTo>
                    <a:cubicBezTo>
                      <a:pt x="13846" y="19882"/>
                      <a:pt x="13662" y="20373"/>
                      <a:pt x="13662" y="20373"/>
                    </a:cubicBezTo>
                    <a:cubicBezTo>
                      <a:pt x="13662" y="20373"/>
                      <a:pt x="13477" y="20373"/>
                      <a:pt x="13292" y="20373"/>
                    </a:cubicBezTo>
                    <a:cubicBezTo>
                      <a:pt x="13292" y="20373"/>
                      <a:pt x="13662" y="20618"/>
                      <a:pt x="13292" y="20373"/>
                    </a:cubicBezTo>
                    <a:cubicBezTo>
                      <a:pt x="12738" y="20127"/>
                      <a:pt x="12738" y="19882"/>
                      <a:pt x="12738" y="19882"/>
                    </a:cubicBezTo>
                    <a:cubicBezTo>
                      <a:pt x="12738" y="19882"/>
                      <a:pt x="12554" y="19636"/>
                      <a:pt x="12554" y="19636"/>
                    </a:cubicBezTo>
                    <a:cubicBezTo>
                      <a:pt x="12369" y="19636"/>
                      <a:pt x="12185" y="19636"/>
                      <a:pt x="12185" y="19636"/>
                    </a:cubicBezTo>
                    <a:cubicBezTo>
                      <a:pt x="11815" y="19636"/>
                      <a:pt x="11815" y="19636"/>
                      <a:pt x="11815" y="19636"/>
                    </a:cubicBezTo>
                    <a:cubicBezTo>
                      <a:pt x="11631" y="19391"/>
                      <a:pt x="11631" y="19391"/>
                      <a:pt x="11631" y="19391"/>
                    </a:cubicBezTo>
                    <a:cubicBezTo>
                      <a:pt x="11446" y="19882"/>
                      <a:pt x="11446" y="19882"/>
                      <a:pt x="11446" y="19882"/>
                    </a:cubicBezTo>
                    <a:cubicBezTo>
                      <a:pt x="11446" y="19882"/>
                      <a:pt x="11446" y="20127"/>
                      <a:pt x="11262" y="20127"/>
                    </a:cubicBezTo>
                    <a:cubicBezTo>
                      <a:pt x="11077" y="20373"/>
                      <a:pt x="11262" y="20373"/>
                      <a:pt x="11077" y="20373"/>
                    </a:cubicBezTo>
                    <a:cubicBezTo>
                      <a:pt x="10708" y="20373"/>
                      <a:pt x="10523" y="19882"/>
                      <a:pt x="10523" y="19882"/>
                    </a:cubicBezTo>
                    <a:cubicBezTo>
                      <a:pt x="10523" y="19882"/>
                      <a:pt x="10154" y="19636"/>
                      <a:pt x="10154" y="19636"/>
                    </a:cubicBezTo>
                    <a:cubicBezTo>
                      <a:pt x="9969" y="19391"/>
                      <a:pt x="9969" y="19391"/>
                      <a:pt x="9969" y="19391"/>
                    </a:cubicBezTo>
                    <a:cubicBezTo>
                      <a:pt x="9785" y="19391"/>
                      <a:pt x="9785" y="19636"/>
                      <a:pt x="9785" y="19145"/>
                    </a:cubicBezTo>
                    <a:cubicBezTo>
                      <a:pt x="9785" y="18900"/>
                      <a:pt x="9785" y="18900"/>
                      <a:pt x="9785" y="18900"/>
                    </a:cubicBezTo>
                    <a:cubicBezTo>
                      <a:pt x="9600" y="18655"/>
                      <a:pt x="9600" y="18900"/>
                      <a:pt x="9415" y="18655"/>
                    </a:cubicBezTo>
                    <a:cubicBezTo>
                      <a:pt x="9415" y="18409"/>
                      <a:pt x="9231" y="18164"/>
                      <a:pt x="9231" y="18164"/>
                    </a:cubicBezTo>
                    <a:cubicBezTo>
                      <a:pt x="9046" y="17673"/>
                      <a:pt x="9046" y="17673"/>
                      <a:pt x="9046" y="17673"/>
                    </a:cubicBezTo>
                    <a:cubicBezTo>
                      <a:pt x="9046" y="17673"/>
                      <a:pt x="9046" y="17673"/>
                      <a:pt x="9046" y="17918"/>
                    </a:cubicBezTo>
                    <a:cubicBezTo>
                      <a:pt x="8862" y="18164"/>
                      <a:pt x="8677" y="18164"/>
                      <a:pt x="8677" y="18164"/>
                    </a:cubicBezTo>
                    <a:cubicBezTo>
                      <a:pt x="8677" y="18409"/>
                      <a:pt x="8492" y="18655"/>
                      <a:pt x="8492" y="18655"/>
                    </a:cubicBezTo>
                    <a:cubicBezTo>
                      <a:pt x="8492" y="18655"/>
                      <a:pt x="8308" y="18900"/>
                      <a:pt x="8308" y="19145"/>
                    </a:cubicBezTo>
                    <a:cubicBezTo>
                      <a:pt x="8492" y="19145"/>
                      <a:pt x="8492" y="19145"/>
                      <a:pt x="8492" y="19391"/>
                    </a:cubicBezTo>
                    <a:cubicBezTo>
                      <a:pt x="8492" y="19391"/>
                      <a:pt x="8308" y="19636"/>
                      <a:pt x="8308" y="19636"/>
                    </a:cubicBezTo>
                    <a:cubicBezTo>
                      <a:pt x="8123" y="19882"/>
                      <a:pt x="8123" y="19882"/>
                      <a:pt x="7938" y="19882"/>
                    </a:cubicBezTo>
                    <a:cubicBezTo>
                      <a:pt x="7938" y="20127"/>
                      <a:pt x="7569" y="20373"/>
                      <a:pt x="7569" y="20373"/>
                    </a:cubicBezTo>
                    <a:cubicBezTo>
                      <a:pt x="7200" y="20373"/>
                      <a:pt x="7200" y="20373"/>
                      <a:pt x="7200" y="20373"/>
                    </a:cubicBezTo>
                    <a:cubicBezTo>
                      <a:pt x="6646" y="20127"/>
                      <a:pt x="6646" y="20127"/>
                      <a:pt x="6646" y="20127"/>
                    </a:cubicBezTo>
                    <a:cubicBezTo>
                      <a:pt x="6277" y="20618"/>
                      <a:pt x="6277" y="20618"/>
                      <a:pt x="6277" y="20618"/>
                    </a:cubicBezTo>
                    <a:cubicBezTo>
                      <a:pt x="6277" y="20618"/>
                      <a:pt x="6092" y="20618"/>
                      <a:pt x="6092" y="20618"/>
                    </a:cubicBezTo>
                    <a:cubicBezTo>
                      <a:pt x="5908" y="20618"/>
                      <a:pt x="5723" y="20618"/>
                      <a:pt x="5723" y="20618"/>
                    </a:cubicBezTo>
                    <a:cubicBezTo>
                      <a:pt x="5723" y="20618"/>
                      <a:pt x="5538" y="20373"/>
                      <a:pt x="5354" y="20373"/>
                    </a:cubicBezTo>
                    <a:cubicBezTo>
                      <a:pt x="5354" y="20373"/>
                      <a:pt x="5169" y="20373"/>
                      <a:pt x="5169" y="20373"/>
                    </a:cubicBezTo>
                    <a:cubicBezTo>
                      <a:pt x="4985" y="20373"/>
                      <a:pt x="4800" y="20373"/>
                      <a:pt x="4800" y="20373"/>
                    </a:cubicBezTo>
                    <a:cubicBezTo>
                      <a:pt x="4800" y="20618"/>
                      <a:pt x="4800" y="20618"/>
                      <a:pt x="4800" y="20618"/>
                    </a:cubicBezTo>
                    <a:cubicBezTo>
                      <a:pt x="4800" y="20618"/>
                      <a:pt x="4985" y="20618"/>
                      <a:pt x="4985" y="20618"/>
                    </a:cubicBezTo>
                    <a:cubicBezTo>
                      <a:pt x="4985" y="20864"/>
                      <a:pt x="4985" y="21109"/>
                      <a:pt x="4985" y="21109"/>
                    </a:cubicBezTo>
                    <a:cubicBezTo>
                      <a:pt x="4985" y="21109"/>
                      <a:pt x="4800" y="21109"/>
                      <a:pt x="4800" y="21109"/>
                    </a:cubicBezTo>
                    <a:cubicBezTo>
                      <a:pt x="4800" y="21355"/>
                      <a:pt x="4431" y="21355"/>
                      <a:pt x="4431" y="21355"/>
                    </a:cubicBezTo>
                    <a:cubicBezTo>
                      <a:pt x="4431" y="21355"/>
                      <a:pt x="4431" y="21600"/>
                      <a:pt x="4431" y="21600"/>
                    </a:cubicBezTo>
                    <a:cubicBezTo>
                      <a:pt x="4431" y="21600"/>
                      <a:pt x="4431" y="21600"/>
                      <a:pt x="4246" y="21600"/>
                    </a:cubicBezTo>
                    <a:cubicBezTo>
                      <a:pt x="4062" y="21600"/>
                      <a:pt x="4062" y="21600"/>
                      <a:pt x="3877" y="21600"/>
                    </a:cubicBezTo>
                    <a:cubicBezTo>
                      <a:pt x="3877" y="21355"/>
                      <a:pt x="3692" y="21355"/>
                      <a:pt x="3508" y="21355"/>
                    </a:cubicBezTo>
                    <a:cubicBezTo>
                      <a:pt x="3508" y="21355"/>
                      <a:pt x="2954" y="21109"/>
                      <a:pt x="2954" y="21109"/>
                    </a:cubicBezTo>
                    <a:cubicBezTo>
                      <a:pt x="2954" y="21109"/>
                      <a:pt x="2769" y="21355"/>
                      <a:pt x="2769" y="21355"/>
                    </a:cubicBezTo>
                    <a:cubicBezTo>
                      <a:pt x="2585" y="21355"/>
                      <a:pt x="2400" y="21355"/>
                      <a:pt x="2215" y="21109"/>
                    </a:cubicBezTo>
                    <a:cubicBezTo>
                      <a:pt x="2215" y="21109"/>
                      <a:pt x="2031" y="21109"/>
                      <a:pt x="2031" y="21109"/>
                    </a:cubicBezTo>
                    <a:cubicBezTo>
                      <a:pt x="2031" y="20864"/>
                      <a:pt x="2031" y="20618"/>
                      <a:pt x="2031" y="20618"/>
                    </a:cubicBezTo>
                    <a:cubicBezTo>
                      <a:pt x="2031" y="20618"/>
                      <a:pt x="1846" y="20373"/>
                      <a:pt x="2031" y="20373"/>
                    </a:cubicBezTo>
                    <a:cubicBezTo>
                      <a:pt x="2031" y="20373"/>
                      <a:pt x="2215" y="20373"/>
                      <a:pt x="2400" y="20373"/>
                    </a:cubicBezTo>
                    <a:cubicBezTo>
                      <a:pt x="2585" y="20373"/>
                      <a:pt x="2769" y="20373"/>
                      <a:pt x="2769" y="20127"/>
                    </a:cubicBezTo>
                    <a:cubicBezTo>
                      <a:pt x="2769" y="20127"/>
                      <a:pt x="2769" y="20127"/>
                      <a:pt x="2954" y="20127"/>
                    </a:cubicBezTo>
                    <a:cubicBezTo>
                      <a:pt x="2954" y="20127"/>
                      <a:pt x="3138" y="20373"/>
                      <a:pt x="3138" y="20127"/>
                    </a:cubicBezTo>
                    <a:cubicBezTo>
                      <a:pt x="3138" y="19882"/>
                      <a:pt x="3138" y="19882"/>
                      <a:pt x="3138" y="19882"/>
                    </a:cubicBezTo>
                    <a:cubicBezTo>
                      <a:pt x="2954" y="19636"/>
                      <a:pt x="2954" y="19636"/>
                      <a:pt x="2954" y="19636"/>
                    </a:cubicBezTo>
                    <a:cubicBezTo>
                      <a:pt x="2954" y="19636"/>
                      <a:pt x="3138" y="19391"/>
                      <a:pt x="3138" y="19391"/>
                    </a:cubicBezTo>
                    <a:cubicBezTo>
                      <a:pt x="3323" y="19391"/>
                      <a:pt x="3508" y="19391"/>
                      <a:pt x="3508" y="19391"/>
                    </a:cubicBezTo>
                    <a:cubicBezTo>
                      <a:pt x="3692" y="19391"/>
                      <a:pt x="3877" y="19391"/>
                      <a:pt x="3877" y="19391"/>
                    </a:cubicBezTo>
                    <a:cubicBezTo>
                      <a:pt x="3877" y="19391"/>
                      <a:pt x="3877" y="19391"/>
                      <a:pt x="4062" y="19145"/>
                    </a:cubicBezTo>
                    <a:cubicBezTo>
                      <a:pt x="4062" y="19145"/>
                      <a:pt x="3323" y="19145"/>
                      <a:pt x="3138" y="18900"/>
                    </a:cubicBezTo>
                    <a:cubicBezTo>
                      <a:pt x="2769" y="18409"/>
                      <a:pt x="2400" y="18164"/>
                      <a:pt x="2400" y="17182"/>
                    </a:cubicBezTo>
                    <a:cubicBezTo>
                      <a:pt x="2215" y="17182"/>
                      <a:pt x="2215" y="16691"/>
                      <a:pt x="2031" y="16691"/>
                    </a:cubicBezTo>
                    <a:cubicBezTo>
                      <a:pt x="2031" y="16691"/>
                      <a:pt x="1662" y="16445"/>
                      <a:pt x="1662" y="16445"/>
                    </a:cubicBezTo>
                    <a:cubicBezTo>
                      <a:pt x="1662" y="16200"/>
                      <a:pt x="1662" y="16200"/>
                      <a:pt x="1846" y="15955"/>
                    </a:cubicBezTo>
                    <a:cubicBezTo>
                      <a:pt x="1846" y="15709"/>
                      <a:pt x="1846" y="15709"/>
                      <a:pt x="2031" y="15464"/>
                    </a:cubicBezTo>
                    <a:cubicBezTo>
                      <a:pt x="2031" y="15464"/>
                      <a:pt x="2031" y="14973"/>
                      <a:pt x="2031" y="14973"/>
                    </a:cubicBezTo>
                    <a:cubicBezTo>
                      <a:pt x="2031" y="14973"/>
                      <a:pt x="2215" y="14727"/>
                      <a:pt x="2031" y="14727"/>
                    </a:cubicBezTo>
                    <a:cubicBezTo>
                      <a:pt x="2031" y="14482"/>
                      <a:pt x="1846" y="14236"/>
                      <a:pt x="1846" y="14236"/>
                    </a:cubicBezTo>
                    <a:cubicBezTo>
                      <a:pt x="1846" y="14236"/>
                      <a:pt x="1846" y="14236"/>
                      <a:pt x="1662" y="14236"/>
                    </a:cubicBezTo>
                    <a:cubicBezTo>
                      <a:pt x="1662" y="14482"/>
                      <a:pt x="1662" y="14482"/>
                      <a:pt x="1662" y="14482"/>
                    </a:cubicBezTo>
                    <a:cubicBezTo>
                      <a:pt x="1292" y="14727"/>
                      <a:pt x="1292" y="14727"/>
                      <a:pt x="1292" y="14727"/>
                    </a:cubicBezTo>
                    <a:cubicBezTo>
                      <a:pt x="1292" y="14727"/>
                      <a:pt x="1108" y="14236"/>
                      <a:pt x="1108" y="14236"/>
                    </a:cubicBezTo>
                    <a:cubicBezTo>
                      <a:pt x="923" y="14236"/>
                      <a:pt x="923" y="14236"/>
                      <a:pt x="923" y="13991"/>
                    </a:cubicBezTo>
                    <a:cubicBezTo>
                      <a:pt x="923" y="13991"/>
                      <a:pt x="1108" y="13745"/>
                      <a:pt x="1108" y="13745"/>
                    </a:cubicBezTo>
                    <a:cubicBezTo>
                      <a:pt x="1108" y="13745"/>
                      <a:pt x="923" y="13500"/>
                      <a:pt x="923" y="13500"/>
                    </a:cubicBezTo>
                    <a:cubicBezTo>
                      <a:pt x="923" y="13500"/>
                      <a:pt x="1108" y="13009"/>
                      <a:pt x="1292" y="13009"/>
                    </a:cubicBezTo>
                    <a:cubicBezTo>
                      <a:pt x="1477" y="12764"/>
                      <a:pt x="1846" y="12273"/>
                      <a:pt x="1846" y="12273"/>
                    </a:cubicBezTo>
                    <a:cubicBezTo>
                      <a:pt x="2031" y="11782"/>
                      <a:pt x="2031" y="11782"/>
                      <a:pt x="2031" y="11782"/>
                    </a:cubicBezTo>
                    <a:cubicBezTo>
                      <a:pt x="1846" y="11536"/>
                      <a:pt x="1846" y="11536"/>
                      <a:pt x="1846" y="11536"/>
                    </a:cubicBezTo>
                    <a:cubicBezTo>
                      <a:pt x="1846" y="11536"/>
                      <a:pt x="1662" y="11782"/>
                      <a:pt x="1662" y="11782"/>
                    </a:cubicBezTo>
                    <a:close/>
                  </a:path>
                </a:pathLst>
              </a:custGeom>
              <a:solidFill>
                <a:srgbClr val="57565A">
                  <a:alpha val="15000"/>
                </a:srgbClr>
              </a:solidFill>
              <a:ln w="3175" cap="rnd">
                <a:solidFill>
                  <a:srgbClr val="9A999D"/>
                </a:solidFill>
                <a:prstDash val="solid"/>
                <a:round/>
              </a:ln>
              <a:effectLst/>
            </p:spPr>
            <p:txBody>
              <a:bodyPr wrap="square" lIns="35718" tIns="35718" rIns="35718" bIns="35718" numCol="1" anchor="t">
                <a:noAutofit/>
              </a:bodyPr>
              <a:lstStyle/>
              <a:p>
                <a:pPr defTabSz="857228">
                  <a:defRPr sz="1100">
                    <a:solidFill>
                      <a:srgbClr val="57565A"/>
                    </a:solidFill>
                    <a:latin typeface="Open Sans Light"/>
                    <a:ea typeface="Open Sans Light"/>
                    <a:cs typeface="Open Sans Light"/>
                    <a:sym typeface="Open Sans Light"/>
                  </a:defRPr>
                </a:pPr>
              </a:p>
            </p:txBody>
          </p:sp>
          <p:sp>
            <p:nvSpPr>
              <p:cNvPr id="1052" name="Freeform 197"/>
              <p:cNvSpPr/>
              <p:nvPr/>
            </p:nvSpPr>
            <p:spPr>
              <a:xfrm>
                <a:off x="2428106" y="3106605"/>
                <a:ext cx="533167" cy="478843"/>
              </a:xfrm>
              <a:custGeom>
                <a:avLst/>
                <a:gdLst/>
                <a:ahLst/>
                <a:cxnLst>
                  <a:cxn ang="0">
                    <a:pos x="wd2" y="hd2"/>
                  </a:cxn>
                  <a:cxn ang="5400000">
                    <a:pos x="wd2" y="hd2"/>
                  </a:cxn>
                  <a:cxn ang="10800000">
                    <a:pos x="wd2" y="hd2"/>
                  </a:cxn>
                  <a:cxn ang="16200000">
                    <a:pos x="wd2" y="hd2"/>
                  </a:cxn>
                </a:cxnLst>
                <a:rect l="0" t="0" r="r" b="b"/>
                <a:pathLst>
                  <a:path w="21600" h="21526" fill="norm" stroke="1" extrusionOk="0">
                    <a:moveTo>
                      <a:pt x="20458" y="8394"/>
                    </a:moveTo>
                    <a:cubicBezTo>
                      <a:pt x="20458" y="8190"/>
                      <a:pt x="20363" y="8087"/>
                      <a:pt x="20553" y="7985"/>
                    </a:cubicBezTo>
                    <a:cubicBezTo>
                      <a:pt x="20648" y="7985"/>
                      <a:pt x="20744" y="8190"/>
                      <a:pt x="20744" y="7985"/>
                    </a:cubicBezTo>
                    <a:cubicBezTo>
                      <a:pt x="20744" y="7780"/>
                      <a:pt x="20839" y="7882"/>
                      <a:pt x="20744" y="7678"/>
                    </a:cubicBezTo>
                    <a:cubicBezTo>
                      <a:pt x="20744" y="7678"/>
                      <a:pt x="20744" y="7678"/>
                      <a:pt x="20744" y="7678"/>
                    </a:cubicBezTo>
                    <a:cubicBezTo>
                      <a:pt x="20744" y="7678"/>
                      <a:pt x="20744" y="7678"/>
                      <a:pt x="20744" y="7678"/>
                    </a:cubicBezTo>
                    <a:cubicBezTo>
                      <a:pt x="20744" y="7678"/>
                      <a:pt x="20744" y="7882"/>
                      <a:pt x="20648" y="7882"/>
                    </a:cubicBezTo>
                    <a:cubicBezTo>
                      <a:pt x="20648" y="7882"/>
                      <a:pt x="20553" y="7985"/>
                      <a:pt x="20458" y="7985"/>
                    </a:cubicBezTo>
                    <a:cubicBezTo>
                      <a:pt x="20363" y="7882"/>
                      <a:pt x="20363" y="7882"/>
                      <a:pt x="20363" y="7882"/>
                    </a:cubicBezTo>
                    <a:cubicBezTo>
                      <a:pt x="20553" y="7678"/>
                      <a:pt x="20553" y="7678"/>
                      <a:pt x="20553" y="7678"/>
                    </a:cubicBezTo>
                    <a:cubicBezTo>
                      <a:pt x="20553" y="7268"/>
                      <a:pt x="20553" y="7268"/>
                      <a:pt x="20553" y="7268"/>
                    </a:cubicBezTo>
                    <a:cubicBezTo>
                      <a:pt x="20553" y="7268"/>
                      <a:pt x="20458" y="7064"/>
                      <a:pt x="20363" y="6859"/>
                    </a:cubicBezTo>
                    <a:cubicBezTo>
                      <a:pt x="20268" y="6756"/>
                      <a:pt x="20173" y="6654"/>
                      <a:pt x="20173" y="6654"/>
                    </a:cubicBezTo>
                    <a:cubicBezTo>
                      <a:pt x="20458" y="6449"/>
                      <a:pt x="20458" y="6449"/>
                      <a:pt x="20458" y="6449"/>
                    </a:cubicBezTo>
                    <a:cubicBezTo>
                      <a:pt x="20553" y="6347"/>
                      <a:pt x="20553" y="6347"/>
                      <a:pt x="20553" y="6347"/>
                    </a:cubicBezTo>
                    <a:cubicBezTo>
                      <a:pt x="20553" y="6245"/>
                      <a:pt x="20553" y="6245"/>
                      <a:pt x="20553" y="6245"/>
                    </a:cubicBezTo>
                    <a:cubicBezTo>
                      <a:pt x="20553" y="6245"/>
                      <a:pt x="20744" y="6449"/>
                      <a:pt x="20934" y="6449"/>
                    </a:cubicBezTo>
                    <a:cubicBezTo>
                      <a:pt x="21029" y="6449"/>
                      <a:pt x="20934" y="6449"/>
                      <a:pt x="21124" y="6347"/>
                    </a:cubicBezTo>
                    <a:cubicBezTo>
                      <a:pt x="21315" y="6347"/>
                      <a:pt x="21600" y="6040"/>
                      <a:pt x="21600" y="6040"/>
                    </a:cubicBezTo>
                    <a:cubicBezTo>
                      <a:pt x="21600" y="6040"/>
                      <a:pt x="21410" y="5835"/>
                      <a:pt x="21315" y="5835"/>
                    </a:cubicBezTo>
                    <a:cubicBezTo>
                      <a:pt x="21219" y="5937"/>
                      <a:pt x="21315" y="5937"/>
                      <a:pt x="21029" y="5937"/>
                    </a:cubicBezTo>
                    <a:cubicBezTo>
                      <a:pt x="20744" y="5835"/>
                      <a:pt x="20648" y="5733"/>
                      <a:pt x="20648" y="5733"/>
                    </a:cubicBezTo>
                    <a:cubicBezTo>
                      <a:pt x="20648" y="5733"/>
                      <a:pt x="20553" y="5733"/>
                      <a:pt x="20458" y="5733"/>
                    </a:cubicBezTo>
                    <a:cubicBezTo>
                      <a:pt x="20363" y="5733"/>
                      <a:pt x="20363" y="5733"/>
                      <a:pt x="20268" y="5630"/>
                    </a:cubicBezTo>
                    <a:cubicBezTo>
                      <a:pt x="20078" y="5426"/>
                      <a:pt x="19887" y="5221"/>
                      <a:pt x="19887" y="5221"/>
                    </a:cubicBezTo>
                    <a:cubicBezTo>
                      <a:pt x="19887" y="5221"/>
                      <a:pt x="19697" y="5323"/>
                      <a:pt x="19697" y="5221"/>
                    </a:cubicBezTo>
                    <a:cubicBezTo>
                      <a:pt x="19697" y="5221"/>
                      <a:pt x="19792" y="5016"/>
                      <a:pt x="19792" y="5016"/>
                    </a:cubicBezTo>
                    <a:cubicBezTo>
                      <a:pt x="19792" y="4914"/>
                      <a:pt x="19792" y="4914"/>
                      <a:pt x="19792" y="4914"/>
                    </a:cubicBezTo>
                    <a:cubicBezTo>
                      <a:pt x="19697" y="4811"/>
                      <a:pt x="19697" y="4811"/>
                      <a:pt x="19697" y="4811"/>
                    </a:cubicBezTo>
                    <a:cubicBezTo>
                      <a:pt x="19697" y="4811"/>
                      <a:pt x="19887" y="4811"/>
                      <a:pt x="19887" y="4811"/>
                    </a:cubicBezTo>
                    <a:cubicBezTo>
                      <a:pt x="19982" y="4709"/>
                      <a:pt x="19982" y="4709"/>
                      <a:pt x="19982" y="4709"/>
                    </a:cubicBezTo>
                    <a:cubicBezTo>
                      <a:pt x="20173" y="4504"/>
                      <a:pt x="19982" y="4300"/>
                      <a:pt x="19697" y="4402"/>
                    </a:cubicBezTo>
                    <a:cubicBezTo>
                      <a:pt x="19602" y="4402"/>
                      <a:pt x="19507" y="4504"/>
                      <a:pt x="19507" y="4504"/>
                    </a:cubicBezTo>
                    <a:cubicBezTo>
                      <a:pt x="19411" y="4504"/>
                      <a:pt x="19221" y="4402"/>
                      <a:pt x="19221" y="4300"/>
                    </a:cubicBezTo>
                    <a:cubicBezTo>
                      <a:pt x="19221" y="4197"/>
                      <a:pt x="19126" y="4197"/>
                      <a:pt x="19316" y="4095"/>
                    </a:cubicBezTo>
                    <a:cubicBezTo>
                      <a:pt x="19411" y="4095"/>
                      <a:pt x="19507" y="3890"/>
                      <a:pt x="19507" y="3890"/>
                    </a:cubicBezTo>
                    <a:cubicBezTo>
                      <a:pt x="19316" y="3583"/>
                      <a:pt x="19316" y="3583"/>
                      <a:pt x="19316" y="3583"/>
                    </a:cubicBezTo>
                    <a:cubicBezTo>
                      <a:pt x="19411" y="2969"/>
                      <a:pt x="19411" y="2969"/>
                      <a:pt x="19411" y="2969"/>
                    </a:cubicBezTo>
                    <a:cubicBezTo>
                      <a:pt x="19031" y="2866"/>
                      <a:pt x="19031" y="2866"/>
                      <a:pt x="19031" y="2866"/>
                    </a:cubicBezTo>
                    <a:cubicBezTo>
                      <a:pt x="19031" y="2662"/>
                      <a:pt x="19031" y="2662"/>
                      <a:pt x="19031" y="2662"/>
                    </a:cubicBezTo>
                    <a:cubicBezTo>
                      <a:pt x="18841" y="2559"/>
                      <a:pt x="18841" y="2559"/>
                      <a:pt x="18841" y="2559"/>
                    </a:cubicBezTo>
                    <a:cubicBezTo>
                      <a:pt x="18650" y="3071"/>
                      <a:pt x="18650" y="3071"/>
                      <a:pt x="18650" y="3071"/>
                    </a:cubicBezTo>
                    <a:cubicBezTo>
                      <a:pt x="18650" y="3071"/>
                      <a:pt x="18365" y="3173"/>
                      <a:pt x="18365" y="3276"/>
                    </a:cubicBezTo>
                    <a:cubicBezTo>
                      <a:pt x="18270" y="3378"/>
                      <a:pt x="17794" y="3378"/>
                      <a:pt x="17794" y="3378"/>
                    </a:cubicBezTo>
                    <a:cubicBezTo>
                      <a:pt x="17413" y="3378"/>
                      <a:pt x="17413" y="3378"/>
                      <a:pt x="17413" y="3378"/>
                    </a:cubicBezTo>
                    <a:cubicBezTo>
                      <a:pt x="16747" y="3583"/>
                      <a:pt x="16747" y="3583"/>
                      <a:pt x="16747" y="3583"/>
                    </a:cubicBezTo>
                    <a:cubicBezTo>
                      <a:pt x="16747" y="3583"/>
                      <a:pt x="16557" y="3685"/>
                      <a:pt x="16462" y="3685"/>
                    </a:cubicBezTo>
                    <a:cubicBezTo>
                      <a:pt x="16367" y="3685"/>
                      <a:pt x="15891" y="3583"/>
                      <a:pt x="15891" y="3583"/>
                    </a:cubicBezTo>
                    <a:cubicBezTo>
                      <a:pt x="15605" y="3685"/>
                      <a:pt x="15605" y="3685"/>
                      <a:pt x="15605" y="3685"/>
                    </a:cubicBezTo>
                    <a:cubicBezTo>
                      <a:pt x="14939" y="3481"/>
                      <a:pt x="14939" y="3481"/>
                      <a:pt x="14939" y="3481"/>
                    </a:cubicBezTo>
                    <a:cubicBezTo>
                      <a:pt x="14749" y="3276"/>
                      <a:pt x="14749" y="3276"/>
                      <a:pt x="14749" y="3276"/>
                    </a:cubicBezTo>
                    <a:cubicBezTo>
                      <a:pt x="14654" y="3173"/>
                      <a:pt x="14654" y="3173"/>
                      <a:pt x="14654" y="3173"/>
                    </a:cubicBezTo>
                    <a:cubicBezTo>
                      <a:pt x="14178" y="3071"/>
                      <a:pt x="14178" y="3071"/>
                      <a:pt x="14178" y="3071"/>
                    </a:cubicBezTo>
                    <a:cubicBezTo>
                      <a:pt x="14083" y="2866"/>
                      <a:pt x="14083" y="2866"/>
                      <a:pt x="14083" y="2866"/>
                    </a:cubicBezTo>
                    <a:cubicBezTo>
                      <a:pt x="13702" y="2866"/>
                      <a:pt x="13702" y="2866"/>
                      <a:pt x="13702" y="2866"/>
                    </a:cubicBezTo>
                    <a:cubicBezTo>
                      <a:pt x="13702" y="2866"/>
                      <a:pt x="13702" y="2866"/>
                      <a:pt x="13702" y="2866"/>
                    </a:cubicBezTo>
                    <a:cubicBezTo>
                      <a:pt x="13702" y="2866"/>
                      <a:pt x="13702" y="2866"/>
                      <a:pt x="13702" y="2866"/>
                    </a:cubicBezTo>
                    <a:cubicBezTo>
                      <a:pt x="13512" y="2764"/>
                      <a:pt x="13512" y="2764"/>
                      <a:pt x="13512" y="2764"/>
                    </a:cubicBezTo>
                    <a:cubicBezTo>
                      <a:pt x="13512" y="2662"/>
                      <a:pt x="13512" y="2662"/>
                      <a:pt x="13512" y="2662"/>
                    </a:cubicBezTo>
                    <a:cubicBezTo>
                      <a:pt x="13417" y="2662"/>
                      <a:pt x="13417" y="2662"/>
                      <a:pt x="13417" y="2559"/>
                    </a:cubicBezTo>
                    <a:cubicBezTo>
                      <a:pt x="13322" y="2457"/>
                      <a:pt x="13322" y="2457"/>
                      <a:pt x="13322" y="2457"/>
                    </a:cubicBezTo>
                    <a:cubicBezTo>
                      <a:pt x="12846" y="1843"/>
                      <a:pt x="12846" y="1843"/>
                      <a:pt x="12846" y="1843"/>
                    </a:cubicBezTo>
                    <a:cubicBezTo>
                      <a:pt x="12751" y="1843"/>
                      <a:pt x="12751" y="1843"/>
                      <a:pt x="12751" y="1843"/>
                    </a:cubicBezTo>
                    <a:cubicBezTo>
                      <a:pt x="12751" y="1843"/>
                      <a:pt x="12751" y="1843"/>
                      <a:pt x="12751" y="1843"/>
                    </a:cubicBezTo>
                    <a:cubicBezTo>
                      <a:pt x="11894" y="1536"/>
                      <a:pt x="11894" y="1536"/>
                      <a:pt x="11894" y="1536"/>
                    </a:cubicBezTo>
                    <a:cubicBezTo>
                      <a:pt x="11609" y="1126"/>
                      <a:pt x="11609" y="1126"/>
                      <a:pt x="11609" y="1126"/>
                    </a:cubicBezTo>
                    <a:cubicBezTo>
                      <a:pt x="11323" y="921"/>
                      <a:pt x="11323" y="921"/>
                      <a:pt x="11323" y="921"/>
                    </a:cubicBezTo>
                    <a:cubicBezTo>
                      <a:pt x="10943" y="614"/>
                      <a:pt x="10943" y="614"/>
                      <a:pt x="10943" y="614"/>
                    </a:cubicBezTo>
                    <a:cubicBezTo>
                      <a:pt x="10562" y="307"/>
                      <a:pt x="10562" y="307"/>
                      <a:pt x="10562" y="307"/>
                    </a:cubicBezTo>
                    <a:cubicBezTo>
                      <a:pt x="10372" y="102"/>
                      <a:pt x="10372" y="102"/>
                      <a:pt x="10372" y="102"/>
                    </a:cubicBezTo>
                    <a:cubicBezTo>
                      <a:pt x="10372" y="102"/>
                      <a:pt x="10372" y="102"/>
                      <a:pt x="10372" y="102"/>
                    </a:cubicBezTo>
                    <a:cubicBezTo>
                      <a:pt x="10372" y="102"/>
                      <a:pt x="10277" y="0"/>
                      <a:pt x="10277" y="0"/>
                    </a:cubicBezTo>
                    <a:cubicBezTo>
                      <a:pt x="10277" y="0"/>
                      <a:pt x="10181" y="0"/>
                      <a:pt x="10181" y="0"/>
                    </a:cubicBezTo>
                    <a:cubicBezTo>
                      <a:pt x="10086" y="0"/>
                      <a:pt x="9896" y="0"/>
                      <a:pt x="9896" y="0"/>
                    </a:cubicBezTo>
                    <a:cubicBezTo>
                      <a:pt x="9896" y="0"/>
                      <a:pt x="9801" y="102"/>
                      <a:pt x="9706" y="102"/>
                    </a:cubicBezTo>
                    <a:cubicBezTo>
                      <a:pt x="9706" y="102"/>
                      <a:pt x="9611" y="307"/>
                      <a:pt x="9611" y="307"/>
                    </a:cubicBezTo>
                    <a:cubicBezTo>
                      <a:pt x="9515" y="409"/>
                      <a:pt x="9515" y="409"/>
                      <a:pt x="9515" y="409"/>
                    </a:cubicBezTo>
                    <a:cubicBezTo>
                      <a:pt x="9611" y="512"/>
                      <a:pt x="9611" y="512"/>
                      <a:pt x="9611" y="512"/>
                    </a:cubicBezTo>
                    <a:cubicBezTo>
                      <a:pt x="9801" y="921"/>
                      <a:pt x="9896" y="921"/>
                      <a:pt x="9420" y="819"/>
                    </a:cubicBezTo>
                    <a:cubicBezTo>
                      <a:pt x="9230" y="717"/>
                      <a:pt x="9230" y="717"/>
                      <a:pt x="9230" y="717"/>
                    </a:cubicBezTo>
                    <a:cubicBezTo>
                      <a:pt x="9135" y="819"/>
                      <a:pt x="9135" y="819"/>
                      <a:pt x="9135" y="819"/>
                    </a:cubicBezTo>
                    <a:cubicBezTo>
                      <a:pt x="8944" y="921"/>
                      <a:pt x="8944" y="921"/>
                      <a:pt x="8944" y="921"/>
                    </a:cubicBezTo>
                    <a:cubicBezTo>
                      <a:pt x="8944" y="921"/>
                      <a:pt x="8944" y="921"/>
                      <a:pt x="8944" y="921"/>
                    </a:cubicBezTo>
                    <a:cubicBezTo>
                      <a:pt x="8944" y="921"/>
                      <a:pt x="8944" y="1126"/>
                      <a:pt x="8944" y="1126"/>
                    </a:cubicBezTo>
                    <a:cubicBezTo>
                      <a:pt x="8849" y="1331"/>
                      <a:pt x="8849" y="1331"/>
                      <a:pt x="8849" y="1331"/>
                    </a:cubicBezTo>
                    <a:cubicBezTo>
                      <a:pt x="8659" y="1433"/>
                      <a:pt x="8659" y="1433"/>
                      <a:pt x="8659" y="1433"/>
                    </a:cubicBezTo>
                    <a:cubicBezTo>
                      <a:pt x="8469" y="1536"/>
                      <a:pt x="8469" y="1536"/>
                      <a:pt x="8469" y="1536"/>
                    </a:cubicBezTo>
                    <a:cubicBezTo>
                      <a:pt x="8374" y="1638"/>
                      <a:pt x="8374" y="1638"/>
                      <a:pt x="8374" y="1638"/>
                    </a:cubicBezTo>
                    <a:cubicBezTo>
                      <a:pt x="8183" y="1638"/>
                      <a:pt x="8183" y="1638"/>
                      <a:pt x="8183" y="1638"/>
                    </a:cubicBezTo>
                    <a:cubicBezTo>
                      <a:pt x="7993" y="1740"/>
                      <a:pt x="7993" y="1740"/>
                      <a:pt x="7993" y="1740"/>
                    </a:cubicBezTo>
                    <a:cubicBezTo>
                      <a:pt x="7898" y="1945"/>
                      <a:pt x="7898" y="1945"/>
                      <a:pt x="7898" y="1945"/>
                    </a:cubicBezTo>
                    <a:cubicBezTo>
                      <a:pt x="7898" y="1945"/>
                      <a:pt x="7707" y="1945"/>
                      <a:pt x="7707" y="1945"/>
                    </a:cubicBezTo>
                    <a:cubicBezTo>
                      <a:pt x="7707" y="1945"/>
                      <a:pt x="7422" y="2047"/>
                      <a:pt x="7422" y="2047"/>
                    </a:cubicBezTo>
                    <a:cubicBezTo>
                      <a:pt x="7422" y="2252"/>
                      <a:pt x="7422" y="2252"/>
                      <a:pt x="7422" y="2252"/>
                    </a:cubicBezTo>
                    <a:cubicBezTo>
                      <a:pt x="7422" y="2252"/>
                      <a:pt x="7327" y="2355"/>
                      <a:pt x="7327" y="2355"/>
                    </a:cubicBezTo>
                    <a:cubicBezTo>
                      <a:pt x="7327" y="2355"/>
                      <a:pt x="7327" y="2662"/>
                      <a:pt x="7327" y="2662"/>
                    </a:cubicBezTo>
                    <a:cubicBezTo>
                      <a:pt x="7327" y="2662"/>
                      <a:pt x="7517" y="2764"/>
                      <a:pt x="7517" y="2764"/>
                    </a:cubicBezTo>
                    <a:cubicBezTo>
                      <a:pt x="7612" y="2866"/>
                      <a:pt x="7612" y="2866"/>
                      <a:pt x="7612" y="2866"/>
                    </a:cubicBezTo>
                    <a:cubicBezTo>
                      <a:pt x="7707" y="2969"/>
                      <a:pt x="7707" y="2969"/>
                      <a:pt x="7707" y="2969"/>
                    </a:cubicBezTo>
                    <a:cubicBezTo>
                      <a:pt x="7707" y="2969"/>
                      <a:pt x="7803" y="3071"/>
                      <a:pt x="7803" y="3071"/>
                    </a:cubicBezTo>
                    <a:cubicBezTo>
                      <a:pt x="7707" y="3071"/>
                      <a:pt x="7707" y="3378"/>
                      <a:pt x="7707" y="3378"/>
                    </a:cubicBezTo>
                    <a:cubicBezTo>
                      <a:pt x="7803" y="3685"/>
                      <a:pt x="7803" y="3685"/>
                      <a:pt x="7803" y="3685"/>
                    </a:cubicBezTo>
                    <a:cubicBezTo>
                      <a:pt x="7707" y="3788"/>
                      <a:pt x="7707" y="3788"/>
                      <a:pt x="7707" y="3788"/>
                    </a:cubicBezTo>
                    <a:cubicBezTo>
                      <a:pt x="7803" y="3992"/>
                      <a:pt x="7803" y="3992"/>
                      <a:pt x="7803" y="3992"/>
                    </a:cubicBezTo>
                    <a:cubicBezTo>
                      <a:pt x="7803" y="3992"/>
                      <a:pt x="7898" y="3992"/>
                      <a:pt x="7803" y="4095"/>
                    </a:cubicBezTo>
                    <a:cubicBezTo>
                      <a:pt x="7707" y="4095"/>
                      <a:pt x="7612" y="4197"/>
                      <a:pt x="7612" y="4197"/>
                    </a:cubicBezTo>
                    <a:cubicBezTo>
                      <a:pt x="7612" y="4197"/>
                      <a:pt x="7422" y="4197"/>
                      <a:pt x="7422" y="4197"/>
                    </a:cubicBezTo>
                    <a:cubicBezTo>
                      <a:pt x="7422" y="4197"/>
                      <a:pt x="7232" y="4197"/>
                      <a:pt x="7232" y="4197"/>
                    </a:cubicBezTo>
                    <a:cubicBezTo>
                      <a:pt x="7137" y="4402"/>
                      <a:pt x="7137" y="4402"/>
                      <a:pt x="7137" y="4402"/>
                    </a:cubicBezTo>
                    <a:cubicBezTo>
                      <a:pt x="6946" y="4300"/>
                      <a:pt x="6946" y="4300"/>
                      <a:pt x="6946" y="4300"/>
                    </a:cubicBezTo>
                    <a:cubicBezTo>
                      <a:pt x="6946" y="4504"/>
                      <a:pt x="6946" y="4504"/>
                      <a:pt x="6946" y="4504"/>
                    </a:cubicBezTo>
                    <a:cubicBezTo>
                      <a:pt x="6661" y="4607"/>
                      <a:pt x="6661" y="4607"/>
                      <a:pt x="6661" y="4607"/>
                    </a:cubicBezTo>
                    <a:cubicBezTo>
                      <a:pt x="6470" y="4709"/>
                      <a:pt x="6470" y="4709"/>
                      <a:pt x="6470" y="4709"/>
                    </a:cubicBezTo>
                    <a:cubicBezTo>
                      <a:pt x="6375" y="4914"/>
                      <a:pt x="6375" y="4914"/>
                      <a:pt x="6375" y="4914"/>
                    </a:cubicBezTo>
                    <a:cubicBezTo>
                      <a:pt x="6470" y="5016"/>
                      <a:pt x="6470" y="5016"/>
                      <a:pt x="6470" y="5016"/>
                    </a:cubicBezTo>
                    <a:cubicBezTo>
                      <a:pt x="6470" y="5016"/>
                      <a:pt x="6566" y="5118"/>
                      <a:pt x="6566" y="5016"/>
                    </a:cubicBezTo>
                    <a:cubicBezTo>
                      <a:pt x="6566" y="5016"/>
                      <a:pt x="6566" y="4914"/>
                      <a:pt x="6566" y="4914"/>
                    </a:cubicBezTo>
                    <a:cubicBezTo>
                      <a:pt x="6661" y="5016"/>
                      <a:pt x="6756" y="5118"/>
                      <a:pt x="6756" y="5118"/>
                    </a:cubicBezTo>
                    <a:cubicBezTo>
                      <a:pt x="6851" y="5323"/>
                      <a:pt x="6851" y="5323"/>
                      <a:pt x="6851" y="5323"/>
                    </a:cubicBezTo>
                    <a:cubicBezTo>
                      <a:pt x="6851" y="5323"/>
                      <a:pt x="6661" y="5323"/>
                      <a:pt x="6661" y="5323"/>
                    </a:cubicBezTo>
                    <a:cubicBezTo>
                      <a:pt x="6661" y="5323"/>
                      <a:pt x="6566" y="5426"/>
                      <a:pt x="6566" y="5426"/>
                    </a:cubicBezTo>
                    <a:cubicBezTo>
                      <a:pt x="6470" y="5528"/>
                      <a:pt x="6470" y="5528"/>
                      <a:pt x="6470" y="5528"/>
                    </a:cubicBezTo>
                    <a:cubicBezTo>
                      <a:pt x="6470" y="5630"/>
                      <a:pt x="6470" y="5630"/>
                      <a:pt x="6470" y="5733"/>
                    </a:cubicBezTo>
                    <a:cubicBezTo>
                      <a:pt x="6470" y="5733"/>
                      <a:pt x="6470" y="5835"/>
                      <a:pt x="6470" y="5835"/>
                    </a:cubicBezTo>
                    <a:cubicBezTo>
                      <a:pt x="6566" y="5835"/>
                      <a:pt x="6661" y="6040"/>
                      <a:pt x="6661" y="6040"/>
                    </a:cubicBezTo>
                    <a:cubicBezTo>
                      <a:pt x="6661" y="6040"/>
                      <a:pt x="6756" y="6142"/>
                      <a:pt x="6756" y="6142"/>
                    </a:cubicBezTo>
                    <a:cubicBezTo>
                      <a:pt x="6756" y="6142"/>
                      <a:pt x="6756" y="6245"/>
                      <a:pt x="6756" y="6245"/>
                    </a:cubicBezTo>
                    <a:cubicBezTo>
                      <a:pt x="6756" y="6245"/>
                      <a:pt x="6661" y="6347"/>
                      <a:pt x="6566" y="6347"/>
                    </a:cubicBezTo>
                    <a:cubicBezTo>
                      <a:pt x="6566" y="6347"/>
                      <a:pt x="6375" y="6347"/>
                      <a:pt x="6375" y="6347"/>
                    </a:cubicBezTo>
                    <a:cubicBezTo>
                      <a:pt x="6375" y="6347"/>
                      <a:pt x="6280" y="6552"/>
                      <a:pt x="6280" y="6552"/>
                    </a:cubicBezTo>
                    <a:cubicBezTo>
                      <a:pt x="6280" y="6552"/>
                      <a:pt x="6185" y="6552"/>
                      <a:pt x="6090" y="6552"/>
                    </a:cubicBezTo>
                    <a:cubicBezTo>
                      <a:pt x="6090" y="6552"/>
                      <a:pt x="6280" y="6654"/>
                      <a:pt x="6090" y="6552"/>
                    </a:cubicBezTo>
                    <a:cubicBezTo>
                      <a:pt x="5804" y="6449"/>
                      <a:pt x="5804" y="6347"/>
                      <a:pt x="5804" y="6347"/>
                    </a:cubicBezTo>
                    <a:cubicBezTo>
                      <a:pt x="5804" y="6347"/>
                      <a:pt x="5709" y="6245"/>
                      <a:pt x="5709" y="6245"/>
                    </a:cubicBezTo>
                    <a:cubicBezTo>
                      <a:pt x="5614" y="6245"/>
                      <a:pt x="5519" y="6245"/>
                      <a:pt x="5519" y="6245"/>
                    </a:cubicBezTo>
                    <a:cubicBezTo>
                      <a:pt x="5329" y="6245"/>
                      <a:pt x="5329" y="6245"/>
                      <a:pt x="5329" y="6245"/>
                    </a:cubicBezTo>
                    <a:cubicBezTo>
                      <a:pt x="5233" y="6142"/>
                      <a:pt x="5233" y="6142"/>
                      <a:pt x="5233" y="6142"/>
                    </a:cubicBezTo>
                    <a:cubicBezTo>
                      <a:pt x="5138" y="6347"/>
                      <a:pt x="5138" y="6347"/>
                      <a:pt x="5138" y="6347"/>
                    </a:cubicBezTo>
                    <a:cubicBezTo>
                      <a:pt x="5138" y="6347"/>
                      <a:pt x="5138" y="6449"/>
                      <a:pt x="5043" y="6449"/>
                    </a:cubicBezTo>
                    <a:cubicBezTo>
                      <a:pt x="4948" y="6552"/>
                      <a:pt x="5043" y="6552"/>
                      <a:pt x="4948" y="6552"/>
                    </a:cubicBezTo>
                    <a:cubicBezTo>
                      <a:pt x="4758" y="6552"/>
                      <a:pt x="4663" y="6347"/>
                      <a:pt x="4663" y="6347"/>
                    </a:cubicBezTo>
                    <a:cubicBezTo>
                      <a:pt x="4663" y="6347"/>
                      <a:pt x="4472" y="6245"/>
                      <a:pt x="4472" y="6245"/>
                    </a:cubicBezTo>
                    <a:cubicBezTo>
                      <a:pt x="4377" y="6142"/>
                      <a:pt x="4377" y="6142"/>
                      <a:pt x="4377" y="6142"/>
                    </a:cubicBezTo>
                    <a:cubicBezTo>
                      <a:pt x="4282" y="6142"/>
                      <a:pt x="4282" y="6245"/>
                      <a:pt x="4282" y="6040"/>
                    </a:cubicBezTo>
                    <a:cubicBezTo>
                      <a:pt x="4282" y="5937"/>
                      <a:pt x="4282" y="5937"/>
                      <a:pt x="4282" y="5937"/>
                    </a:cubicBezTo>
                    <a:cubicBezTo>
                      <a:pt x="4187" y="5835"/>
                      <a:pt x="4187" y="5937"/>
                      <a:pt x="4092" y="5835"/>
                    </a:cubicBezTo>
                    <a:cubicBezTo>
                      <a:pt x="4092" y="5733"/>
                      <a:pt x="3996" y="5630"/>
                      <a:pt x="3996" y="5630"/>
                    </a:cubicBezTo>
                    <a:cubicBezTo>
                      <a:pt x="3901" y="5426"/>
                      <a:pt x="3901" y="5426"/>
                      <a:pt x="3901" y="5426"/>
                    </a:cubicBezTo>
                    <a:cubicBezTo>
                      <a:pt x="3901" y="5426"/>
                      <a:pt x="3901" y="5426"/>
                      <a:pt x="3901" y="5528"/>
                    </a:cubicBezTo>
                    <a:cubicBezTo>
                      <a:pt x="3806" y="5630"/>
                      <a:pt x="3711" y="5630"/>
                      <a:pt x="3711" y="5630"/>
                    </a:cubicBezTo>
                    <a:cubicBezTo>
                      <a:pt x="3711" y="5733"/>
                      <a:pt x="3616" y="5835"/>
                      <a:pt x="3616" y="5835"/>
                    </a:cubicBezTo>
                    <a:cubicBezTo>
                      <a:pt x="3616" y="5835"/>
                      <a:pt x="3521" y="5937"/>
                      <a:pt x="3521" y="6040"/>
                    </a:cubicBezTo>
                    <a:cubicBezTo>
                      <a:pt x="3616" y="6040"/>
                      <a:pt x="3616" y="6040"/>
                      <a:pt x="3616" y="6142"/>
                    </a:cubicBezTo>
                    <a:cubicBezTo>
                      <a:pt x="3616" y="6142"/>
                      <a:pt x="3521" y="6245"/>
                      <a:pt x="3521" y="6245"/>
                    </a:cubicBezTo>
                    <a:cubicBezTo>
                      <a:pt x="3426" y="6347"/>
                      <a:pt x="3426" y="6347"/>
                      <a:pt x="3330" y="6347"/>
                    </a:cubicBezTo>
                    <a:cubicBezTo>
                      <a:pt x="3330" y="6449"/>
                      <a:pt x="3140" y="6552"/>
                      <a:pt x="3140" y="6552"/>
                    </a:cubicBezTo>
                    <a:cubicBezTo>
                      <a:pt x="2950" y="6552"/>
                      <a:pt x="2950" y="6552"/>
                      <a:pt x="2950" y="6552"/>
                    </a:cubicBezTo>
                    <a:cubicBezTo>
                      <a:pt x="2664" y="6449"/>
                      <a:pt x="2664" y="6449"/>
                      <a:pt x="2664" y="6449"/>
                    </a:cubicBezTo>
                    <a:cubicBezTo>
                      <a:pt x="2474" y="6654"/>
                      <a:pt x="2474" y="6654"/>
                      <a:pt x="2474" y="6654"/>
                    </a:cubicBezTo>
                    <a:cubicBezTo>
                      <a:pt x="2474" y="6654"/>
                      <a:pt x="2379" y="6654"/>
                      <a:pt x="2379" y="6654"/>
                    </a:cubicBezTo>
                    <a:cubicBezTo>
                      <a:pt x="2284" y="6654"/>
                      <a:pt x="2189" y="6654"/>
                      <a:pt x="2189" y="6654"/>
                    </a:cubicBezTo>
                    <a:cubicBezTo>
                      <a:pt x="2189" y="6654"/>
                      <a:pt x="2093" y="6552"/>
                      <a:pt x="1998" y="6552"/>
                    </a:cubicBezTo>
                    <a:cubicBezTo>
                      <a:pt x="1998" y="6552"/>
                      <a:pt x="1903" y="6552"/>
                      <a:pt x="1903" y="6552"/>
                    </a:cubicBezTo>
                    <a:cubicBezTo>
                      <a:pt x="1808" y="6552"/>
                      <a:pt x="1713" y="6552"/>
                      <a:pt x="1713" y="6552"/>
                    </a:cubicBezTo>
                    <a:cubicBezTo>
                      <a:pt x="1713" y="6654"/>
                      <a:pt x="1713" y="6654"/>
                      <a:pt x="1713" y="6654"/>
                    </a:cubicBezTo>
                    <a:cubicBezTo>
                      <a:pt x="1713" y="6654"/>
                      <a:pt x="1808" y="6654"/>
                      <a:pt x="1808" y="6654"/>
                    </a:cubicBezTo>
                    <a:cubicBezTo>
                      <a:pt x="1808" y="6756"/>
                      <a:pt x="1808" y="6859"/>
                      <a:pt x="1808" y="6859"/>
                    </a:cubicBezTo>
                    <a:cubicBezTo>
                      <a:pt x="1808" y="6859"/>
                      <a:pt x="1713" y="6859"/>
                      <a:pt x="1713" y="6859"/>
                    </a:cubicBezTo>
                    <a:cubicBezTo>
                      <a:pt x="1713" y="6961"/>
                      <a:pt x="1522" y="6961"/>
                      <a:pt x="1522" y="6961"/>
                    </a:cubicBezTo>
                    <a:cubicBezTo>
                      <a:pt x="1522" y="6961"/>
                      <a:pt x="1522" y="7064"/>
                      <a:pt x="1522" y="7064"/>
                    </a:cubicBezTo>
                    <a:cubicBezTo>
                      <a:pt x="1522" y="7064"/>
                      <a:pt x="1522" y="7064"/>
                      <a:pt x="1427" y="7064"/>
                    </a:cubicBezTo>
                    <a:cubicBezTo>
                      <a:pt x="1332" y="7064"/>
                      <a:pt x="1332" y="7064"/>
                      <a:pt x="1237" y="7064"/>
                    </a:cubicBezTo>
                    <a:cubicBezTo>
                      <a:pt x="1237" y="6961"/>
                      <a:pt x="1142" y="6961"/>
                      <a:pt x="1047" y="6961"/>
                    </a:cubicBezTo>
                    <a:cubicBezTo>
                      <a:pt x="1047" y="6961"/>
                      <a:pt x="761" y="6859"/>
                      <a:pt x="761" y="6859"/>
                    </a:cubicBezTo>
                    <a:cubicBezTo>
                      <a:pt x="761" y="6859"/>
                      <a:pt x="666" y="6961"/>
                      <a:pt x="666" y="6961"/>
                    </a:cubicBezTo>
                    <a:cubicBezTo>
                      <a:pt x="571" y="6961"/>
                      <a:pt x="476" y="6961"/>
                      <a:pt x="381" y="6859"/>
                    </a:cubicBezTo>
                    <a:cubicBezTo>
                      <a:pt x="381" y="6859"/>
                      <a:pt x="285" y="6859"/>
                      <a:pt x="285" y="6859"/>
                    </a:cubicBezTo>
                    <a:cubicBezTo>
                      <a:pt x="285" y="6859"/>
                      <a:pt x="285" y="6859"/>
                      <a:pt x="285" y="6859"/>
                    </a:cubicBezTo>
                    <a:cubicBezTo>
                      <a:pt x="285" y="6859"/>
                      <a:pt x="285" y="6859"/>
                      <a:pt x="285" y="6859"/>
                    </a:cubicBezTo>
                    <a:cubicBezTo>
                      <a:pt x="285" y="6859"/>
                      <a:pt x="285" y="6859"/>
                      <a:pt x="285" y="6859"/>
                    </a:cubicBezTo>
                    <a:cubicBezTo>
                      <a:pt x="285" y="6859"/>
                      <a:pt x="285" y="6859"/>
                      <a:pt x="285" y="6859"/>
                    </a:cubicBezTo>
                    <a:cubicBezTo>
                      <a:pt x="285" y="6859"/>
                      <a:pt x="285" y="6859"/>
                      <a:pt x="285" y="6859"/>
                    </a:cubicBezTo>
                    <a:cubicBezTo>
                      <a:pt x="285" y="6859"/>
                      <a:pt x="285" y="6859"/>
                      <a:pt x="285" y="6859"/>
                    </a:cubicBezTo>
                    <a:cubicBezTo>
                      <a:pt x="285" y="6859"/>
                      <a:pt x="285" y="6859"/>
                      <a:pt x="285" y="6859"/>
                    </a:cubicBezTo>
                    <a:cubicBezTo>
                      <a:pt x="285" y="6859"/>
                      <a:pt x="285" y="6859"/>
                      <a:pt x="285" y="6859"/>
                    </a:cubicBezTo>
                    <a:cubicBezTo>
                      <a:pt x="285" y="6859"/>
                      <a:pt x="285" y="6859"/>
                      <a:pt x="285" y="6859"/>
                    </a:cubicBezTo>
                    <a:cubicBezTo>
                      <a:pt x="285" y="6859"/>
                      <a:pt x="285" y="6859"/>
                      <a:pt x="285" y="6859"/>
                    </a:cubicBezTo>
                    <a:cubicBezTo>
                      <a:pt x="285" y="6859"/>
                      <a:pt x="285" y="6859"/>
                      <a:pt x="285" y="6859"/>
                    </a:cubicBezTo>
                    <a:cubicBezTo>
                      <a:pt x="285" y="6859"/>
                      <a:pt x="285" y="6859"/>
                      <a:pt x="285" y="6859"/>
                    </a:cubicBezTo>
                    <a:cubicBezTo>
                      <a:pt x="285" y="6859"/>
                      <a:pt x="285" y="6859"/>
                      <a:pt x="285" y="6859"/>
                    </a:cubicBezTo>
                    <a:cubicBezTo>
                      <a:pt x="285" y="6756"/>
                      <a:pt x="285" y="6756"/>
                      <a:pt x="285" y="6756"/>
                    </a:cubicBezTo>
                    <a:cubicBezTo>
                      <a:pt x="285" y="6756"/>
                      <a:pt x="285" y="6756"/>
                      <a:pt x="285" y="6756"/>
                    </a:cubicBezTo>
                    <a:cubicBezTo>
                      <a:pt x="285" y="6756"/>
                      <a:pt x="285" y="6756"/>
                      <a:pt x="285" y="6756"/>
                    </a:cubicBezTo>
                    <a:cubicBezTo>
                      <a:pt x="285" y="6756"/>
                      <a:pt x="285" y="6756"/>
                      <a:pt x="285" y="6756"/>
                    </a:cubicBezTo>
                    <a:cubicBezTo>
                      <a:pt x="285" y="6756"/>
                      <a:pt x="285" y="6756"/>
                      <a:pt x="285" y="6756"/>
                    </a:cubicBezTo>
                    <a:cubicBezTo>
                      <a:pt x="285" y="6756"/>
                      <a:pt x="285" y="6756"/>
                      <a:pt x="285" y="6756"/>
                    </a:cubicBezTo>
                    <a:cubicBezTo>
                      <a:pt x="285" y="6756"/>
                      <a:pt x="285" y="6756"/>
                      <a:pt x="285" y="6756"/>
                    </a:cubicBezTo>
                    <a:cubicBezTo>
                      <a:pt x="285" y="6756"/>
                      <a:pt x="285" y="6756"/>
                      <a:pt x="285" y="6756"/>
                    </a:cubicBezTo>
                    <a:cubicBezTo>
                      <a:pt x="285" y="6756"/>
                      <a:pt x="285" y="6756"/>
                      <a:pt x="285" y="6756"/>
                    </a:cubicBezTo>
                    <a:cubicBezTo>
                      <a:pt x="285" y="6756"/>
                      <a:pt x="285" y="6756"/>
                      <a:pt x="285" y="6756"/>
                    </a:cubicBezTo>
                    <a:cubicBezTo>
                      <a:pt x="285" y="6756"/>
                      <a:pt x="285" y="6756"/>
                      <a:pt x="285" y="6756"/>
                    </a:cubicBezTo>
                    <a:cubicBezTo>
                      <a:pt x="285" y="6756"/>
                      <a:pt x="285" y="6756"/>
                      <a:pt x="285" y="6756"/>
                    </a:cubicBezTo>
                    <a:cubicBezTo>
                      <a:pt x="285" y="6756"/>
                      <a:pt x="285" y="6756"/>
                      <a:pt x="285" y="6756"/>
                    </a:cubicBezTo>
                    <a:cubicBezTo>
                      <a:pt x="285" y="6756"/>
                      <a:pt x="285" y="6756"/>
                      <a:pt x="285" y="6756"/>
                    </a:cubicBezTo>
                    <a:cubicBezTo>
                      <a:pt x="285" y="6756"/>
                      <a:pt x="285" y="6756"/>
                      <a:pt x="285" y="6756"/>
                    </a:cubicBezTo>
                    <a:cubicBezTo>
                      <a:pt x="285" y="6756"/>
                      <a:pt x="285" y="6756"/>
                      <a:pt x="285" y="6756"/>
                    </a:cubicBezTo>
                    <a:cubicBezTo>
                      <a:pt x="285" y="6756"/>
                      <a:pt x="285" y="6756"/>
                      <a:pt x="285" y="6756"/>
                    </a:cubicBezTo>
                    <a:cubicBezTo>
                      <a:pt x="285" y="6756"/>
                      <a:pt x="285" y="6756"/>
                      <a:pt x="285" y="6756"/>
                    </a:cubicBezTo>
                    <a:cubicBezTo>
                      <a:pt x="285" y="6756"/>
                      <a:pt x="285" y="6756"/>
                      <a:pt x="285" y="6756"/>
                    </a:cubicBezTo>
                    <a:cubicBezTo>
                      <a:pt x="285" y="6756"/>
                      <a:pt x="285" y="6756"/>
                      <a:pt x="285" y="6756"/>
                    </a:cubicBezTo>
                    <a:cubicBezTo>
                      <a:pt x="285" y="6756"/>
                      <a:pt x="285" y="6756"/>
                      <a:pt x="285" y="6756"/>
                    </a:cubicBezTo>
                    <a:cubicBezTo>
                      <a:pt x="285" y="6756"/>
                      <a:pt x="285" y="6756"/>
                      <a:pt x="285" y="6756"/>
                    </a:cubicBezTo>
                    <a:cubicBezTo>
                      <a:pt x="285" y="6756"/>
                      <a:pt x="285" y="6756"/>
                      <a:pt x="285" y="6756"/>
                    </a:cubicBezTo>
                    <a:cubicBezTo>
                      <a:pt x="285" y="6756"/>
                      <a:pt x="285" y="6756"/>
                      <a:pt x="285" y="6756"/>
                    </a:cubicBezTo>
                    <a:cubicBezTo>
                      <a:pt x="285" y="6756"/>
                      <a:pt x="285" y="6756"/>
                      <a:pt x="285" y="6756"/>
                    </a:cubicBezTo>
                    <a:cubicBezTo>
                      <a:pt x="285" y="6756"/>
                      <a:pt x="285" y="6756"/>
                      <a:pt x="285" y="6756"/>
                    </a:cubicBezTo>
                    <a:cubicBezTo>
                      <a:pt x="285" y="6756"/>
                      <a:pt x="285" y="6756"/>
                      <a:pt x="285" y="6756"/>
                    </a:cubicBezTo>
                    <a:cubicBezTo>
                      <a:pt x="285" y="6654"/>
                      <a:pt x="285" y="6654"/>
                      <a:pt x="285" y="6654"/>
                    </a:cubicBezTo>
                    <a:cubicBezTo>
                      <a:pt x="0" y="6859"/>
                      <a:pt x="0" y="6859"/>
                      <a:pt x="0" y="6859"/>
                    </a:cubicBezTo>
                    <a:cubicBezTo>
                      <a:pt x="190" y="7268"/>
                      <a:pt x="190" y="7268"/>
                      <a:pt x="190" y="7268"/>
                    </a:cubicBezTo>
                    <a:cubicBezTo>
                      <a:pt x="95" y="7371"/>
                      <a:pt x="95" y="7371"/>
                      <a:pt x="95" y="7371"/>
                    </a:cubicBezTo>
                    <a:cubicBezTo>
                      <a:pt x="95" y="7371"/>
                      <a:pt x="190" y="7473"/>
                      <a:pt x="190" y="7473"/>
                    </a:cubicBezTo>
                    <a:cubicBezTo>
                      <a:pt x="190" y="7575"/>
                      <a:pt x="285" y="7575"/>
                      <a:pt x="285" y="7678"/>
                    </a:cubicBezTo>
                    <a:cubicBezTo>
                      <a:pt x="285" y="7780"/>
                      <a:pt x="285" y="7882"/>
                      <a:pt x="285" y="7882"/>
                    </a:cubicBezTo>
                    <a:cubicBezTo>
                      <a:pt x="381" y="7882"/>
                      <a:pt x="381" y="7882"/>
                      <a:pt x="381" y="7882"/>
                    </a:cubicBezTo>
                    <a:cubicBezTo>
                      <a:pt x="476" y="8087"/>
                      <a:pt x="476" y="8087"/>
                      <a:pt x="476" y="8087"/>
                    </a:cubicBezTo>
                    <a:cubicBezTo>
                      <a:pt x="476" y="8190"/>
                      <a:pt x="476" y="8190"/>
                      <a:pt x="476" y="8190"/>
                    </a:cubicBezTo>
                    <a:cubicBezTo>
                      <a:pt x="476" y="8394"/>
                      <a:pt x="476" y="8394"/>
                      <a:pt x="476" y="8394"/>
                    </a:cubicBezTo>
                    <a:cubicBezTo>
                      <a:pt x="476" y="8394"/>
                      <a:pt x="571" y="8497"/>
                      <a:pt x="571" y="8599"/>
                    </a:cubicBezTo>
                    <a:cubicBezTo>
                      <a:pt x="571" y="8599"/>
                      <a:pt x="571" y="8701"/>
                      <a:pt x="571" y="8804"/>
                    </a:cubicBezTo>
                    <a:cubicBezTo>
                      <a:pt x="571" y="8804"/>
                      <a:pt x="761" y="9009"/>
                      <a:pt x="761" y="9009"/>
                    </a:cubicBezTo>
                    <a:cubicBezTo>
                      <a:pt x="761" y="9213"/>
                      <a:pt x="761" y="9213"/>
                      <a:pt x="761" y="9213"/>
                    </a:cubicBezTo>
                    <a:cubicBezTo>
                      <a:pt x="761" y="9213"/>
                      <a:pt x="856" y="9316"/>
                      <a:pt x="952" y="9418"/>
                    </a:cubicBezTo>
                    <a:cubicBezTo>
                      <a:pt x="952" y="9418"/>
                      <a:pt x="1047" y="9520"/>
                      <a:pt x="1047" y="9520"/>
                    </a:cubicBezTo>
                    <a:cubicBezTo>
                      <a:pt x="1142" y="9725"/>
                      <a:pt x="1142" y="9725"/>
                      <a:pt x="1142" y="9725"/>
                    </a:cubicBezTo>
                    <a:cubicBezTo>
                      <a:pt x="1237" y="9930"/>
                      <a:pt x="1237" y="9930"/>
                      <a:pt x="1237" y="9930"/>
                    </a:cubicBezTo>
                    <a:cubicBezTo>
                      <a:pt x="1332" y="10032"/>
                      <a:pt x="1332" y="10032"/>
                      <a:pt x="1332" y="10032"/>
                    </a:cubicBezTo>
                    <a:cubicBezTo>
                      <a:pt x="1427" y="10237"/>
                      <a:pt x="1427" y="10237"/>
                      <a:pt x="1427" y="10237"/>
                    </a:cubicBezTo>
                    <a:cubicBezTo>
                      <a:pt x="1522" y="10339"/>
                      <a:pt x="1522" y="10339"/>
                      <a:pt x="1522" y="10339"/>
                    </a:cubicBezTo>
                    <a:cubicBezTo>
                      <a:pt x="1618" y="10442"/>
                      <a:pt x="1618" y="10442"/>
                      <a:pt x="1618" y="10442"/>
                    </a:cubicBezTo>
                    <a:cubicBezTo>
                      <a:pt x="1618" y="10442"/>
                      <a:pt x="1618" y="10544"/>
                      <a:pt x="1713" y="10544"/>
                    </a:cubicBezTo>
                    <a:cubicBezTo>
                      <a:pt x="1808" y="10544"/>
                      <a:pt x="1903" y="10544"/>
                      <a:pt x="1903" y="10544"/>
                    </a:cubicBezTo>
                    <a:cubicBezTo>
                      <a:pt x="1998" y="10544"/>
                      <a:pt x="1998" y="10646"/>
                      <a:pt x="2093" y="10339"/>
                    </a:cubicBezTo>
                    <a:cubicBezTo>
                      <a:pt x="2093" y="10135"/>
                      <a:pt x="2093" y="10032"/>
                      <a:pt x="2093" y="10032"/>
                    </a:cubicBezTo>
                    <a:cubicBezTo>
                      <a:pt x="2093" y="10032"/>
                      <a:pt x="2189" y="10032"/>
                      <a:pt x="2189" y="9930"/>
                    </a:cubicBezTo>
                    <a:cubicBezTo>
                      <a:pt x="2284" y="9930"/>
                      <a:pt x="2379" y="9930"/>
                      <a:pt x="2379" y="9827"/>
                    </a:cubicBezTo>
                    <a:cubicBezTo>
                      <a:pt x="2379" y="9623"/>
                      <a:pt x="2189" y="9520"/>
                      <a:pt x="2189" y="9520"/>
                    </a:cubicBezTo>
                    <a:cubicBezTo>
                      <a:pt x="2189" y="9520"/>
                      <a:pt x="2379" y="9418"/>
                      <a:pt x="2474" y="9520"/>
                    </a:cubicBezTo>
                    <a:cubicBezTo>
                      <a:pt x="2474" y="9623"/>
                      <a:pt x="2474" y="9725"/>
                      <a:pt x="2569" y="9623"/>
                    </a:cubicBezTo>
                    <a:cubicBezTo>
                      <a:pt x="2664" y="9418"/>
                      <a:pt x="2664" y="9418"/>
                      <a:pt x="2664" y="9418"/>
                    </a:cubicBezTo>
                    <a:cubicBezTo>
                      <a:pt x="2569" y="9316"/>
                      <a:pt x="2569" y="9213"/>
                      <a:pt x="2569" y="9111"/>
                    </a:cubicBezTo>
                    <a:cubicBezTo>
                      <a:pt x="2569" y="9111"/>
                      <a:pt x="2664" y="9009"/>
                      <a:pt x="2664" y="8906"/>
                    </a:cubicBezTo>
                    <a:cubicBezTo>
                      <a:pt x="2759" y="8804"/>
                      <a:pt x="2759" y="8701"/>
                      <a:pt x="2759" y="8599"/>
                    </a:cubicBezTo>
                    <a:cubicBezTo>
                      <a:pt x="2759" y="8394"/>
                      <a:pt x="2759" y="8497"/>
                      <a:pt x="2855" y="8292"/>
                    </a:cubicBezTo>
                    <a:cubicBezTo>
                      <a:pt x="2855" y="8190"/>
                      <a:pt x="2855" y="8292"/>
                      <a:pt x="2855" y="7882"/>
                    </a:cubicBezTo>
                    <a:cubicBezTo>
                      <a:pt x="2950" y="7575"/>
                      <a:pt x="2950" y="7473"/>
                      <a:pt x="3045" y="7473"/>
                    </a:cubicBezTo>
                    <a:cubicBezTo>
                      <a:pt x="3045" y="7473"/>
                      <a:pt x="3806" y="7780"/>
                      <a:pt x="3806" y="7780"/>
                    </a:cubicBezTo>
                    <a:cubicBezTo>
                      <a:pt x="3806" y="7780"/>
                      <a:pt x="3901" y="7985"/>
                      <a:pt x="3901" y="7985"/>
                    </a:cubicBezTo>
                    <a:cubicBezTo>
                      <a:pt x="3901" y="8087"/>
                      <a:pt x="3901" y="8190"/>
                      <a:pt x="3901" y="8190"/>
                    </a:cubicBezTo>
                    <a:cubicBezTo>
                      <a:pt x="3901" y="8292"/>
                      <a:pt x="3806" y="8497"/>
                      <a:pt x="3806" y="8497"/>
                    </a:cubicBezTo>
                    <a:cubicBezTo>
                      <a:pt x="3806" y="8599"/>
                      <a:pt x="3806" y="8599"/>
                      <a:pt x="3806" y="8599"/>
                    </a:cubicBezTo>
                    <a:cubicBezTo>
                      <a:pt x="3806" y="8599"/>
                      <a:pt x="3616" y="8599"/>
                      <a:pt x="3616" y="8804"/>
                    </a:cubicBezTo>
                    <a:cubicBezTo>
                      <a:pt x="3521" y="8906"/>
                      <a:pt x="3521" y="8906"/>
                      <a:pt x="3616" y="9009"/>
                    </a:cubicBezTo>
                    <a:cubicBezTo>
                      <a:pt x="3711" y="9111"/>
                      <a:pt x="3806" y="9213"/>
                      <a:pt x="3806" y="9213"/>
                    </a:cubicBezTo>
                    <a:cubicBezTo>
                      <a:pt x="3901" y="9213"/>
                      <a:pt x="3996" y="9111"/>
                      <a:pt x="4092" y="9111"/>
                    </a:cubicBezTo>
                    <a:cubicBezTo>
                      <a:pt x="4092" y="9111"/>
                      <a:pt x="4187" y="9111"/>
                      <a:pt x="4187" y="9111"/>
                    </a:cubicBezTo>
                    <a:cubicBezTo>
                      <a:pt x="4187" y="9213"/>
                      <a:pt x="4187" y="9316"/>
                      <a:pt x="4282" y="9418"/>
                    </a:cubicBezTo>
                    <a:cubicBezTo>
                      <a:pt x="4377" y="9418"/>
                      <a:pt x="4472" y="9520"/>
                      <a:pt x="4472" y="9520"/>
                    </a:cubicBezTo>
                    <a:cubicBezTo>
                      <a:pt x="4567" y="9520"/>
                      <a:pt x="4663" y="9520"/>
                      <a:pt x="4663" y="9520"/>
                    </a:cubicBezTo>
                    <a:cubicBezTo>
                      <a:pt x="4663" y="9520"/>
                      <a:pt x="4758" y="9418"/>
                      <a:pt x="4853" y="9418"/>
                    </a:cubicBezTo>
                    <a:cubicBezTo>
                      <a:pt x="4853" y="9418"/>
                      <a:pt x="5138" y="9725"/>
                      <a:pt x="4948" y="9316"/>
                    </a:cubicBezTo>
                    <a:cubicBezTo>
                      <a:pt x="4663" y="9009"/>
                      <a:pt x="4663" y="9009"/>
                      <a:pt x="4663" y="8906"/>
                    </a:cubicBezTo>
                    <a:cubicBezTo>
                      <a:pt x="4567" y="8906"/>
                      <a:pt x="4472" y="8804"/>
                      <a:pt x="4472" y="8804"/>
                    </a:cubicBezTo>
                    <a:cubicBezTo>
                      <a:pt x="4377" y="8804"/>
                      <a:pt x="4377" y="8804"/>
                      <a:pt x="4377" y="8804"/>
                    </a:cubicBezTo>
                    <a:cubicBezTo>
                      <a:pt x="4377" y="8804"/>
                      <a:pt x="4377" y="8701"/>
                      <a:pt x="4377" y="8599"/>
                    </a:cubicBezTo>
                    <a:cubicBezTo>
                      <a:pt x="4472" y="8497"/>
                      <a:pt x="4472" y="8497"/>
                      <a:pt x="4567" y="8497"/>
                    </a:cubicBezTo>
                    <a:cubicBezTo>
                      <a:pt x="4663" y="8497"/>
                      <a:pt x="4663" y="8394"/>
                      <a:pt x="4853" y="8599"/>
                    </a:cubicBezTo>
                    <a:cubicBezTo>
                      <a:pt x="4948" y="8701"/>
                      <a:pt x="4948" y="8701"/>
                      <a:pt x="4948" y="8804"/>
                    </a:cubicBezTo>
                    <a:cubicBezTo>
                      <a:pt x="5043" y="9009"/>
                      <a:pt x="5138" y="9111"/>
                      <a:pt x="5233" y="9213"/>
                    </a:cubicBezTo>
                    <a:cubicBezTo>
                      <a:pt x="5233" y="9213"/>
                      <a:pt x="5329" y="9213"/>
                      <a:pt x="5329" y="9418"/>
                    </a:cubicBezTo>
                    <a:cubicBezTo>
                      <a:pt x="5329" y="9623"/>
                      <a:pt x="5329" y="9827"/>
                      <a:pt x="5329" y="9930"/>
                    </a:cubicBezTo>
                    <a:cubicBezTo>
                      <a:pt x="5329" y="9930"/>
                      <a:pt x="5329" y="10339"/>
                      <a:pt x="5329" y="10339"/>
                    </a:cubicBezTo>
                    <a:cubicBezTo>
                      <a:pt x="5329" y="10339"/>
                      <a:pt x="5329" y="10544"/>
                      <a:pt x="5329" y="10646"/>
                    </a:cubicBezTo>
                    <a:cubicBezTo>
                      <a:pt x="5329" y="10749"/>
                      <a:pt x="5804" y="11465"/>
                      <a:pt x="5804" y="11465"/>
                    </a:cubicBezTo>
                    <a:cubicBezTo>
                      <a:pt x="5804" y="11465"/>
                      <a:pt x="5995" y="11773"/>
                      <a:pt x="6090" y="11773"/>
                    </a:cubicBezTo>
                    <a:cubicBezTo>
                      <a:pt x="6090" y="11773"/>
                      <a:pt x="6185" y="12080"/>
                      <a:pt x="6280" y="12182"/>
                    </a:cubicBezTo>
                    <a:cubicBezTo>
                      <a:pt x="6470" y="12182"/>
                      <a:pt x="6851" y="12387"/>
                      <a:pt x="6851" y="12387"/>
                    </a:cubicBezTo>
                    <a:cubicBezTo>
                      <a:pt x="7517" y="12796"/>
                      <a:pt x="7517" y="12796"/>
                      <a:pt x="7517" y="12796"/>
                    </a:cubicBezTo>
                    <a:cubicBezTo>
                      <a:pt x="7517" y="12796"/>
                      <a:pt x="7707" y="13103"/>
                      <a:pt x="7803" y="13103"/>
                    </a:cubicBezTo>
                    <a:cubicBezTo>
                      <a:pt x="7803" y="13103"/>
                      <a:pt x="8278" y="13103"/>
                      <a:pt x="7898" y="13103"/>
                    </a:cubicBezTo>
                    <a:cubicBezTo>
                      <a:pt x="7612" y="13103"/>
                      <a:pt x="7232" y="12899"/>
                      <a:pt x="7232" y="12899"/>
                    </a:cubicBezTo>
                    <a:cubicBezTo>
                      <a:pt x="7232" y="12899"/>
                      <a:pt x="7137" y="12694"/>
                      <a:pt x="7137" y="12694"/>
                    </a:cubicBezTo>
                    <a:cubicBezTo>
                      <a:pt x="7041" y="12694"/>
                      <a:pt x="6661" y="12591"/>
                      <a:pt x="6566" y="12489"/>
                    </a:cubicBezTo>
                    <a:cubicBezTo>
                      <a:pt x="6566" y="12489"/>
                      <a:pt x="6470" y="12387"/>
                      <a:pt x="6375" y="12284"/>
                    </a:cubicBezTo>
                    <a:cubicBezTo>
                      <a:pt x="6280" y="12080"/>
                      <a:pt x="6090" y="11977"/>
                      <a:pt x="6090" y="11977"/>
                    </a:cubicBezTo>
                    <a:cubicBezTo>
                      <a:pt x="6090" y="11977"/>
                      <a:pt x="5995" y="11875"/>
                      <a:pt x="5900" y="11670"/>
                    </a:cubicBezTo>
                    <a:cubicBezTo>
                      <a:pt x="5804" y="11568"/>
                      <a:pt x="5804" y="11568"/>
                      <a:pt x="5804" y="11465"/>
                    </a:cubicBezTo>
                    <a:cubicBezTo>
                      <a:pt x="5709" y="11465"/>
                      <a:pt x="5804" y="11465"/>
                      <a:pt x="5614" y="11363"/>
                    </a:cubicBezTo>
                    <a:cubicBezTo>
                      <a:pt x="5424" y="11261"/>
                      <a:pt x="5329" y="11158"/>
                      <a:pt x="5329" y="11158"/>
                    </a:cubicBezTo>
                    <a:cubicBezTo>
                      <a:pt x="5233" y="11158"/>
                      <a:pt x="5043" y="11056"/>
                      <a:pt x="5043" y="11056"/>
                    </a:cubicBezTo>
                    <a:cubicBezTo>
                      <a:pt x="5043" y="11056"/>
                      <a:pt x="4853" y="10851"/>
                      <a:pt x="4853" y="10851"/>
                    </a:cubicBezTo>
                    <a:cubicBezTo>
                      <a:pt x="4853" y="10851"/>
                      <a:pt x="4758" y="11056"/>
                      <a:pt x="4948" y="11158"/>
                    </a:cubicBezTo>
                    <a:cubicBezTo>
                      <a:pt x="5043" y="11158"/>
                      <a:pt x="5233" y="11363"/>
                      <a:pt x="5233" y="11363"/>
                    </a:cubicBezTo>
                    <a:cubicBezTo>
                      <a:pt x="5233" y="11363"/>
                      <a:pt x="5424" y="11465"/>
                      <a:pt x="5424" y="11465"/>
                    </a:cubicBezTo>
                    <a:cubicBezTo>
                      <a:pt x="5424" y="11465"/>
                      <a:pt x="5424" y="11670"/>
                      <a:pt x="5424" y="11670"/>
                    </a:cubicBezTo>
                    <a:cubicBezTo>
                      <a:pt x="5424" y="11670"/>
                      <a:pt x="5138" y="11568"/>
                      <a:pt x="5424" y="11670"/>
                    </a:cubicBezTo>
                    <a:cubicBezTo>
                      <a:pt x="5614" y="11773"/>
                      <a:pt x="5804" y="11773"/>
                      <a:pt x="5804" y="11773"/>
                    </a:cubicBezTo>
                    <a:cubicBezTo>
                      <a:pt x="5804" y="11773"/>
                      <a:pt x="5614" y="11875"/>
                      <a:pt x="5519" y="11875"/>
                    </a:cubicBezTo>
                    <a:cubicBezTo>
                      <a:pt x="5519" y="11977"/>
                      <a:pt x="5709" y="12284"/>
                      <a:pt x="5709" y="12182"/>
                    </a:cubicBezTo>
                    <a:cubicBezTo>
                      <a:pt x="5804" y="12182"/>
                      <a:pt x="5900" y="12284"/>
                      <a:pt x="5995" y="12284"/>
                    </a:cubicBezTo>
                    <a:cubicBezTo>
                      <a:pt x="5995" y="12284"/>
                      <a:pt x="6185" y="12284"/>
                      <a:pt x="6185" y="12387"/>
                    </a:cubicBezTo>
                    <a:cubicBezTo>
                      <a:pt x="6280" y="12387"/>
                      <a:pt x="6280" y="12387"/>
                      <a:pt x="6280" y="12489"/>
                    </a:cubicBezTo>
                    <a:cubicBezTo>
                      <a:pt x="6185" y="12489"/>
                      <a:pt x="6280" y="12694"/>
                      <a:pt x="6280" y="12694"/>
                    </a:cubicBezTo>
                    <a:cubicBezTo>
                      <a:pt x="6470" y="12796"/>
                      <a:pt x="6470" y="12796"/>
                      <a:pt x="6470" y="12796"/>
                    </a:cubicBezTo>
                    <a:cubicBezTo>
                      <a:pt x="6470" y="12796"/>
                      <a:pt x="6185" y="12796"/>
                      <a:pt x="6185" y="12694"/>
                    </a:cubicBezTo>
                    <a:cubicBezTo>
                      <a:pt x="6090" y="12694"/>
                      <a:pt x="6090" y="12591"/>
                      <a:pt x="5995" y="12694"/>
                    </a:cubicBezTo>
                    <a:cubicBezTo>
                      <a:pt x="5900" y="12796"/>
                      <a:pt x="5900" y="12796"/>
                      <a:pt x="5900" y="12899"/>
                    </a:cubicBezTo>
                    <a:cubicBezTo>
                      <a:pt x="5995" y="13001"/>
                      <a:pt x="6090" y="13103"/>
                      <a:pt x="6185" y="13001"/>
                    </a:cubicBezTo>
                    <a:cubicBezTo>
                      <a:pt x="6185" y="13001"/>
                      <a:pt x="6185" y="13001"/>
                      <a:pt x="6280" y="12899"/>
                    </a:cubicBezTo>
                    <a:cubicBezTo>
                      <a:pt x="6280" y="12899"/>
                      <a:pt x="6280" y="12899"/>
                      <a:pt x="6375" y="12899"/>
                    </a:cubicBezTo>
                    <a:cubicBezTo>
                      <a:pt x="6375" y="12899"/>
                      <a:pt x="6470" y="12899"/>
                      <a:pt x="6470" y="12899"/>
                    </a:cubicBezTo>
                    <a:cubicBezTo>
                      <a:pt x="6566" y="12796"/>
                      <a:pt x="6566" y="12796"/>
                      <a:pt x="6566" y="12796"/>
                    </a:cubicBezTo>
                    <a:cubicBezTo>
                      <a:pt x="6566" y="12796"/>
                      <a:pt x="6566" y="12796"/>
                      <a:pt x="6566" y="12899"/>
                    </a:cubicBezTo>
                    <a:cubicBezTo>
                      <a:pt x="6566" y="12899"/>
                      <a:pt x="6661" y="12899"/>
                      <a:pt x="6566" y="13001"/>
                    </a:cubicBezTo>
                    <a:cubicBezTo>
                      <a:pt x="6566" y="13103"/>
                      <a:pt x="6470" y="13103"/>
                      <a:pt x="6470" y="13103"/>
                    </a:cubicBezTo>
                    <a:cubicBezTo>
                      <a:pt x="6470" y="13206"/>
                      <a:pt x="6375" y="13103"/>
                      <a:pt x="6470" y="13308"/>
                    </a:cubicBezTo>
                    <a:cubicBezTo>
                      <a:pt x="6470" y="13410"/>
                      <a:pt x="6470" y="13513"/>
                      <a:pt x="6470" y="13513"/>
                    </a:cubicBezTo>
                    <a:cubicBezTo>
                      <a:pt x="6470" y="13513"/>
                      <a:pt x="6566" y="13513"/>
                      <a:pt x="6566" y="13513"/>
                    </a:cubicBezTo>
                    <a:cubicBezTo>
                      <a:pt x="6661" y="13615"/>
                      <a:pt x="6661" y="13718"/>
                      <a:pt x="6661" y="13820"/>
                    </a:cubicBezTo>
                    <a:cubicBezTo>
                      <a:pt x="6756" y="13820"/>
                      <a:pt x="6946" y="14127"/>
                      <a:pt x="6946" y="14127"/>
                    </a:cubicBezTo>
                    <a:cubicBezTo>
                      <a:pt x="6946" y="14127"/>
                      <a:pt x="7232" y="14332"/>
                      <a:pt x="7232" y="14332"/>
                    </a:cubicBezTo>
                    <a:cubicBezTo>
                      <a:pt x="7232" y="14332"/>
                      <a:pt x="7327" y="14434"/>
                      <a:pt x="7327" y="14434"/>
                    </a:cubicBezTo>
                    <a:cubicBezTo>
                      <a:pt x="7327" y="14434"/>
                      <a:pt x="7327" y="14536"/>
                      <a:pt x="7232" y="14434"/>
                    </a:cubicBezTo>
                    <a:cubicBezTo>
                      <a:pt x="7137" y="14332"/>
                      <a:pt x="6946" y="14229"/>
                      <a:pt x="6946" y="14229"/>
                    </a:cubicBezTo>
                    <a:cubicBezTo>
                      <a:pt x="6946" y="14434"/>
                      <a:pt x="6946" y="14434"/>
                      <a:pt x="6946" y="14434"/>
                    </a:cubicBezTo>
                    <a:cubicBezTo>
                      <a:pt x="6946" y="14434"/>
                      <a:pt x="7041" y="14536"/>
                      <a:pt x="7137" y="14536"/>
                    </a:cubicBezTo>
                    <a:cubicBezTo>
                      <a:pt x="7137" y="14639"/>
                      <a:pt x="7137" y="14639"/>
                      <a:pt x="7232" y="14741"/>
                    </a:cubicBezTo>
                    <a:cubicBezTo>
                      <a:pt x="7327" y="14741"/>
                      <a:pt x="7422" y="14741"/>
                      <a:pt x="7517" y="14741"/>
                    </a:cubicBezTo>
                    <a:cubicBezTo>
                      <a:pt x="7517" y="14844"/>
                      <a:pt x="7517" y="14639"/>
                      <a:pt x="7517" y="14639"/>
                    </a:cubicBezTo>
                    <a:cubicBezTo>
                      <a:pt x="7517" y="14639"/>
                      <a:pt x="7612" y="14639"/>
                      <a:pt x="7612" y="14639"/>
                    </a:cubicBezTo>
                    <a:cubicBezTo>
                      <a:pt x="7612" y="14741"/>
                      <a:pt x="7707" y="14844"/>
                      <a:pt x="7612" y="14946"/>
                    </a:cubicBezTo>
                    <a:cubicBezTo>
                      <a:pt x="7612" y="14946"/>
                      <a:pt x="7612" y="15048"/>
                      <a:pt x="7517" y="14946"/>
                    </a:cubicBezTo>
                    <a:cubicBezTo>
                      <a:pt x="7422" y="14946"/>
                      <a:pt x="7327" y="14844"/>
                      <a:pt x="7232" y="14844"/>
                    </a:cubicBezTo>
                    <a:cubicBezTo>
                      <a:pt x="7232" y="14844"/>
                      <a:pt x="7137" y="14741"/>
                      <a:pt x="7041" y="14844"/>
                    </a:cubicBezTo>
                    <a:cubicBezTo>
                      <a:pt x="7041" y="14844"/>
                      <a:pt x="6851" y="14741"/>
                      <a:pt x="6851" y="14844"/>
                    </a:cubicBezTo>
                    <a:cubicBezTo>
                      <a:pt x="6851" y="14946"/>
                      <a:pt x="6851" y="15048"/>
                      <a:pt x="6851" y="15048"/>
                    </a:cubicBezTo>
                    <a:cubicBezTo>
                      <a:pt x="6851" y="15048"/>
                      <a:pt x="6756" y="14639"/>
                      <a:pt x="6661" y="14639"/>
                    </a:cubicBezTo>
                    <a:cubicBezTo>
                      <a:pt x="6566" y="14639"/>
                      <a:pt x="6375" y="14536"/>
                      <a:pt x="6375" y="14536"/>
                    </a:cubicBezTo>
                    <a:cubicBezTo>
                      <a:pt x="6280" y="14332"/>
                      <a:pt x="6280" y="14332"/>
                      <a:pt x="6280" y="14332"/>
                    </a:cubicBezTo>
                    <a:cubicBezTo>
                      <a:pt x="6280" y="14332"/>
                      <a:pt x="6375" y="14332"/>
                      <a:pt x="6375" y="14332"/>
                    </a:cubicBezTo>
                    <a:cubicBezTo>
                      <a:pt x="6470" y="14434"/>
                      <a:pt x="6375" y="14434"/>
                      <a:pt x="6470" y="14434"/>
                    </a:cubicBezTo>
                    <a:cubicBezTo>
                      <a:pt x="6566" y="14434"/>
                      <a:pt x="6375" y="14229"/>
                      <a:pt x="6566" y="14229"/>
                    </a:cubicBezTo>
                    <a:cubicBezTo>
                      <a:pt x="6756" y="14229"/>
                      <a:pt x="6756" y="14229"/>
                      <a:pt x="6756" y="14229"/>
                    </a:cubicBezTo>
                    <a:cubicBezTo>
                      <a:pt x="6756" y="14127"/>
                      <a:pt x="6946" y="14127"/>
                      <a:pt x="6756" y="14025"/>
                    </a:cubicBezTo>
                    <a:cubicBezTo>
                      <a:pt x="6566" y="13922"/>
                      <a:pt x="6566" y="13922"/>
                      <a:pt x="6566" y="13922"/>
                    </a:cubicBezTo>
                    <a:cubicBezTo>
                      <a:pt x="6470" y="13922"/>
                      <a:pt x="6470" y="13922"/>
                      <a:pt x="6470" y="13820"/>
                    </a:cubicBezTo>
                    <a:cubicBezTo>
                      <a:pt x="6375" y="13718"/>
                      <a:pt x="6375" y="13615"/>
                      <a:pt x="6280" y="13615"/>
                    </a:cubicBezTo>
                    <a:cubicBezTo>
                      <a:pt x="6280" y="13615"/>
                      <a:pt x="5995" y="13615"/>
                      <a:pt x="5995" y="13615"/>
                    </a:cubicBezTo>
                    <a:cubicBezTo>
                      <a:pt x="5995" y="13615"/>
                      <a:pt x="5900" y="13513"/>
                      <a:pt x="5804" y="13513"/>
                    </a:cubicBezTo>
                    <a:cubicBezTo>
                      <a:pt x="5709" y="13513"/>
                      <a:pt x="5519" y="13308"/>
                      <a:pt x="5519" y="13308"/>
                    </a:cubicBezTo>
                    <a:cubicBezTo>
                      <a:pt x="5424" y="13206"/>
                      <a:pt x="5138" y="13103"/>
                      <a:pt x="5138" y="13103"/>
                    </a:cubicBezTo>
                    <a:cubicBezTo>
                      <a:pt x="5138" y="13103"/>
                      <a:pt x="5043" y="13001"/>
                      <a:pt x="4948" y="13001"/>
                    </a:cubicBezTo>
                    <a:cubicBezTo>
                      <a:pt x="4853" y="13001"/>
                      <a:pt x="4853" y="13001"/>
                      <a:pt x="4758" y="13001"/>
                    </a:cubicBezTo>
                    <a:cubicBezTo>
                      <a:pt x="4663" y="12899"/>
                      <a:pt x="4567" y="12796"/>
                      <a:pt x="4567" y="12796"/>
                    </a:cubicBezTo>
                    <a:cubicBezTo>
                      <a:pt x="4472" y="12694"/>
                      <a:pt x="4377" y="12694"/>
                      <a:pt x="4377" y="12694"/>
                    </a:cubicBezTo>
                    <a:cubicBezTo>
                      <a:pt x="4472" y="12796"/>
                      <a:pt x="4377" y="12796"/>
                      <a:pt x="4567" y="12899"/>
                    </a:cubicBezTo>
                    <a:cubicBezTo>
                      <a:pt x="4663" y="13001"/>
                      <a:pt x="4758" y="13001"/>
                      <a:pt x="4758" y="13001"/>
                    </a:cubicBezTo>
                    <a:cubicBezTo>
                      <a:pt x="4758" y="13001"/>
                      <a:pt x="4853" y="13103"/>
                      <a:pt x="4853" y="13103"/>
                    </a:cubicBezTo>
                    <a:cubicBezTo>
                      <a:pt x="4853" y="13206"/>
                      <a:pt x="4948" y="13103"/>
                      <a:pt x="5043" y="13103"/>
                    </a:cubicBezTo>
                    <a:cubicBezTo>
                      <a:pt x="5043" y="13206"/>
                      <a:pt x="5138" y="13206"/>
                      <a:pt x="5138" y="13308"/>
                    </a:cubicBezTo>
                    <a:cubicBezTo>
                      <a:pt x="5138" y="13308"/>
                      <a:pt x="5424" y="13308"/>
                      <a:pt x="5424" y="13410"/>
                    </a:cubicBezTo>
                    <a:cubicBezTo>
                      <a:pt x="5424" y="13513"/>
                      <a:pt x="5519" y="13615"/>
                      <a:pt x="5424" y="13615"/>
                    </a:cubicBezTo>
                    <a:cubicBezTo>
                      <a:pt x="5424" y="13615"/>
                      <a:pt x="5329" y="13718"/>
                      <a:pt x="5329" y="13718"/>
                    </a:cubicBezTo>
                    <a:cubicBezTo>
                      <a:pt x="5424" y="13718"/>
                      <a:pt x="5519" y="13820"/>
                      <a:pt x="5614" y="13820"/>
                    </a:cubicBezTo>
                    <a:cubicBezTo>
                      <a:pt x="5709" y="13820"/>
                      <a:pt x="5614" y="13820"/>
                      <a:pt x="5804" y="13922"/>
                    </a:cubicBezTo>
                    <a:cubicBezTo>
                      <a:pt x="5995" y="13922"/>
                      <a:pt x="5995" y="14127"/>
                      <a:pt x="5995" y="14127"/>
                    </a:cubicBezTo>
                    <a:cubicBezTo>
                      <a:pt x="5995" y="14229"/>
                      <a:pt x="6185" y="14332"/>
                      <a:pt x="6185" y="14332"/>
                    </a:cubicBezTo>
                    <a:cubicBezTo>
                      <a:pt x="6185" y="14332"/>
                      <a:pt x="6090" y="14332"/>
                      <a:pt x="6185" y="14434"/>
                    </a:cubicBezTo>
                    <a:cubicBezTo>
                      <a:pt x="6185" y="14434"/>
                      <a:pt x="6090" y="14434"/>
                      <a:pt x="6185" y="14536"/>
                    </a:cubicBezTo>
                    <a:cubicBezTo>
                      <a:pt x="6280" y="14536"/>
                      <a:pt x="6375" y="14536"/>
                      <a:pt x="6375" y="14536"/>
                    </a:cubicBezTo>
                    <a:cubicBezTo>
                      <a:pt x="6375" y="14639"/>
                      <a:pt x="6375" y="14639"/>
                      <a:pt x="6375" y="14741"/>
                    </a:cubicBezTo>
                    <a:cubicBezTo>
                      <a:pt x="6375" y="14741"/>
                      <a:pt x="6185" y="14946"/>
                      <a:pt x="6470" y="14946"/>
                    </a:cubicBezTo>
                    <a:cubicBezTo>
                      <a:pt x="6661" y="14946"/>
                      <a:pt x="6661" y="14946"/>
                      <a:pt x="6661" y="14946"/>
                    </a:cubicBezTo>
                    <a:cubicBezTo>
                      <a:pt x="6756" y="15048"/>
                      <a:pt x="6756" y="15048"/>
                      <a:pt x="6756" y="15048"/>
                    </a:cubicBezTo>
                    <a:cubicBezTo>
                      <a:pt x="6756" y="15048"/>
                      <a:pt x="6661" y="15151"/>
                      <a:pt x="6756" y="15253"/>
                    </a:cubicBezTo>
                    <a:cubicBezTo>
                      <a:pt x="6756" y="15355"/>
                      <a:pt x="7137" y="15355"/>
                      <a:pt x="7137" y="15355"/>
                    </a:cubicBezTo>
                    <a:cubicBezTo>
                      <a:pt x="7137" y="15253"/>
                      <a:pt x="7137" y="15253"/>
                      <a:pt x="7137" y="15253"/>
                    </a:cubicBezTo>
                    <a:cubicBezTo>
                      <a:pt x="7137" y="15253"/>
                      <a:pt x="7327" y="15355"/>
                      <a:pt x="7232" y="15355"/>
                    </a:cubicBezTo>
                    <a:cubicBezTo>
                      <a:pt x="7232" y="15458"/>
                      <a:pt x="7137" y="15458"/>
                      <a:pt x="7137" y="15458"/>
                    </a:cubicBezTo>
                    <a:cubicBezTo>
                      <a:pt x="7137" y="15458"/>
                      <a:pt x="7137" y="15663"/>
                      <a:pt x="7232" y="15663"/>
                    </a:cubicBezTo>
                    <a:cubicBezTo>
                      <a:pt x="7327" y="15663"/>
                      <a:pt x="7422" y="15765"/>
                      <a:pt x="7422" y="15765"/>
                    </a:cubicBezTo>
                    <a:cubicBezTo>
                      <a:pt x="7422" y="15765"/>
                      <a:pt x="7517" y="15765"/>
                      <a:pt x="7517" y="15867"/>
                    </a:cubicBezTo>
                    <a:cubicBezTo>
                      <a:pt x="7612" y="15867"/>
                      <a:pt x="7612" y="15970"/>
                      <a:pt x="7612" y="15970"/>
                    </a:cubicBezTo>
                    <a:cubicBezTo>
                      <a:pt x="7707" y="15970"/>
                      <a:pt x="7803" y="15970"/>
                      <a:pt x="7803" y="16072"/>
                    </a:cubicBezTo>
                    <a:cubicBezTo>
                      <a:pt x="7898" y="16072"/>
                      <a:pt x="7993" y="16174"/>
                      <a:pt x="7993" y="16072"/>
                    </a:cubicBezTo>
                    <a:cubicBezTo>
                      <a:pt x="7993" y="15970"/>
                      <a:pt x="8088" y="15970"/>
                      <a:pt x="7993" y="15867"/>
                    </a:cubicBezTo>
                    <a:cubicBezTo>
                      <a:pt x="7898" y="15765"/>
                      <a:pt x="7803" y="15765"/>
                      <a:pt x="7707" y="15765"/>
                    </a:cubicBezTo>
                    <a:cubicBezTo>
                      <a:pt x="7707" y="15765"/>
                      <a:pt x="7612" y="15765"/>
                      <a:pt x="7612" y="15663"/>
                    </a:cubicBezTo>
                    <a:cubicBezTo>
                      <a:pt x="7517" y="15663"/>
                      <a:pt x="7517" y="15663"/>
                      <a:pt x="7517" y="15560"/>
                    </a:cubicBezTo>
                    <a:cubicBezTo>
                      <a:pt x="7517" y="15458"/>
                      <a:pt x="7422" y="15355"/>
                      <a:pt x="7422" y="15355"/>
                    </a:cubicBezTo>
                    <a:cubicBezTo>
                      <a:pt x="7422" y="15355"/>
                      <a:pt x="7422" y="15151"/>
                      <a:pt x="7422" y="15151"/>
                    </a:cubicBezTo>
                    <a:cubicBezTo>
                      <a:pt x="7327" y="15151"/>
                      <a:pt x="7327" y="15151"/>
                      <a:pt x="7232" y="15151"/>
                    </a:cubicBezTo>
                    <a:cubicBezTo>
                      <a:pt x="7232" y="15151"/>
                      <a:pt x="7137" y="15048"/>
                      <a:pt x="7137" y="15048"/>
                    </a:cubicBezTo>
                    <a:cubicBezTo>
                      <a:pt x="7041" y="15048"/>
                      <a:pt x="6946" y="15048"/>
                      <a:pt x="6946" y="15048"/>
                    </a:cubicBezTo>
                    <a:cubicBezTo>
                      <a:pt x="6946" y="14946"/>
                      <a:pt x="7041" y="14946"/>
                      <a:pt x="7041" y="14946"/>
                    </a:cubicBezTo>
                    <a:cubicBezTo>
                      <a:pt x="7041" y="14946"/>
                      <a:pt x="7137" y="14946"/>
                      <a:pt x="7232" y="14946"/>
                    </a:cubicBezTo>
                    <a:cubicBezTo>
                      <a:pt x="7327" y="15048"/>
                      <a:pt x="7327" y="14946"/>
                      <a:pt x="7422" y="15048"/>
                    </a:cubicBezTo>
                    <a:cubicBezTo>
                      <a:pt x="7517" y="15048"/>
                      <a:pt x="7422" y="15151"/>
                      <a:pt x="7517" y="15151"/>
                    </a:cubicBezTo>
                    <a:cubicBezTo>
                      <a:pt x="7707" y="15151"/>
                      <a:pt x="7707" y="15048"/>
                      <a:pt x="7707" y="15048"/>
                    </a:cubicBezTo>
                    <a:cubicBezTo>
                      <a:pt x="7898" y="14946"/>
                      <a:pt x="7898" y="14946"/>
                      <a:pt x="7898" y="14946"/>
                    </a:cubicBezTo>
                    <a:cubicBezTo>
                      <a:pt x="7898" y="14946"/>
                      <a:pt x="7898" y="14946"/>
                      <a:pt x="7993" y="15048"/>
                    </a:cubicBezTo>
                    <a:cubicBezTo>
                      <a:pt x="8088" y="15048"/>
                      <a:pt x="7898" y="15151"/>
                      <a:pt x="8088" y="15151"/>
                    </a:cubicBezTo>
                    <a:cubicBezTo>
                      <a:pt x="8278" y="15151"/>
                      <a:pt x="8374" y="15151"/>
                      <a:pt x="8374" y="15151"/>
                    </a:cubicBezTo>
                    <a:cubicBezTo>
                      <a:pt x="8374" y="15253"/>
                      <a:pt x="8374" y="15355"/>
                      <a:pt x="8374" y="15355"/>
                    </a:cubicBezTo>
                    <a:cubicBezTo>
                      <a:pt x="8374" y="15355"/>
                      <a:pt x="8374" y="15458"/>
                      <a:pt x="8374" y="15458"/>
                    </a:cubicBezTo>
                    <a:cubicBezTo>
                      <a:pt x="8469" y="15458"/>
                      <a:pt x="8659" y="15458"/>
                      <a:pt x="8659" y="15458"/>
                    </a:cubicBezTo>
                    <a:cubicBezTo>
                      <a:pt x="8659" y="15458"/>
                      <a:pt x="8754" y="15458"/>
                      <a:pt x="8754" y="15560"/>
                    </a:cubicBezTo>
                    <a:cubicBezTo>
                      <a:pt x="8849" y="15663"/>
                      <a:pt x="8564" y="15765"/>
                      <a:pt x="8564" y="15765"/>
                    </a:cubicBezTo>
                    <a:cubicBezTo>
                      <a:pt x="8564" y="15765"/>
                      <a:pt x="8469" y="15663"/>
                      <a:pt x="8469" y="15765"/>
                    </a:cubicBezTo>
                    <a:cubicBezTo>
                      <a:pt x="8469" y="15867"/>
                      <a:pt x="8374" y="15867"/>
                      <a:pt x="8469" y="15970"/>
                    </a:cubicBezTo>
                    <a:cubicBezTo>
                      <a:pt x="8564" y="15970"/>
                      <a:pt x="8469" y="15970"/>
                      <a:pt x="8469" y="15970"/>
                    </a:cubicBezTo>
                    <a:cubicBezTo>
                      <a:pt x="8374" y="15970"/>
                      <a:pt x="8278" y="15867"/>
                      <a:pt x="8374" y="16072"/>
                    </a:cubicBezTo>
                    <a:cubicBezTo>
                      <a:pt x="8374" y="16174"/>
                      <a:pt x="8469" y="16277"/>
                      <a:pt x="8469" y="16277"/>
                    </a:cubicBezTo>
                    <a:cubicBezTo>
                      <a:pt x="8564" y="16277"/>
                      <a:pt x="8754" y="16277"/>
                      <a:pt x="8754" y="16277"/>
                    </a:cubicBezTo>
                    <a:cubicBezTo>
                      <a:pt x="8849" y="16277"/>
                      <a:pt x="8944" y="16277"/>
                      <a:pt x="8849" y="16277"/>
                    </a:cubicBezTo>
                    <a:cubicBezTo>
                      <a:pt x="8754" y="16174"/>
                      <a:pt x="8659" y="16174"/>
                      <a:pt x="8659" y="16174"/>
                    </a:cubicBezTo>
                    <a:cubicBezTo>
                      <a:pt x="8659" y="16174"/>
                      <a:pt x="8659" y="16174"/>
                      <a:pt x="8659" y="16072"/>
                    </a:cubicBezTo>
                    <a:cubicBezTo>
                      <a:pt x="8659" y="16072"/>
                      <a:pt x="8754" y="16072"/>
                      <a:pt x="8754" y="16072"/>
                    </a:cubicBezTo>
                    <a:cubicBezTo>
                      <a:pt x="8754" y="15970"/>
                      <a:pt x="8849" y="15867"/>
                      <a:pt x="8849" y="15867"/>
                    </a:cubicBezTo>
                    <a:cubicBezTo>
                      <a:pt x="8849" y="15867"/>
                      <a:pt x="8944" y="15663"/>
                      <a:pt x="9040" y="15765"/>
                    </a:cubicBezTo>
                    <a:cubicBezTo>
                      <a:pt x="9040" y="15867"/>
                      <a:pt x="9040" y="15867"/>
                      <a:pt x="9135" y="15867"/>
                    </a:cubicBezTo>
                    <a:cubicBezTo>
                      <a:pt x="9135" y="15867"/>
                      <a:pt x="9420" y="15560"/>
                      <a:pt x="9420" y="15560"/>
                    </a:cubicBezTo>
                    <a:cubicBezTo>
                      <a:pt x="9420" y="15560"/>
                      <a:pt x="9515" y="15560"/>
                      <a:pt x="9420" y="15663"/>
                    </a:cubicBezTo>
                    <a:cubicBezTo>
                      <a:pt x="9420" y="15765"/>
                      <a:pt x="9325" y="15867"/>
                      <a:pt x="9420" y="15970"/>
                    </a:cubicBezTo>
                    <a:cubicBezTo>
                      <a:pt x="9420" y="16072"/>
                      <a:pt x="9420" y="16072"/>
                      <a:pt x="9420" y="16072"/>
                    </a:cubicBezTo>
                    <a:cubicBezTo>
                      <a:pt x="9515" y="16174"/>
                      <a:pt x="9420" y="16174"/>
                      <a:pt x="9515" y="16277"/>
                    </a:cubicBezTo>
                    <a:cubicBezTo>
                      <a:pt x="9515" y="16379"/>
                      <a:pt x="9515" y="16277"/>
                      <a:pt x="9515" y="16379"/>
                    </a:cubicBezTo>
                    <a:cubicBezTo>
                      <a:pt x="9611" y="16482"/>
                      <a:pt x="9706" y="16686"/>
                      <a:pt x="9706" y="16686"/>
                    </a:cubicBezTo>
                    <a:cubicBezTo>
                      <a:pt x="9706" y="16686"/>
                      <a:pt x="9611" y="16789"/>
                      <a:pt x="9706" y="16789"/>
                    </a:cubicBezTo>
                    <a:cubicBezTo>
                      <a:pt x="9801" y="16891"/>
                      <a:pt x="9991" y="16891"/>
                      <a:pt x="9991" y="16891"/>
                    </a:cubicBezTo>
                    <a:cubicBezTo>
                      <a:pt x="9991" y="16891"/>
                      <a:pt x="9991" y="16891"/>
                      <a:pt x="9991" y="16891"/>
                    </a:cubicBezTo>
                    <a:cubicBezTo>
                      <a:pt x="9991" y="16891"/>
                      <a:pt x="10086" y="16993"/>
                      <a:pt x="10181" y="16891"/>
                    </a:cubicBezTo>
                    <a:cubicBezTo>
                      <a:pt x="10181" y="16789"/>
                      <a:pt x="10277" y="16789"/>
                      <a:pt x="10277" y="16789"/>
                    </a:cubicBezTo>
                    <a:cubicBezTo>
                      <a:pt x="10372" y="16789"/>
                      <a:pt x="10277" y="16789"/>
                      <a:pt x="10467" y="16789"/>
                    </a:cubicBezTo>
                    <a:cubicBezTo>
                      <a:pt x="10657" y="16789"/>
                      <a:pt x="10657" y="16891"/>
                      <a:pt x="10752" y="16789"/>
                    </a:cubicBezTo>
                    <a:cubicBezTo>
                      <a:pt x="10848" y="16686"/>
                      <a:pt x="10752" y="16686"/>
                      <a:pt x="10943" y="16686"/>
                    </a:cubicBezTo>
                    <a:cubicBezTo>
                      <a:pt x="11133" y="16686"/>
                      <a:pt x="11323" y="16584"/>
                      <a:pt x="11323" y="16584"/>
                    </a:cubicBezTo>
                    <a:cubicBezTo>
                      <a:pt x="11323" y="16584"/>
                      <a:pt x="11609" y="16584"/>
                      <a:pt x="11609" y="16584"/>
                    </a:cubicBezTo>
                    <a:cubicBezTo>
                      <a:pt x="11799" y="16686"/>
                      <a:pt x="11799" y="16686"/>
                      <a:pt x="11799" y="16686"/>
                    </a:cubicBezTo>
                    <a:cubicBezTo>
                      <a:pt x="11799" y="16686"/>
                      <a:pt x="11894" y="16789"/>
                      <a:pt x="11989" y="16789"/>
                    </a:cubicBezTo>
                    <a:cubicBezTo>
                      <a:pt x="11989" y="16789"/>
                      <a:pt x="12085" y="16789"/>
                      <a:pt x="12180" y="16789"/>
                    </a:cubicBezTo>
                    <a:cubicBezTo>
                      <a:pt x="12180" y="16789"/>
                      <a:pt x="12560" y="16891"/>
                      <a:pt x="12560" y="16891"/>
                    </a:cubicBezTo>
                    <a:cubicBezTo>
                      <a:pt x="12941" y="16993"/>
                      <a:pt x="12941" y="16993"/>
                      <a:pt x="12941" y="16993"/>
                    </a:cubicBezTo>
                    <a:cubicBezTo>
                      <a:pt x="13131" y="17096"/>
                      <a:pt x="13131" y="17096"/>
                      <a:pt x="13131" y="17096"/>
                    </a:cubicBezTo>
                    <a:cubicBezTo>
                      <a:pt x="13512" y="17403"/>
                      <a:pt x="13512" y="17403"/>
                      <a:pt x="13512" y="17403"/>
                    </a:cubicBezTo>
                    <a:cubicBezTo>
                      <a:pt x="13893" y="17812"/>
                      <a:pt x="13893" y="17812"/>
                      <a:pt x="13893" y="17812"/>
                    </a:cubicBezTo>
                    <a:cubicBezTo>
                      <a:pt x="14368" y="18017"/>
                      <a:pt x="14368" y="18017"/>
                      <a:pt x="14368" y="18017"/>
                    </a:cubicBezTo>
                    <a:cubicBezTo>
                      <a:pt x="14654" y="18222"/>
                      <a:pt x="14654" y="18222"/>
                      <a:pt x="14654" y="18222"/>
                    </a:cubicBezTo>
                    <a:cubicBezTo>
                      <a:pt x="14844" y="18427"/>
                      <a:pt x="14844" y="18427"/>
                      <a:pt x="14844" y="18427"/>
                    </a:cubicBezTo>
                    <a:cubicBezTo>
                      <a:pt x="14844" y="18427"/>
                      <a:pt x="15130" y="18631"/>
                      <a:pt x="15130" y="18631"/>
                    </a:cubicBezTo>
                    <a:cubicBezTo>
                      <a:pt x="15225" y="18631"/>
                      <a:pt x="15510" y="18836"/>
                      <a:pt x="15510" y="18836"/>
                    </a:cubicBezTo>
                    <a:cubicBezTo>
                      <a:pt x="15796" y="19041"/>
                      <a:pt x="15796" y="19041"/>
                      <a:pt x="15796" y="19041"/>
                    </a:cubicBezTo>
                    <a:cubicBezTo>
                      <a:pt x="15796" y="19041"/>
                      <a:pt x="15891" y="19245"/>
                      <a:pt x="15891" y="19245"/>
                    </a:cubicBezTo>
                    <a:cubicBezTo>
                      <a:pt x="15891" y="19348"/>
                      <a:pt x="15796" y="19245"/>
                      <a:pt x="15700" y="19245"/>
                    </a:cubicBezTo>
                    <a:cubicBezTo>
                      <a:pt x="15605" y="19348"/>
                      <a:pt x="15225" y="19143"/>
                      <a:pt x="15225" y="19143"/>
                    </a:cubicBezTo>
                    <a:cubicBezTo>
                      <a:pt x="15034" y="18938"/>
                      <a:pt x="15034" y="18938"/>
                      <a:pt x="15034" y="18938"/>
                    </a:cubicBezTo>
                    <a:cubicBezTo>
                      <a:pt x="14749" y="18938"/>
                      <a:pt x="14749" y="18938"/>
                      <a:pt x="14749" y="18938"/>
                    </a:cubicBezTo>
                    <a:cubicBezTo>
                      <a:pt x="14559" y="18836"/>
                      <a:pt x="14559" y="18836"/>
                      <a:pt x="14559" y="18836"/>
                    </a:cubicBezTo>
                    <a:cubicBezTo>
                      <a:pt x="14178" y="18938"/>
                      <a:pt x="14178" y="18938"/>
                      <a:pt x="14178" y="18938"/>
                    </a:cubicBezTo>
                    <a:cubicBezTo>
                      <a:pt x="13893" y="18836"/>
                      <a:pt x="13893" y="18836"/>
                      <a:pt x="13893" y="18836"/>
                    </a:cubicBezTo>
                    <a:cubicBezTo>
                      <a:pt x="13893" y="18836"/>
                      <a:pt x="13797" y="18836"/>
                      <a:pt x="13893" y="18938"/>
                    </a:cubicBezTo>
                    <a:cubicBezTo>
                      <a:pt x="13893" y="18938"/>
                      <a:pt x="13893" y="19041"/>
                      <a:pt x="13893" y="19041"/>
                    </a:cubicBezTo>
                    <a:cubicBezTo>
                      <a:pt x="13607" y="19245"/>
                      <a:pt x="13607" y="19245"/>
                      <a:pt x="13607" y="19245"/>
                    </a:cubicBezTo>
                    <a:cubicBezTo>
                      <a:pt x="13226" y="19348"/>
                      <a:pt x="13226" y="19348"/>
                      <a:pt x="13226" y="19348"/>
                    </a:cubicBezTo>
                    <a:cubicBezTo>
                      <a:pt x="12846" y="19348"/>
                      <a:pt x="12846" y="19348"/>
                      <a:pt x="12846" y="19348"/>
                    </a:cubicBezTo>
                    <a:cubicBezTo>
                      <a:pt x="12560" y="19348"/>
                      <a:pt x="12560" y="19348"/>
                      <a:pt x="12560" y="19348"/>
                    </a:cubicBezTo>
                    <a:cubicBezTo>
                      <a:pt x="12560" y="19553"/>
                      <a:pt x="12560" y="19553"/>
                      <a:pt x="12560" y="19553"/>
                    </a:cubicBezTo>
                    <a:cubicBezTo>
                      <a:pt x="12560" y="19553"/>
                      <a:pt x="12180" y="19553"/>
                      <a:pt x="12560" y="19655"/>
                    </a:cubicBezTo>
                    <a:cubicBezTo>
                      <a:pt x="12941" y="19655"/>
                      <a:pt x="13131" y="19655"/>
                      <a:pt x="13131" y="19553"/>
                    </a:cubicBezTo>
                    <a:cubicBezTo>
                      <a:pt x="13226" y="19553"/>
                      <a:pt x="13226" y="19450"/>
                      <a:pt x="13322" y="19450"/>
                    </a:cubicBezTo>
                    <a:cubicBezTo>
                      <a:pt x="13417" y="19450"/>
                      <a:pt x="13607" y="19450"/>
                      <a:pt x="13702" y="19450"/>
                    </a:cubicBezTo>
                    <a:cubicBezTo>
                      <a:pt x="13702" y="19450"/>
                      <a:pt x="13797" y="19450"/>
                      <a:pt x="13988" y="19348"/>
                    </a:cubicBezTo>
                    <a:cubicBezTo>
                      <a:pt x="14083" y="19348"/>
                      <a:pt x="14083" y="19245"/>
                      <a:pt x="14273" y="19348"/>
                    </a:cubicBezTo>
                    <a:cubicBezTo>
                      <a:pt x="14463" y="19450"/>
                      <a:pt x="14368" y="19143"/>
                      <a:pt x="14368" y="19143"/>
                    </a:cubicBezTo>
                    <a:cubicBezTo>
                      <a:pt x="14368" y="19143"/>
                      <a:pt x="14368" y="19041"/>
                      <a:pt x="14463" y="19041"/>
                    </a:cubicBezTo>
                    <a:cubicBezTo>
                      <a:pt x="14654" y="19143"/>
                      <a:pt x="14654" y="19143"/>
                      <a:pt x="14654" y="19143"/>
                    </a:cubicBezTo>
                    <a:cubicBezTo>
                      <a:pt x="14749" y="19143"/>
                      <a:pt x="14939" y="19245"/>
                      <a:pt x="14939" y="19245"/>
                    </a:cubicBezTo>
                    <a:cubicBezTo>
                      <a:pt x="15034" y="19245"/>
                      <a:pt x="15415" y="19348"/>
                      <a:pt x="15415" y="19348"/>
                    </a:cubicBezTo>
                    <a:cubicBezTo>
                      <a:pt x="15415" y="19348"/>
                      <a:pt x="15510" y="19655"/>
                      <a:pt x="15510" y="19655"/>
                    </a:cubicBezTo>
                    <a:cubicBezTo>
                      <a:pt x="15605" y="19655"/>
                      <a:pt x="15891" y="19655"/>
                      <a:pt x="15986" y="19655"/>
                    </a:cubicBezTo>
                    <a:cubicBezTo>
                      <a:pt x="16081" y="19655"/>
                      <a:pt x="16271" y="19655"/>
                      <a:pt x="16367" y="19757"/>
                    </a:cubicBezTo>
                    <a:cubicBezTo>
                      <a:pt x="16462" y="19860"/>
                      <a:pt x="16557" y="19860"/>
                      <a:pt x="16557" y="19860"/>
                    </a:cubicBezTo>
                    <a:cubicBezTo>
                      <a:pt x="16557" y="19860"/>
                      <a:pt x="16652" y="19962"/>
                      <a:pt x="16747" y="20064"/>
                    </a:cubicBezTo>
                    <a:cubicBezTo>
                      <a:pt x="16747" y="20064"/>
                      <a:pt x="17033" y="20269"/>
                      <a:pt x="17033" y="20269"/>
                    </a:cubicBezTo>
                    <a:cubicBezTo>
                      <a:pt x="17033" y="20269"/>
                      <a:pt x="17508" y="20474"/>
                      <a:pt x="17508" y="20474"/>
                    </a:cubicBezTo>
                    <a:cubicBezTo>
                      <a:pt x="17604" y="20372"/>
                      <a:pt x="17604" y="20372"/>
                      <a:pt x="17604" y="20372"/>
                    </a:cubicBezTo>
                    <a:cubicBezTo>
                      <a:pt x="17604" y="20269"/>
                      <a:pt x="17604" y="20167"/>
                      <a:pt x="17604" y="20167"/>
                    </a:cubicBezTo>
                    <a:cubicBezTo>
                      <a:pt x="17508" y="20064"/>
                      <a:pt x="17128" y="19962"/>
                      <a:pt x="17128" y="19962"/>
                    </a:cubicBezTo>
                    <a:cubicBezTo>
                      <a:pt x="17128" y="19962"/>
                      <a:pt x="16937" y="19860"/>
                      <a:pt x="16937" y="19860"/>
                    </a:cubicBezTo>
                    <a:cubicBezTo>
                      <a:pt x="16842" y="19348"/>
                      <a:pt x="16937" y="19757"/>
                      <a:pt x="16652" y="19655"/>
                    </a:cubicBezTo>
                    <a:cubicBezTo>
                      <a:pt x="16652" y="19655"/>
                      <a:pt x="16652" y="19655"/>
                      <a:pt x="16652" y="19655"/>
                    </a:cubicBezTo>
                    <a:cubicBezTo>
                      <a:pt x="16652" y="19655"/>
                      <a:pt x="16652" y="19655"/>
                      <a:pt x="16652" y="19655"/>
                    </a:cubicBezTo>
                    <a:cubicBezTo>
                      <a:pt x="16462" y="19757"/>
                      <a:pt x="16462" y="19655"/>
                      <a:pt x="16462" y="19655"/>
                    </a:cubicBezTo>
                    <a:cubicBezTo>
                      <a:pt x="16462" y="19553"/>
                      <a:pt x="16462" y="19553"/>
                      <a:pt x="16462" y="19553"/>
                    </a:cubicBezTo>
                    <a:cubicBezTo>
                      <a:pt x="16367" y="19450"/>
                      <a:pt x="16367" y="19450"/>
                      <a:pt x="16367" y="19450"/>
                    </a:cubicBezTo>
                    <a:cubicBezTo>
                      <a:pt x="16367" y="19450"/>
                      <a:pt x="16271" y="19245"/>
                      <a:pt x="16367" y="19143"/>
                    </a:cubicBezTo>
                    <a:cubicBezTo>
                      <a:pt x="16462" y="19143"/>
                      <a:pt x="16271" y="19655"/>
                      <a:pt x="16652" y="19041"/>
                    </a:cubicBezTo>
                    <a:cubicBezTo>
                      <a:pt x="16652" y="19041"/>
                      <a:pt x="16652" y="18938"/>
                      <a:pt x="16652" y="18938"/>
                    </a:cubicBezTo>
                    <a:cubicBezTo>
                      <a:pt x="16557" y="18938"/>
                      <a:pt x="16557" y="18938"/>
                      <a:pt x="16557" y="18938"/>
                    </a:cubicBezTo>
                    <a:cubicBezTo>
                      <a:pt x="16271" y="18938"/>
                      <a:pt x="16271" y="18938"/>
                      <a:pt x="16271" y="18938"/>
                    </a:cubicBezTo>
                    <a:cubicBezTo>
                      <a:pt x="16271" y="18938"/>
                      <a:pt x="16271" y="19041"/>
                      <a:pt x="16176" y="19143"/>
                    </a:cubicBezTo>
                    <a:cubicBezTo>
                      <a:pt x="16081" y="19245"/>
                      <a:pt x="16081" y="19143"/>
                      <a:pt x="16081" y="19143"/>
                    </a:cubicBezTo>
                    <a:cubicBezTo>
                      <a:pt x="16081" y="19041"/>
                      <a:pt x="16081" y="19041"/>
                      <a:pt x="16081" y="19041"/>
                    </a:cubicBezTo>
                    <a:cubicBezTo>
                      <a:pt x="16176" y="18938"/>
                      <a:pt x="16176" y="18938"/>
                      <a:pt x="16176" y="18938"/>
                    </a:cubicBezTo>
                    <a:cubicBezTo>
                      <a:pt x="16176" y="18938"/>
                      <a:pt x="16176" y="18631"/>
                      <a:pt x="16176" y="18529"/>
                    </a:cubicBezTo>
                    <a:cubicBezTo>
                      <a:pt x="16176" y="18529"/>
                      <a:pt x="16176" y="18529"/>
                      <a:pt x="16176" y="18529"/>
                    </a:cubicBezTo>
                    <a:cubicBezTo>
                      <a:pt x="15891" y="18324"/>
                      <a:pt x="15891" y="18324"/>
                      <a:pt x="15891" y="18324"/>
                    </a:cubicBezTo>
                    <a:cubicBezTo>
                      <a:pt x="15700" y="18119"/>
                      <a:pt x="15700" y="18119"/>
                      <a:pt x="15700" y="18119"/>
                    </a:cubicBezTo>
                    <a:cubicBezTo>
                      <a:pt x="15415" y="17915"/>
                      <a:pt x="15415" y="17915"/>
                      <a:pt x="15415" y="17915"/>
                    </a:cubicBezTo>
                    <a:cubicBezTo>
                      <a:pt x="15034" y="17505"/>
                      <a:pt x="15034" y="17505"/>
                      <a:pt x="15034" y="17505"/>
                    </a:cubicBezTo>
                    <a:cubicBezTo>
                      <a:pt x="14844" y="17403"/>
                      <a:pt x="14844" y="17403"/>
                      <a:pt x="14844" y="17403"/>
                    </a:cubicBezTo>
                    <a:cubicBezTo>
                      <a:pt x="14654" y="17198"/>
                      <a:pt x="14654" y="17198"/>
                      <a:pt x="14654" y="17198"/>
                    </a:cubicBezTo>
                    <a:cubicBezTo>
                      <a:pt x="14654" y="16993"/>
                      <a:pt x="14654" y="16993"/>
                      <a:pt x="14654" y="16993"/>
                    </a:cubicBezTo>
                    <a:cubicBezTo>
                      <a:pt x="14559" y="16584"/>
                      <a:pt x="14559" y="16584"/>
                      <a:pt x="14559" y="16584"/>
                    </a:cubicBezTo>
                    <a:cubicBezTo>
                      <a:pt x="14559" y="16584"/>
                      <a:pt x="14559" y="16584"/>
                      <a:pt x="14559" y="16584"/>
                    </a:cubicBezTo>
                    <a:cubicBezTo>
                      <a:pt x="14559" y="16584"/>
                      <a:pt x="14178" y="16482"/>
                      <a:pt x="13988" y="16379"/>
                    </a:cubicBezTo>
                    <a:cubicBezTo>
                      <a:pt x="13797" y="16277"/>
                      <a:pt x="13797" y="16277"/>
                      <a:pt x="13797" y="16277"/>
                    </a:cubicBezTo>
                    <a:cubicBezTo>
                      <a:pt x="13607" y="15970"/>
                      <a:pt x="13607" y="15970"/>
                      <a:pt x="13607" y="15970"/>
                    </a:cubicBezTo>
                    <a:cubicBezTo>
                      <a:pt x="13512" y="15867"/>
                      <a:pt x="13512" y="15867"/>
                      <a:pt x="13512" y="15867"/>
                    </a:cubicBezTo>
                    <a:cubicBezTo>
                      <a:pt x="13226" y="15560"/>
                      <a:pt x="13226" y="15560"/>
                      <a:pt x="13226" y="15560"/>
                    </a:cubicBezTo>
                    <a:cubicBezTo>
                      <a:pt x="13131" y="15560"/>
                      <a:pt x="13131" y="15560"/>
                      <a:pt x="13131" y="15560"/>
                    </a:cubicBezTo>
                    <a:cubicBezTo>
                      <a:pt x="12656" y="15355"/>
                      <a:pt x="12656" y="15355"/>
                      <a:pt x="12656" y="15355"/>
                    </a:cubicBezTo>
                    <a:cubicBezTo>
                      <a:pt x="12560" y="15151"/>
                      <a:pt x="12560" y="15151"/>
                      <a:pt x="12560" y="15151"/>
                    </a:cubicBezTo>
                    <a:cubicBezTo>
                      <a:pt x="12370" y="15048"/>
                      <a:pt x="12370" y="15048"/>
                      <a:pt x="12370" y="15048"/>
                    </a:cubicBezTo>
                    <a:cubicBezTo>
                      <a:pt x="12275" y="14844"/>
                      <a:pt x="12275" y="14844"/>
                      <a:pt x="12275" y="14844"/>
                    </a:cubicBezTo>
                    <a:cubicBezTo>
                      <a:pt x="11989" y="14741"/>
                      <a:pt x="11989" y="14741"/>
                      <a:pt x="11989" y="14741"/>
                    </a:cubicBezTo>
                    <a:cubicBezTo>
                      <a:pt x="11894" y="14536"/>
                      <a:pt x="11894" y="14536"/>
                      <a:pt x="11894" y="14536"/>
                    </a:cubicBezTo>
                    <a:cubicBezTo>
                      <a:pt x="11799" y="14434"/>
                      <a:pt x="11799" y="14434"/>
                      <a:pt x="11799" y="14434"/>
                    </a:cubicBezTo>
                    <a:cubicBezTo>
                      <a:pt x="11514" y="14025"/>
                      <a:pt x="11514" y="14025"/>
                      <a:pt x="11514" y="14025"/>
                    </a:cubicBezTo>
                    <a:cubicBezTo>
                      <a:pt x="11228" y="13820"/>
                      <a:pt x="11228" y="13820"/>
                      <a:pt x="11228" y="13820"/>
                    </a:cubicBezTo>
                    <a:cubicBezTo>
                      <a:pt x="11133" y="13718"/>
                      <a:pt x="11133" y="13718"/>
                      <a:pt x="11133" y="13718"/>
                    </a:cubicBezTo>
                    <a:cubicBezTo>
                      <a:pt x="11038" y="13615"/>
                      <a:pt x="11038" y="13615"/>
                      <a:pt x="11038" y="13615"/>
                    </a:cubicBezTo>
                    <a:cubicBezTo>
                      <a:pt x="10848" y="13308"/>
                      <a:pt x="10848" y="13308"/>
                      <a:pt x="10848" y="13308"/>
                    </a:cubicBezTo>
                    <a:cubicBezTo>
                      <a:pt x="10562" y="13001"/>
                      <a:pt x="10562" y="13001"/>
                      <a:pt x="10562" y="13001"/>
                    </a:cubicBezTo>
                    <a:cubicBezTo>
                      <a:pt x="10372" y="12796"/>
                      <a:pt x="10372" y="12796"/>
                      <a:pt x="10372" y="12796"/>
                    </a:cubicBezTo>
                    <a:cubicBezTo>
                      <a:pt x="10181" y="12489"/>
                      <a:pt x="10181" y="12489"/>
                      <a:pt x="10181" y="12489"/>
                    </a:cubicBezTo>
                    <a:cubicBezTo>
                      <a:pt x="10372" y="12284"/>
                      <a:pt x="10372" y="12284"/>
                      <a:pt x="10372" y="12284"/>
                    </a:cubicBezTo>
                    <a:cubicBezTo>
                      <a:pt x="10277" y="12182"/>
                      <a:pt x="10181" y="12182"/>
                      <a:pt x="10181" y="12080"/>
                    </a:cubicBezTo>
                    <a:cubicBezTo>
                      <a:pt x="10086" y="12080"/>
                      <a:pt x="9896" y="11977"/>
                      <a:pt x="9991" y="11875"/>
                    </a:cubicBezTo>
                    <a:cubicBezTo>
                      <a:pt x="9991" y="11773"/>
                      <a:pt x="9896" y="11670"/>
                      <a:pt x="9896" y="11465"/>
                    </a:cubicBezTo>
                    <a:cubicBezTo>
                      <a:pt x="9896" y="11363"/>
                      <a:pt x="9896" y="11261"/>
                      <a:pt x="9801" y="11261"/>
                    </a:cubicBezTo>
                    <a:cubicBezTo>
                      <a:pt x="9706" y="11158"/>
                      <a:pt x="9706" y="11158"/>
                      <a:pt x="9706" y="11158"/>
                    </a:cubicBezTo>
                    <a:cubicBezTo>
                      <a:pt x="9611" y="11158"/>
                      <a:pt x="9515" y="11158"/>
                      <a:pt x="9515" y="11158"/>
                    </a:cubicBezTo>
                    <a:cubicBezTo>
                      <a:pt x="9420" y="11158"/>
                      <a:pt x="9420" y="11158"/>
                      <a:pt x="9420" y="11158"/>
                    </a:cubicBezTo>
                    <a:cubicBezTo>
                      <a:pt x="9420" y="11158"/>
                      <a:pt x="9515" y="10954"/>
                      <a:pt x="9515" y="10749"/>
                    </a:cubicBezTo>
                    <a:cubicBezTo>
                      <a:pt x="9135" y="10646"/>
                      <a:pt x="9135" y="10646"/>
                      <a:pt x="9135" y="10646"/>
                    </a:cubicBezTo>
                    <a:cubicBezTo>
                      <a:pt x="9135" y="10646"/>
                      <a:pt x="9135" y="10339"/>
                      <a:pt x="8944" y="10237"/>
                    </a:cubicBezTo>
                    <a:cubicBezTo>
                      <a:pt x="8754" y="10237"/>
                      <a:pt x="8754" y="10237"/>
                      <a:pt x="8754" y="10237"/>
                    </a:cubicBezTo>
                    <a:cubicBezTo>
                      <a:pt x="8659" y="10339"/>
                      <a:pt x="8659" y="10442"/>
                      <a:pt x="8659" y="10442"/>
                    </a:cubicBezTo>
                    <a:cubicBezTo>
                      <a:pt x="8278" y="10032"/>
                      <a:pt x="8278" y="10032"/>
                      <a:pt x="8278" y="10032"/>
                    </a:cubicBezTo>
                    <a:cubicBezTo>
                      <a:pt x="8278" y="10032"/>
                      <a:pt x="8278" y="9930"/>
                      <a:pt x="8374" y="9725"/>
                    </a:cubicBezTo>
                    <a:cubicBezTo>
                      <a:pt x="8564" y="9520"/>
                      <a:pt x="8374" y="9418"/>
                      <a:pt x="8374" y="9418"/>
                    </a:cubicBezTo>
                    <a:cubicBezTo>
                      <a:pt x="8278" y="9111"/>
                      <a:pt x="8278" y="9111"/>
                      <a:pt x="8278" y="9111"/>
                    </a:cubicBezTo>
                    <a:cubicBezTo>
                      <a:pt x="8374" y="8906"/>
                      <a:pt x="8374" y="8906"/>
                      <a:pt x="8374" y="8906"/>
                    </a:cubicBezTo>
                    <a:cubicBezTo>
                      <a:pt x="8278" y="8804"/>
                      <a:pt x="8278" y="8804"/>
                      <a:pt x="8278" y="8804"/>
                    </a:cubicBezTo>
                    <a:cubicBezTo>
                      <a:pt x="8183" y="8701"/>
                      <a:pt x="8183" y="8701"/>
                      <a:pt x="8183" y="8701"/>
                    </a:cubicBezTo>
                    <a:cubicBezTo>
                      <a:pt x="8183" y="8701"/>
                      <a:pt x="8183" y="8701"/>
                      <a:pt x="8183" y="8701"/>
                    </a:cubicBezTo>
                    <a:cubicBezTo>
                      <a:pt x="8183" y="8701"/>
                      <a:pt x="8183" y="8701"/>
                      <a:pt x="8183" y="8701"/>
                    </a:cubicBezTo>
                    <a:cubicBezTo>
                      <a:pt x="8374" y="8292"/>
                      <a:pt x="8374" y="8292"/>
                      <a:pt x="8374" y="8292"/>
                    </a:cubicBezTo>
                    <a:cubicBezTo>
                      <a:pt x="8374" y="8292"/>
                      <a:pt x="8278" y="7882"/>
                      <a:pt x="8374" y="7780"/>
                    </a:cubicBezTo>
                    <a:cubicBezTo>
                      <a:pt x="8374" y="7780"/>
                      <a:pt x="8374" y="7780"/>
                      <a:pt x="8374" y="7780"/>
                    </a:cubicBezTo>
                    <a:cubicBezTo>
                      <a:pt x="8374" y="7678"/>
                      <a:pt x="8374" y="7678"/>
                      <a:pt x="8469" y="7678"/>
                    </a:cubicBezTo>
                    <a:cubicBezTo>
                      <a:pt x="8469" y="7575"/>
                      <a:pt x="8944" y="7473"/>
                      <a:pt x="8944" y="7473"/>
                    </a:cubicBezTo>
                    <a:cubicBezTo>
                      <a:pt x="9135" y="7371"/>
                      <a:pt x="9135" y="7371"/>
                      <a:pt x="9135" y="7371"/>
                    </a:cubicBezTo>
                    <a:cubicBezTo>
                      <a:pt x="9515" y="7882"/>
                      <a:pt x="9515" y="7882"/>
                      <a:pt x="9515" y="7882"/>
                    </a:cubicBezTo>
                    <a:cubicBezTo>
                      <a:pt x="9896" y="8292"/>
                      <a:pt x="9896" y="8292"/>
                      <a:pt x="9896" y="8292"/>
                    </a:cubicBezTo>
                    <a:cubicBezTo>
                      <a:pt x="10181" y="8497"/>
                      <a:pt x="10181" y="8497"/>
                      <a:pt x="10181" y="8497"/>
                    </a:cubicBezTo>
                    <a:cubicBezTo>
                      <a:pt x="10181" y="8497"/>
                      <a:pt x="10277" y="8394"/>
                      <a:pt x="10372" y="8394"/>
                    </a:cubicBezTo>
                    <a:cubicBezTo>
                      <a:pt x="10372" y="8292"/>
                      <a:pt x="10372" y="8087"/>
                      <a:pt x="10372" y="8087"/>
                    </a:cubicBezTo>
                    <a:cubicBezTo>
                      <a:pt x="10562" y="7882"/>
                      <a:pt x="10562" y="7882"/>
                      <a:pt x="10562" y="7882"/>
                    </a:cubicBezTo>
                    <a:cubicBezTo>
                      <a:pt x="10657" y="7678"/>
                      <a:pt x="10657" y="7678"/>
                      <a:pt x="10657" y="7678"/>
                    </a:cubicBezTo>
                    <a:cubicBezTo>
                      <a:pt x="10657" y="7473"/>
                      <a:pt x="10657" y="7473"/>
                      <a:pt x="10657" y="7473"/>
                    </a:cubicBezTo>
                    <a:cubicBezTo>
                      <a:pt x="10848" y="7371"/>
                      <a:pt x="10848" y="7371"/>
                      <a:pt x="10848" y="7371"/>
                    </a:cubicBezTo>
                    <a:cubicBezTo>
                      <a:pt x="11133" y="7268"/>
                      <a:pt x="11133" y="7268"/>
                      <a:pt x="11133" y="7268"/>
                    </a:cubicBezTo>
                    <a:cubicBezTo>
                      <a:pt x="11514" y="7166"/>
                      <a:pt x="11514" y="7166"/>
                      <a:pt x="11514" y="7166"/>
                    </a:cubicBezTo>
                    <a:cubicBezTo>
                      <a:pt x="11514" y="7166"/>
                      <a:pt x="11799" y="7268"/>
                      <a:pt x="11894" y="7268"/>
                    </a:cubicBezTo>
                    <a:cubicBezTo>
                      <a:pt x="11894" y="7268"/>
                      <a:pt x="11989" y="7268"/>
                      <a:pt x="11989" y="7268"/>
                    </a:cubicBezTo>
                    <a:cubicBezTo>
                      <a:pt x="12180" y="6961"/>
                      <a:pt x="12180" y="6961"/>
                      <a:pt x="12180" y="6961"/>
                    </a:cubicBezTo>
                    <a:cubicBezTo>
                      <a:pt x="12180" y="6961"/>
                      <a:pt x="12180" y="6961"/>
                      <a:pt x="12180" y="6961"/>
                    </a:cubicBezTo>
                    <a:cubicBezTo>
                      <a:pt x="12275" y="6756"/>
                      <a:pt x="12275" y="6756"/>
                      <a:pt x="12275" y="6756"/>
                    </a:cubicBezTo>
                    <a:cubicBezTo>
                      <a:pt x="12751" y="6961"/>
                      <a:pt x="12751" y="6961"/>
                      <a:pt x="12751" y="6961"/>
                    </a:cubicBezTo>
                    <a:cubicBezTo>
                      <a:pt x="12941" y="7166"/>
                      <a:pt x="12941" y="7166"/>
                      <a:pt x="12941" y="7166"/>
                    </a:cubicBezTo>
                    <a:cubicBezTo>
                      <a:pt x="13417" y="7268"/>
                      <a:pt x="13417" y="7268"/>
                      <a:pt x="13417" y="7268"/>
                    </a:cubicBezTo>
                    <a:cubicBezTo>
                      <a:pt x="13417" y="7268"/>
                      <a:pt x="13417" y="7268"/>
                      <a:pt x="13417" y="7268"/>
                    </a:cubicBezTo>
                    <a:cubicBezTo>
                      <a:pt x="13607" y="7268"/>
                      <a:pt x="13607" y="7268"/>
                      <a:pt x="13607" y="7268"/>
                    </a:cubicBezTo>
                    <a:cubicBezTo>
                      <a:pt x="13607" y="7166"/>
                      <a:pt x="13607" y="7166"/>
                      <a:pt x="13607" y="7166"/>
                    </a:cubicBezTo>
                    <a:cubicBezTo>
                      <a:pt x="13988" y="7166"/>
                      <a:pt x="13988" y="7166"/>
                      <a:pt x="13988" y="7166"/>
                    </a:cubicBezTo>
                    <a:cubicBezTo>
                      <a:pt x="14463" y="7268"/>
                      <a:pt x="14463" y="7268"/>
                      <a:pt x="14463" y="7268"/>
                    </a:cubicBezTo>
                    <a:cubicBezTo>
                      <a:pt x="14749" y="7268"/>
                      <a:pt x="14749" y="7268"/>
                      <a:pt x="14749" y="7268"/>
                    </a:cubicBezTo>
                    <a:cubicBezTo>
                      <a:pt x="15225" y="7268"/>
                      <a:pt x="15225" y="7268"/>
                      <a:pt x="15225" y="7268"/>
                    </a:cubicBezTo>
                    <a:cubicBezTo>
                      <a:pt x="15510" y="7371"/>
                      <a:pt x="15510" y="7371"/>
                      <a:pt x="15510" y="7371"/>
                    </a:cubicBezTo>
                    <a:cubicBezTo>
                      <a:pt x="15700" y="7473"/>
                      <a:pt x="15700" y="7473"/>
                      <a:pt x="15700" y="7473"/>
                    </a:cubicBezTo>
                    <a:cubicBezTo>
                      <a:pt x="15700" y="7473"/>
                      <a:pt x="15700" y="7473"/>
                      <a:pt x="15796" y="7371"/>
                    </a:cubicBezTo>
                    <a:cubicBezTo>
                      <a:pt x="15796" y="7371"/>
                      <a:pt x="16081" y="7371"/>
                      <a:pt x="16081" y="7371"/>
                    </a:cubicBezTo>
                    <a:cubicBezTo>
                      <a:pt x="16176" y="7064"/>
                      <a:pt x="16176" y="7064"/>
                      <a:pt x="16176" y="7064"/>
                    </a:cubicBezTo>
                    <a:cubicBezTo>
                      <a:pt x="16271" y="7268"/>
                      <a:pt x="16271" y="7268"/>
                      <a:pt x="16271" y="7268"/>
                    </a:cubicBezTo>
                    <a:cubicBezTo>
                      <a:pt x="16367" y="7268"/>
                      <a:pt x="16557" y="7268"/>
                      <a:pt x="16557" y="7268"/>
                    </a:cubicBezTo>
                    <a:cubicBezTo>
                      <a:pt x="16652" y="6961"/>
                      <a:pt x="16652" y="6961"/>
                      <a:pt x="16652" y="6961"/>
                    </a:cubicBezTo>
                    <a:cubicBezTo>
                      <a:pt x="16747" y="7064"/>
                      <a:pt x="16747" y="7064"/>
                      <a:pt x="16747" y="7064"/>
                    </a:cubicBezTo>
                    <a:cubicBezTo>
                      <a:pt x="16842" y="7064"/>
                      <a:pt x="16842" y="7064"/>
                      <a:pt x="16937" y="7064"/>
                    </a:cubicBezTo>
                    <a:cubicBezTo>
                      <a:pt x="17033" y="7064"/>
                      <a:pt x="17128" y="6961"/>
                      <a:pt x="17128" y="6961"/>
                    </a:cubicBezTo>
                    <a:cubicBezTo>
                      <a:pt x="17128" y="6961"/>
                      <a:pt x="17223" y="7064"/>
                      <a:pt x="17223" y="7064"/>
                    </a:cubicBezTo>
                    <a:cubicBezTo>
                      <a:pt x="17223" y="7064"/>
                      <a:pt x="17318" y="6961"/>
                      <a:pt x="17413" y="6961"/>
                    </a:cubicBezTo>
                    <a:cubicBezTo>
                      <a:pt x="17604" y="6961"/>
                      <a:pt x="17699" y="6859"/>
                      <a:pt x="17699" y="6859"/>
                    </a:cubicBezTo>
                    <a:cubicBezTo>
                      <a:pt x="17699" y="6859"/>
                      <a:pt x="17794" y="7064"/>
                      <a:pt x="17984" y="7166"/>
                    </a:cubicBezTo>
                    <a:cubicBezTo>
                      <a:pt x="17984" y="7166"/>
                      <a:pt x="17984" y="7166"/>
                      <a:pt x="17984" y="7166"/>
                    </a:cubicBezTo>
                    <a:cubicBezTo>
                      <a:pt x="18174" y="7166"/>
                      <a:pt x="18174" y="7166"/>
                      <a:pt x="18174" y="7166"/>
                    </a:cubicBezTo>
                    <a:cubicBezTo>
                      <a:pt x="18174" y="7166"/>
                      <a:pt x="18174" y="7166"/>
                      <a:pt x="18174" y="7166"/>
                    </a:cubicBezTo>
                    <a:cubicBezTo>
                      <a:pt x="18174" y="7166"/>
                      <a:pt x="18270" y="7064"/>
                      <a:pt x="18365" y="7064"/>
                    </a:cubicBezTo>
                    <a:cubicBezTo>
                      <a:pt x="18555" y="7064"/>
                      <a:pt x="18650" y="7064"/>
                      <a:pt x="18745" y="7064"/>
                    </a:cubicBezTo>
                    <a:cubicBezTo>
                      <a:pt x="18936" y="7064"/>
                      <a:pt x="19031" y="7268"/>
                      <a:pt x="19031" y="7268"/>
                    </a:cubicBezTo>
                    <a:cubicBezTo>
                      <a:pt x="19316" y="7575"/>
                      <a:pt x="19316" y="7575"/>
                      <a:pt x="19316" y="7575"/>
                    </a:cubicBezTo>
                    <a:cubicBezTo>
                      <a:pt x="19316" y="7575"/>
                      <a:pt x="19411" y="7780"/>
                      <a:pt x="19411" y="7882"/>
                    </a:cubicBezTo>
                    <a:cubicBezTo>
                      <a:pt x="19507" y="7985"/>
                      <a:pt x="19507" y="8087"/>
                      <a:pt x="19507" y="8087"/>
                    </a:cubicBezTo>
                    <a:cubicBezTo>
                      <a:pt x="19507" y="8087"/>
                      <a:pt x="20268" y="8394"/>
                      <a:pt x="20363" y="8394"/>
                    </a:cubicBezTo>
                    <a:cubicBezTo>
                      <a:pt x="20363" y="8394"/>
                      <a:pt x="20458" y="8394"/>
                      <a:pt x="20458" y="8394"/>
                    </a:cubicBezTo>
                    <a:close/>
                    <a:moveTo>
                      <a:pt x="16652" y="19553"/>
                    </a:moveTo>
                    <a:cubicBezTo>
                      <a:pt x="16652" y="19553"/>
                      <a:pt x="16652" y="19553"/>
                      <a:pt x="16652" y="19553"/>
                    </a:cubicBezTo>
                    <a:cubicBezTo>
                      <a:pt x="16747" y="19553"/>
                      <a:pt x="16747" y="19450"/>
                      <a:pt x="16747" y="19450"/>
                    </a:cubicBezTo>
                    <a:cubicBezTo>
                      <a:pt x="17033" y="19450"/>
                      <a:pt x="17033" y="19450"/>
                      <a:pt x="17033" y="19450"/>
                    </a:cubicBezTo>
                    <a:cubicBezTo>
                      <a:pt x="17033" y="19450"/>
                      <a:pt x="17033" y="19450"/>
                      <a:pt x="17033" y="19450"/>
                    </a:cubicBezTo>
                    <a:cubicBezTo>
                      <a:pt x="17318" y="19553"/>
                      <a:pt x="17318" y="19553"/>
                      <a:pt x="17318" y="19553"/>
                    </a:cubicBezTo>
                    <a:cubicBezTo>
                      <a:pt x="17508" y="19757"/>
                      <a:pt x="17508" y="19757"/>
                      <a:pt x="17508" y="19757"/>
                    </a:cubicBezTo>
                    <a:cubicBezTo>
                      <a:pt x="17604" y="19962"/>
                      <a:pt x="17604" y="19962"/>
                      <a:pt x="17604" y="19962"/>
                    </a:cubicBezTo>
                    <a:cubicBezTo>
                      <a:pt x="17794" y="20167"/>
                      <a:pt x="17794" y="20167"/>
                      <a:pt x="17794" y="20167"/>
                    </a:cubicBezTo>
                    <a:cubicBezTo>
                      <a:pt x="18270" y="20474"/>
                      <a:pt x="18270" y="20474"/>
                      <a:pt x="18270" y="20474"/>
                    </a:cubicBezTo>
                    <a:cubicBezTo>
                      <a:pt x="18841" y="20781"/>
                      <a:pt x="18841" y="20781"/>
                      <a:pt x="18841" y="20781"/>
                    </a:cubicBezTo>
                    <a:cubicBezTo>
                      <a:pt x="18841" y="20781"/>
                      <a:pt x="19221" y="20986"/>
                      <a:pt x="19316" y="20986"/>
                    </a:cubicBezTo>
                    <a:cubicBezTo>
                      <a:pt x="19316" y="20986"/>
                      <a:pt x="19316" y="21088"/>
                      <a:pt x="19411" y="21088"/>
                    </a:cubicBezTo>
                    <a:cubicBezTo>
                      <a:pt x="19411" y="21191"/>
                      <a:pt x="19602" y="21498"/>
                      <a:pt x="19602" y="21498"/>
                    </a:cubicBezTo>
                    <a:cubicBezTo>
                      <a:pt x="19697" y="21600"/>
                      <a:pt x="19411" y="21395"/>
                      <a:pt x="19411" y="21395"/>
                    </a:cubicBezTo>
                    <a:cubicBezTo>
                      <a:pt x="19411" y="21395"/>
                      <a:pt x="19316" y="21191"/>
                      <a:pt x="19221" y="21088"/>
                    </a:cubicBezTo>
                    <a:cubicBezTo>
                      <a:pt x="19031" y="21088"/>
                      <a:pt x="18841" y="21088"/>
                      <a:pt x="18745" y="20986"/>
                    </a:cubicBezTo>
                    <a:cubicBezTo>
                      <a:pt x="18650" y="20883"/>
                      <a:pt x="18650" y="20781"/>
                      <a:pt x="18650" y="20781"/>
                    </a:cubicBezTo>
                    <a:cubicBezTo>
                      <a:pt x="18555" y="20781"/>
                      <a:pt x="18555" y="20576"/>
                      <a:pt x="18270" y="20576"/>
                    </a:cubicBezTo>
                    <a:cubicBezTo>
                      <a:pt x="17984" y="20474"/>
                      <a:pt x="17984" y="20576"/>
                      <a:pt x="17889" y="20372"/>
                    </a:cubicBezTo>
                    <a:cubicBezTo>
                      <a:pt x="17794" y="20064"/>
                      <a:pt x="17794" y="20269"/>
                      <a:pt x="17699" y="20064"/>
                    </a:cubicBezTo>
                    <a:cubicBezTo>
                      <a:pt x="17508" y="19962"/>
                      <a:pt x="17604" y="20064"/>
                      <a:pt x="17223" y="19962"/>
                    </a:cubicBezTo>
                    <a:cubicBezTo>
                      <a:pt x="16937" y="19757"/>
                      <a:pt x="17128" y="19860"/>
                      <a:pt x="17128" y="19757"/>
                    </a:cubicBezTo>
                    <a:cubicBezTo>
                      <a:pt x="17033" y="19553"/>
                      <a:pt x="17128" y="19655"/>
                      <a:pt x="16937" y="19655"/>
                    </a:cubicBezTo>
                    <a:cubicBezTo>
                      <a:pt x="16842" y="19553"/>
                      <a:pt x="16937" y="19553"/>
                      <a:pt x="16842" y="19553"/>
                    </a:cubicBezTo>
                    <a:cubicBezTo>
                      <a:pt x="16842" y="19553"/>
                      <a:pt x="16747" y="19655"/>
                      <a:pt x="16652" y="19655"/>
                    </a:cubicBezTo>
                    <a:cubicBezTo>
                      <a:pt x="16652" y="19553"/>
                      <a:pt x="16652" y="19553"/>
                      <a:pt x="16652" y="19553"/>
                    </a:cubicBezTo>
                    <a:close/>
                    <a:moveTo>
                      <a:pt x="16081" y="20269"/>
                    </a:moveTo>
                    <a:cubicBezTo>
                      <a:pt x="16081" y="20269"/>
                      <a:pt x="16081" y="20269"/>
                      <a:pt x="16081" y="20269"/>
                    </a:cubicBezTo>
                    <a:cubicBezTo>
                      <a:pt x="16081" y="20269"/>
                      <a:pt x="15891" y="20269"/>
                      <a:pt x="15796" y="20269"/>
                    </a:cubicBezTo>
                    <a:cubicBezTo>
                      <a:pt x="15796" y="20269"/>
                      <a:pt x="15700" y="20167"/>
                      <a:pt x="15605" y="20167"/>
                    </a:cubicBezTo>
                    <a:cubicBezTo>
                      <a:pt x="15510" y="20167"/>
                      <a:pt x="15320" y="20167"/>
                      <a:pt x="15320" y="20167"/>
                    </a:cubicBezTo>
                    <a:cubicBezTo>
                      <a:pt x="15225" y="20167"/>
                      <a:pt x="15130" y="20064"/>
                      <a:pt x="15130" y="20064"/>
                    </a:cubicBezTo>
                    <a:cubicBezTo>
                      <a:pt x="15130" y="20064"/>
                      <a:pt x="15130" y="19962"/>
                      <a:pt x="15130" y="19962"/>
                    </a:cubicBezTo>
                    <a:cubicBezTo>
                      <a:pt x="15130" y="19962"/>
                      <a:pt x="15320" y="19860"/>
                      <a:pt x="15320" y="19860"/>
                    </a:cubicBezTo>
                    <a:cubicBezTo>
                      <a:pt x="15320" y="19962"/>
                      <a:pt x="15891" y="20064"/>
                      <a:pt x="15891" y="20064"/>
                    </a:cubicBezTo>
                    <a:cubicBezTo>
                      <a:pt x="16271" y="20064"/>
                      <a:pt x="16271" y="20064"/>
                      <a:pt x="16271" y="20064"/>
                    </a:cubicBezTo>
                    <a:cubicBezTo>
                      <a:pt x="16271" y="20064"/>
                      <a:pt x="16367" y="20064"/>
                      <a:pt x="16367" y="20064"/>
                    </a:cubicBezTo>
                    <a:cubicBezTo>
                      <a:pt x="16367" y="20064"/>
                      <a:pt x="16462" y="20064"/>
                      <a:pt x="16557" y="20167"/>
                    </a:cubicBezTo>
                    <a:cubicBezTo>
                      <a:pt x="16652" y="20167"/>
                      <a:pt x="16652" y="20167"/>
                      <a:pt x="16652" y="20269"/>
                    </a:cubicBezTo>
                    <a:cubicBezTo>
                      <a:pt x="16652" y="20269"/>
                      <a:pt x="16747" y="20372"/>
                      <a:pt x="16652" y="20372"/>
                    </a:cubicBezTo>
                    <a:cubicBezTo>
                      <a:pt x="16652" y="20372"/>
                      <a:pt x="16557" y="20372"/>
                      <a:pt x="16557" y="20372"/>
                    </a:cubicBezTo>
                    <a:cubicBezTo>
                      <a:pt x="16557" y="20372"/>
                      <a:pt x="16367" y="20269"/>
                      <a:pt x="16367" y="20269"/>
                    </a:cubicBezTo>
                    <a:cubicBezTo>
                      <a:pt x="16176" y="20269"/>
                      <a:pt x="16176" y="20269"/>
                      <a:pt x="16176" y="20269"/>
                    </a:cubicBezTo>
                    <a:cubicBezTo>
                      <a:pt x="16081" y="20269"/>
                      <a:pt x="16081" y="20269"/>
                      <a:pt x="16081" y="20269"/>
                    </a:cubicBezTo>
                    <a:close/>
                    <a:moveTo>
                      <a:pt x="13131" y="20372"/>
                    </a:moveTo>
                    <a:cubicBezTo>
                      <a:pt x="13131" y="20372"/>
                      <a:pt x="13131" y="20372"/>
                      <a:pt x="13131" y="20372"/>
                    </a:cubicBezTo>
                    <a:cubicBezTo>
                      <a:pt x="13131" y="20372"/>
                      <a:pt x="13512" y="20269"/>
                      <a:pt x="13512" y="20269"/>
                    </a:cubicBezTo>
                    <a:cubicBezTo>
                      <a:pt x="13702" y="20372"/>
                      <a:pt x="13702" y="20372"/>
                      <a:pt x="13702" y="20372"/>
                    </a:cubicBezTo>
                    <a:cubicBezTo>
                      <a:pt x="13702" y="20372"/>
                      <a:pt x="13702" y="20474"/>
                      <a:pt x="13607" y="20474"/>
                    </a:cubicBezTo>
                    <a:cubicBezTo>
                      <a:pt x="13607" y="20474"/>
                      <a:pt x="13417" y="20679"/>
                      <a:pt x="13417" y="20679"/>
                    </a:cubicBezTo>
                    <a:cubicBezTo>
                      <a:pt x="13131" y="20474"/>
                      <a:pt x="13131" y="20474"/>
                      <a:pt x="13131" y="20474"/>
                    </a:cubicBezTo>
                    <a:cubicBezTo>
                      <a:pt x="13131" y="20372"/>
                      <a:pt x="13131" y="20372"/>
                      <a:pt x="13131" y="20372"/>
                    </a:cubicBezTo>
                    <a:close/>
                    <a:moveTo>
                      <a:pt x="10181" y="19860"/>
                    </a:moveTo>
                    <a:cubicBezTo>
                      <a:pt x="10181" y="19860"/>
                      <a:pt x="10181" y="19860"/>
                      <a:pt x="10181" y="19860"/>
                    </a:cubicBezTo>
                    <a:cubicBezTo>
                      <a:pt x="10277" y="19860"/>
                      <a:pt x="10372" y="19757"/>
                      <a:pt x="10372" y="19860"/>
                    </a:cubicBezTo>
                    <a:cubicBezTo>
                      <a:pt x="10372" y="19962"/>
                      <a:pt x="10277" y="20064"/>
                      <a:pt x="10277" y="20064"/>
                    </a:cubicBezTo>
                    <a:cubicBezTo>
                      <a:pt x="10277" y="20064"/>
                      <a:pt x="10181" y="20064"/>
                      <a:pt x="10181" y="20064"/>
                    </a:cubicBezTo>
                    <a:cubicBezTo>
                      <a:pt x="10181" y="19962"/>
                      <a:pt x="10181" y="19860"/>
                      <a:pt x="10181" y="19860"/>
                    </a:cubicBezTo>
                    <a:close/>
                    <a:moveTo>
                      <a:pt x="10752" y="19348"/>
                    </a:moveTo>
                    <a:cubicBezTo>
                      <a:pt x="10752" y="19348"/>
                      <a:pt x="10752" y="19348"/>
                      <a:pt x="10752" y="19348"/>
                    </a:cubicBezTo>
                    <a:cubicBezTo>
                      <a:pt x="10752" y="19348"/>
                      <a:pt x="10943" y="19245"/>
                      <a:pt x="10943" y="19245"/>
                    </a:cubicBezTo>
                    <a:cubicBezTo>
                      <a:pt x="11038" y="19348"/>
                      <a:pt x="11133" y="19348"/>
                      <a:pt x="11038" y="19450"/>
                    </a:cubicBezTo>
                    <a:cubicBezTo>
                      <a:pt x="11038" y="19450"/>
                      <a:pt x="11038" y="19450"/>
                      <a:pt x="10943" y="19553"/>
                    </a:cubicBezTo>
                    <a:cubicBezTo>
                      <a:pt x="10848" y="19655"/>
                      <a:pt x="10657" y="19757"/>
                      <a:pt x="10657" y="19757"/>
                    </a:cubicBezTo>
                    <a:cubicBezTo>
                      <a:pt x="10657" y="19757"/>
                      <a:pt x="10657" y="19757"/>
                      <a:pt x="10562" y="19757"/>
                    </a:cubicBezTo>
                    <a:cubicBezTo>
                      <a:pt x="10372" y="19655"/>
                      <a:pt x="10277" y="19553"/>
                      <a:pt x="10277" y="19553"/>
                    </a:cubicBezTo>
                    <a:cubicBezTo>
                      <a:pt x="10277" y="19553"/>
                      <a:pt x="10181" y="19450"/>
                      <a:pt x="10372" y="19450"/>
                    </a:cubicBezTo>
                    <a:cubicBezTo>
                      <a:pt x="10467" y="19348"/>
                      <a:pt x="10562" y="19348"/>
                      <a:pt x="10562" y="19348"/>
                    </a:cubicBezTo>
                    <a:cubicBezTo>
                      <a:pt x="10657" y="19348"/>
                      <a:pt x="10752" y="19348"/>
                      <a:pt x="10752" y="19348"/>
                    </a:cubicBezTo>
                    <a:close/>
                    <a:moveTo>
                      <a:pt x="11799" y="18222"/>
                    </a:moveTo>
                    <a:cubicBezTo>
                      <a:pt x="11799" y="18222"/>
                      <a:pt x="11799" y="18222"/>
                      <a:pt x="11799" y="18222"/>
                    </a:cubicBezTo>
                    <a:cubicBezTo>
                      <a:pt x="11799" y="18222"/>
                      <a:pt x="11989" y="18119"/>
                      <a:pt x="11989" y="18119"/>
                    </a:cubicBezTo>
                    <a:cubicBezTo>
                      <a:pt x="11989" y="18119"/>
                      <a:pt x="11989" y="18119"/>
                      <a:pt x="12085" y="18119"/>
                    </a:cubicBezTo>
                    <a:cubicBezTo>
                      <a:pt x="12085" y="18119"/>
                      <a:pt x="12085" y="18119"/>
                      <a:pt x="12180" y="18119"/>
                    </a:cubicBezTo>
                    <a:cubicBezTo>
                      <a:pt x="12180" y="18119"/>
                      <a:pt x="12275" y="18017"/>
                      <a:pt x="12370" y="18119"/>
                    </a:cubicBezTo>
                    <a:cubicBezTo>
                      <a:pt x="12465" y="18119"/>
                      <a:pt x="12465" y="18222"/>
                      <a:pt x="12560" y="18222"/>
                    </a:cubicBezTo>
                    <a:cubicBezTo>
                      <a:pt x="12560" y="18222"/>
                      <a:pt x="12656" y="18222"/>
                      <a:pt x="12656" y="18222"/>
                    </a:cubicBezTo>
                    <a:cubicBezTo>
                      <a:pt x="12751" y="18222"/>
                      <a:pt x="12751" y="18222"/>
                      <a:pt x="12941" y="18222"/>
                    </a:cubicBezTo>
                    <a:cubicBezTo>
                      <a:pt x="13131" y="18222"/>
                      <a:pt x="13417" y="18222"/>
                      <a:pt x="13417" y="18222"/>
                    </a:cubicBezTo>
                    <a:cubicBezTo>
                      <a:pt x="13417" y="18324"/>
                      <a:pt x="13512" y="18222"/>
                      <a:pt x="13607" y="18222"/>
                    </a:cubicBezTo>
                    <a:cubicBezTo>
                      <a:pt x="13797" y="18324"/>
                      <a:pt x="13797" y="18324"/>
                      <a:pt x="13797" y="18324"/>
                    </a:cubicBezTo>
                    <a:cubicBezTo>
                      <a:pt x="13893" y="18324"/>
                      <a:pt x="13797" y="18427"/>
                      <a:pt x="13988" y="18324"/>
                    </a:cubicBezTo>
                    <a:cubicBezTo>
                      <a:pt x="14083" y="18324"/>
                      <a:pt x="14083" y="18324"/>
                      <a:pt x="14083" y="18324"/>
                    </a:cubicBezTo>
                    <a:cubicBezTo>
                      <a:pt x="14083" y="18324"/>
                      <a:pt x="14083" y="18324"/>
                      <a:pt x="14178" y="18222"/>
                    </a:cubicBezTo>
                    <a:cubicBezTo>
                      <a:pt x="14273" y="18222"/>
                      <a:pt x="14368" y="18119"/>
                      <a:pt x="14368" y="18119"/>
                    </a:cubicBezTo>
                    <a:cubicBezTo>
                      <a:pt x="14463" y="18119"/>
                      <a:pt x="14463" y="18119"/>
                      <a:pt x="14463" y="18119"/>
                    </a:cubicBezTo>
                    <a:cubicBezTo>
                      <a:pt x="14463" y="18427"/>
                      <a:pt x="14463" y="18427"/>
                      <a:pt x="14463" y="18427"/>
                    </a:cubicBezTo>
                    <a:cubicBezTo>
                      <a:pt x="14463" y="18427"/>
                      <a:pt x="14463" y="18427"/>
                      <a:pt x="14463" y="18529"/>
                    </a:cubicBezTo>
                    <a:cubicBezTo>
                      <a:pt x="14463" y="18529"/>
                      <a:pt x="14368" y="18631"/>
                      <a:pt x="14273" y="18631"/>
                    </a:cubicBezTo>
                    <a:cubicBezTo>
                      <a:pt x="14273" y="18631"/>
                      <a:pt x="14178" y="18529"/>
                      <a:pt x="14178" y="18529"/>
                    </a:cubicBezTo>
                    <a:cubicBezTo>
                      <a:pt x="14178" y="18427"/>
                      <a:pt x="14083" y="18427"/>
                      <a:pt x="14083" y="18427"/>
                    </a:cubicBezTo>
                    <a:cubicBezTo>
                      <a:pt x="13988" y="18427"/>
                      <a:pt x="13893" y="18529"/>
                      <a:pt x="13797" y="18529"/>
                    </a:cubicBezTo>
                    <a:cubicBezTo>
                      <a:pt x="13797" y="18529"/>
                      <a:pt x="13702" y="18427"/>
                      <a:pt x="13702" y="18427"/>
                    </a:cubicBezTo>
                    <a:cubicBezTo>
                      <a:pt x="13702" y="18427"/>
                      <a:pt x="13512" y="18427"/>
                      <a:pt x="13417" y="18427"/>
                    </a:cubicBezTo>
                    <a:cubicBezTo>
                      <a:pt x="13417" y="18427"/>
                      <a:pt x="13322" y="18427"/>
                      <a:pt x="13226" y="18427"/>
                    </a:cubicBezTo>
                    <a:cubicBezTo>
                      <a:pt x="13131" y="18427"/>
                      <a:pt x="13036" y="18427"/>
                      <a:pt x="12941" y="18427"/>
                    </a:cubicBezTo>
                    <a:cubicBezTo>
                      <a:pt x="12846" y="18529"/>
                      <a:pt x="12656" y="18427"/>
                      <a:pt x="12656" y="18529"/>
                    </a:cubicBezTo>
                    <a:cubicBezTo>
                      <a:pt x="12656" y="18529"/>
                      <a:pt x="12656" y="18631"/>
                      <a:pt x="12656" y="18631"/>
                    </a:cubicBezTo>
                    <a:cubicBezTo>
                      <a:pt x="12656" y="18631"/>
                      <a:pt x="12751" y="18734"/>
                      <a:pt x="12656" y="18734"/>
                    </a:cubicBezTo>
                    <a:cubicBezTo>
                      <a:pt x="12465" y="18734"/>
                      <a:pt x="12465" y="18734"/>
                      <a:pt x="12465" y="18631"/>
                    </a:cubicBezTo>
                    <a:cubicBezTo>
                      <a:pt x="12370" y="18529"/>
                      <a:pt x="12560" y="18427"/>
                      <a:pt x="12275" y="18529"/>
                    </a:cubicBezTo>
                    <a:cubicBezTo>
                      <a:pt x="12085" y="18529"/>
                      <a:pt x="12085" y="18427"/>
                      <a:pt x="11989" y="18427"/>
                    </a:cubicBezTo>
                    <a:cubicBezTo>
                      <a:pt x="11989" y="18529"/>
                      <a:pt x="11799" y="18324"/>
                      <a:pt x="11704" y="18427"/>
                    </a:cubicBezTo>
                    <a:cubicBezTo>
                      <a:pt x="11704" y="18427"/>
                      <a:pt x="11609" y="18529"/>
                      <a:pt x="11609" y="18529"/>
                    </a:cubicBezTo>
                    <a:cubicBezTo>
                      <a:pt x="11609" y="18529"/>
                      <a:pt x="11323" y="18529"/>
                      <a:pt x="11323" y="18529"/>
                    </a:cubicBezTo>
                    <a:cubicBezTo>
                      <a:pt x="11323" y="18529"/>
                      <a:pt x="11419" y="18222"/>
                      <a:pt x="11419" y="18222"/>
                    </a:cubicBezTo>
                    <a:cubicBezTo>
                      <a:pt x="11419" y="18222"/>
                      <a:pt x="11419" y="18222"/>
                      <a:pt x="11514" y="18222"/>
                    </a:cubicBezTo>
                    <a:cubicBezTo>
                      <a:pt x="11609" y="18222"/>
                      <a:pt x="11704" y="18222"/>
                      <a:pt x="11704" y="18222"/>
                    </a:cubicBezTo>
                    <a:cubicBezTo>
                      <a:pt x="11799" y="18222"/>
                      <a:pt x="11799" y="18222"/>
                      <a:pt x="11799" y="18222"/>
                    </a:cubicBezTo>
                    <a:close/>
                    <a:moveTo>
                      <a:pt x="11419" y="17608"/>
                    </a:moveTo>
                    <a:cubicBezTo>
                      <a:pt x="11419" y="17608"/>
                      <a:pt x="11419" y="17608"/>
                      <a:pt x="11419" y="17608"/>
                    </a:cubicBezTo>
                    <a:cubicBezTo>
                      <a:pt x="11419" y="17608"/>
                      <a:pt x="11038" y="17403"/>
                      <a:pt x="11038" y="17403"/>
                    </a:cubicBezTo>
                    <a:cubicBezTo>
                      <a:pt x="10943" y="17403"/>
                      <a:pt x="10848" y="17403"/>
                      <a:pt x="10752" y="17403"/>
                    </a:cubicBezTo>
                    <a:cubicBezTo>
                      <a:pt x="10752" y="17403"/>
                      <a:pt x="10562" y="17300"/>
                      <a:pt x="10657" y="17198"/>
                    </a:cubicBezTo>
                    <a:cubicBezTo>
                      <a:pt x="10657" y="17198"/>
                      <a:pt x="10752" y="17096"/>
                      <a:pt x="10848" y="17198"/>
                    </a:cubicBezTo>
                    <a:cubicBezTo>
                      <a:pt x="10943" y="17300"/>
                      <a:pt x="11038" y="17300"/>
                      <a:pt x="11038" y="17403"/>
                    </a:cubicBezTo>
                    <a:cubicBezTo>
                      <a:pt x="11133" y="17403"/>
                      <a:pt x="11323" y="17505"/>
                      <a:pt x="11323" y="17505"/>
                    </a:cubicBezTo>
                    <a:cubicBezTo>
                      <a:pt x="11419" y="17505"/>
                      <a:pt x="11419" y="17608"/>
                      <a:pt x="11419" y="17505"/>
                    </a:cubicBezTo>
                    <a:cubicBezTo>
                      <a:pt x="11514" y="17505"/>
                      <a:pt x="11514" y="17300"/>
                      <a:pt x="11514" y="17300"/>
                    </a:cubicBezTo>
                    <a:cubicBezTo>
                      <a:pt x="11514" y="17198"/>
                      <a:pt x="11419" y="17198"/>
                      <a:pt x="11419" y="17198"/>
                    </a:cubicBezTo>
                    <a:cubicBezTo>
                      <a:pt x="11514" y="17198"/>
                      <a:pt x="11704" y="17096"/>
                      <a:pt x="11704" y="17096"/>
                    </a:cubicBezTo>
                    <a:cubicBezTo>
                      <a:pt x="11799" y="17198"/>
                      <a:pt x="11894" y="17198"/>
                      <a:pt x="11989" y="17198"/>
                    </a:cubicBezTo>
                    <a:cubicBezTo>
                      <a:pt x="11989" y="17198"/>
                      <a:pt x="11894" y="17198"/>
                      <a:pt x="12275" y="17198"/>
                    </a:cubicBezTo>
                    <a:cubicBezTo>
                      <a:pt x="12560" y="17198"/>
                      <a:pt x="12465" y="17198"/>
                      <a:pt x="12656" y="17198"/>
                    </a:cubicBezTo>
                    <a:cubicBezTo>
                      <a:pt x="12751" y="17198"/>
                      <a:pt x="12941" y="17198"/>
                      <a:pt x="12941" y="17198"/>
                    </a:cubicBezTo>
                    <a:cubicBezTo>
                      <a:pt x="12941" y="17300"/>
                      <a:pt x="13131" y="17403"/>
                      <a:pt x="13131" y="17403"/>
                    </a:cubicBezTo>
                    <a:cubicBezTo>
                      <a:pt x="13131" y="17505"/>
                      <a:pt x="13226" y="17505"/>
                      <a:pt x="13131" y="17608"/>
                    </a:cubicBezTo>
                    <a:cubicBezTo>
                      <a:pt x="12941" y="17710"/>
                      <a:pt x="12941" y="17710"/>
                      <a:pt x="12751" y="17710"/>
                    </a:cubicBezTo>
                    <a:cubicBezTo>
                      <a:pt x="12656" y="17710"/>
                      <a:pt x="12751" y="17710"/>
                      <a:pt x="12560" y="17812"/>
                    </a:cubicBezTo>
                    <a:cubicBezTo>
                      <a:pt x="12275" y="17812"/>
                      <a:pt x="12085" y="17812"/>
                      <a:pt x="12085" y="17812"/>
                    </a:cubicBezTo>
                    <a:cubicBezTo>
                      <a:pt x="12085" y="17812"/>
                      <a:pt x="12180" y="17812"/>
                      <a:pt x="11894" y="17812"/>
                    </a:cubicBezTo>
                    <a:cubicBezTo>
                      <a:pt x="11704" y="17710"/>
                      <a:pt x="11609" y="17812"/>
                      <a:pt x="11514" y="17710"/>
                    </a:cubicBezTo>
                    <a:cubicBezTo>
                      <a:pt x="11514" y="17710"/>
                      <a:pt x="11419" y="17608"/>
                      <a:pt x="11419" y="17608"/>
                    </a:cubicBezTo>
                    <a:close/>
                    <a:moveTo>
                      <a:pt x="4758" y="9623"/>
                    </a:moveTo>
                    <a:cubicBezTo>
                      <a:pt x="4758" y="9623"/>
                      <a:pt x="4758" y="9623"/>
                      <a:pt x="4758" y="9623"/>
                    </a:cubicBezTo>
                    <a:cubicBezTo>
                      <a:pt x="4758" y="9623"/>
                      <a:pt x="4758" y="9520"/>
                      <a:pt x="4758" y="9520"/>
                    </a:cubicBezTo>
                    <a:cubicBezTo>
                      <a:pt x="4758" y="9520"/>
                      <a:pt x="4758" y="9520"/>
                      <a:pt x="4758" y="9520"/>
                    </a:cubicBezTo>
                    <a:cubicBezTo>
                      <a:pt x="4758" y="9520"/>
                      <a:pt x="4853" y="9520"/>
                      <a:pt x="4853" y="9520"/>
                    </a:cubicBezTo>
                    <a:cubicBezTo>
                      <a:pt x="4853" y="9623"/>
                      <a:pt x="4853" y="9623"/>
                      <a:pt x="4948" y="9623"/>
                    </a:cubicBezTo>
                    <a:cubicBezTo>
                      <a:pt x="4948" y="9623"/>
                      <a:pt x="4948" y="9623"/>
                      <a:pt x="5043" y="9623"/>
                    </a:cubicBezTo>
                    <a:cubicBezTo>
                      <a:pt x="5043" y="9725"/>
                      <a:pt x="5043" y="9725"/>
                      <a:pt x="5043" y="9725"/>
                    </a:cubicBezTo>
                    <a:cubicBezTo>
                      <a:pt x="5043" y="9725"/>
                      <a:pt x="5043" y="9930"/>
                      <a:pt x="4948" y="9827"/>
                    </a:cubicBezTo>
                    <a:cubicBezTo>
                      <a:pt x="4853" y="9827"/>
                      <a:pt x="4758" y="9827"/>
                      <a:pt x="4758" y="9725"/>
                    </a:cubicBezTo>
                    <a:cubicBezTo>
                      <a:pt x="4758" y="9725"/>
                      <a:pt x="4758" y="9623"/>
                      <a:pt x="4758" y="9623"/>
                    </a:cubicBezTo>
                    <a:close/>
                    <a:moveTo>
                      <a:pt x="4853" y="10544"/>
                    </a:moveTo>
                    <a:cubicBezTo>
                      <a:pt x="4853" y="10544"/>
                      <a:pt x="4853" y="10544"/>
                      <a:pt x="4853" y="10544"/>
                    </a:cubicBezTo>
                    <a:cubicBezTo>
                      <a:pt x="4853" y="10544"/>
                      <a:pt x="4758" y="10544"/>
                      <a:pt x="4758" y="10544"/>
                    </a:cubicBezTo>
                    <a:cubicBezTo>
                      <a:pt x="4758" y="10544"/>
                      <a:pt x="4567" y="10442"/>
                      <a:pt x="4472" y="10442"/>
                    </a:cubicBezTo>
                    <a:cubicBezTo>
                      <a:pt x="4472" y="10339"/>
                      <a:pt x="4472" y="10339"/>
                      <a:pt x="4567" y="10339"/>
                    </a:cubicBezTo>
                    <a:cubicBezTo>
                      <a:pt x="4567" y="10237"/>
                      <a:pt x="4567" y="10135"/>
                      <a:pt x="4567" y="10135"/>
                    </a:cubicBezTo>
                    <a:cubicBezTo>
                      <a:pt x="4567" y="10135"/>
                      <a:pt x="4663" y="10032"/>
                      <a:pt x="4663" y="10032"/>
                    </a:cubicBezTo>
                    <a:cubicBezTo>
                      <a:pt x="4758" y="10032"/>
                      <a:pt x="4758" y="10032"/>
                      <a:pt x="4758" y="10032"/>
                    </a:cubicBezTo>
                    <a:cubicBezTo>
                      <a:pt x="4758" y="10032"/>
                      <a:pt x="4758" y="9930"/>
                      <a:pt x="4758" y="9930"/>
                    </a:cubicBezTo>
                    <a:cubicBezTo>
                      <a:pt x="4758" y="9827"/>
                      <a:pt x="4853" y="9827"/>
                      <a:pt x="4853" y="9827"/>
                    </a:cubicBezTo>
                    <a:cubicBezTo>
                      <a:pt x="4853" y="9827"/>
                      <a:pt x="5043" y="10032"/>
                      <a:pt x="5043" y="10135"/>
                    </a:cubicBezTo>
                    <a:cubicBezTo>
                      <a:pt x="5043" y="10135"/>
                      <a:pt x="4758" y="10135"/>
                      <a:pt x="4758" y="10135"/>
                    </a:cubicBezTo>
                    <a:cubicBezTo>
                      <a:pt x="4758" y="10135"/>
                      <a:pt x="4758" y="10135"/>
                      <a:pt x="4853" y="10339"/>
                    </a:cubicBezTo>
                    <a:cubicBezTo>
                      <a:pt x="4948" y="10442"/>
                      <a:pt x="4948" y="10339"/>
                      <a:pt x="4948" y="10339"/>
                    </a:cubicBezTo>
                    <a:cubicBezTo>
                      <a:pt x="4948" y="10442"/>
                      <a:pt x="4948" y="10442"/>
                      <a:pt x="5138" y="10442"/>
                    </a:cubicBezTo>
                    <a:cubicBezTo>
                      <a:pt x="5233" y="10544"/>
                      <a:pt x="5138" y="10544"/>
                      <a:pt x="5233" y="10646"/>
                    </a:cubicBezTo>
                    <a:cubicBezTo>
                      <a:pt x="5233" y="10646"/>
                      <a:pt x="5138" y="10749"/>
                      <a:pt x="5138" y="10749"/>
                    </a:cubicBezTo>
                    <a:cubicBezTo>
                      <a:pt x="5043" y="10851"/>
                      <a:pt x="5043" y="10749"/>
                      <a:pt x="5043" y="10749"/>
                    </a:cubicBezTo>
                    <a:cubicBezTo>
                      <a:pt x="5043" y="10749"/>
                      <a:pt x="4948" y="10544"/>
                      <a:pt x="4853" y="10544"/>
                    </a:cubicBezTo>
                    <a:close/>
                    <a:moveTo>
                      <a:pt x="5233" y="11977"/>
                    </a:moveTo>
                    <a:cubicBezTo>
                      <a:pt x="5233" y="11977"/>
                      <a:pt x="5233" y="11977"/>
                      <a:pt x="5233" y="11977"/>
                    </a:cubicBezTo>
                    <a:cubicBezTo>
                      <a:pt x="5233" y="11977"/>
                      <a:pt x="5329" y="11875"/>
                      <a:pt x="5329" y="11977"/>
                    </a:cubicBezTo>
                    <a:cubicBezTo>
                      <a:pt x="5424" y="11977"/>
                      <a:pt x="5424" y="12080"/>
                      <a:pt x="5424" y="12080"/>
                    </a:cubicBezTo>
                    <a:cubicBezTo>
                      <a:pt x="5519" y="12182"/>
                      <a:pt x="5614" y="12182"/>
                      <a:pt x="5709" y="12182"/>
                    </a:cubicBezTo>
                    <a:cubicBezTo>
                      <a:pt x="5709" y="12284"/>
                      <a:pt x="5709" y="12387"/>
                      <a:pt x="5709" y="12387"/>
                    </a:cubicBezTo>
                    <a:cubicBezTo>
                      <a:pt x="5709" y="12387"/>
                      <a:pt x="5614" y="12489"/>
                      <a:pt x="5614" y="12387"/>
                    </a:cubicBezTo>
                    <a:cubicBezTo>
                      <a:pt x="5519" y="12284"/>
                      <a:pt x="5519" y="12284"/>
                      <a:pt x="5519" y="12284"/>
                    </a:cubicBezTo>
                    <a:cubicBezTo>
                      <a:pt x="5519" y="12284"/>
                      <a:pt x="5424" y="12182"/>
                      <a:pt x="5424" y="12182"/>
                    </a:cubicBezTo>
                    <a:cubicBezTo>
                      <a:pt x="5424" y="12182"/>
                      <a:pt x="5233" y="11977"/>
                      <a:pt x="5233" y="11977"/>
                    </a:cubicBezTo>
                    <a:close/>
                    <a:moveTo>
                      <a:pt x="5043" y="12387"/>
                    </a:moveTo>
                    <a:cubicBezTo>
                      <a:pt x="5043" y="12387"/>
                      <a:pt x="5043" y="12387"/>
                      <a:pt x="5043" y="12387"/>
                    </a:cubicBezTo>
                    <a:cubicBezTo>
                      <a:pt x="5043" y="12387"/>
                      <a:pt x="5043" y="12284"/>
                      <a:pt x="5043" y="12284"/>
                    </a:cubicBezTo>
                    <a:cubicBezTo>
                      <a:pt x="5043" y="12284"/>
                      <a:pt x="5138" y="12284"/>
                      <a:pt x="5138" y="12387"/>
                    </a:cubicBezTo>
                    <a:cubicBezTo>
                      <a:pt x="5138" y="12387"/>
                      <a:pt x="5233" y="12489"/>
                      <a:pt x="5233" y="12489"/>
                    </a:cubicBezTo>
                    <a:cubicBezTo>
                      <a:pt x="5233" y="12591"/>
                      <a:pt x="5138" y="12591"/>
                      <a:pt x="5138" y="12591"/>
                    </a:cubicBezTo>
                    <a:cubicBezTo>
                      <a:pt x="5138" y="12694"/>
                      <a:pt x="5233" y="12694"/>
                      <a:pt x="5138" y="12694"/>
                    </a:cubicBezTo>
                    <a:cubicBezTo>
                      <a:pt x="5043" y="12694"/>
                      <a:pt x="5043" y="12694"/>
                      <a:pt x="5043" y="12694"/>
                    </a:cubicBezTo>
                    <a:cubicBezTo>
                      <a:pt x="5043" y="12694"/>
                      <a:pt x="5043" y="12591"/>
                      <a:pt x="5043" y="12591"/>
                    </a:cubicBezTo>
                    <a:cubicBezTo>
                      <a:pt x="5043" y="12489"/>
                      <a:pt x="5043" y="12387"/>
                      <a:pt x="5043" y="12387"/>
                    </a:cubicBezTo>
                    <a:close/>
                    <a:moveTo>
                      <a:pt x="4663" y="12387"/>
                    </a:moveTo>
                    <a:cubicBezTo>
                      <a:pt x="4663" y="12387"/>
                      <a:pt x="4663" y="12387"/>
                      <a:pt x="4663" y="12387"/>
                    </a:cubicBezTo>
                    <a:cubicBezTo>
                      <a:pt x="4663" y="12387"/>
                      <a:pt x="4758" y="12387"/>
                      <a:pt x="4758" y="12489"/>
                    </a:cubicBezTo>
                    <a:cubicBezTo>
                      <a:pt x="4758" y="12489"/>
                      <a:pt x="4853" y="12489"/>
                      <a:pt x="4853" y="12591"/>
                    </a:cubicBezTo>
                    <a:cubicBezTo>
                      <a:pt x="4853" y="12591"/>
                      <a:pt x="4853" y="12591"/>
                      <a:pt x="4853" y="12694"/>
                    </a:cubicBezTo>
                    <a:cubicBezTo>
                      <a:pt x="4853" y="12796"/>
                      <a:pt x="4948" y="12796"/>
                      <a:pt x="4853" y="12796"/>
                    </a:cubicBezTo>
                    <a:cubicBezTo>
                      <a:pt x="4758" y="12694"/>
                      <a:pt x="4758" y="12694"/>
                      <a:pt x="4758" y="12694"/>
                    </a:cubicBezTo>
                    <a:cubicBezTo>
                      <a:pt x="4663" y="12591"/>
                      <a:pt x="4663" y="12591"/>
                      <a:pt x="4663" y="12591"/>
                    </a:cubicBezTo>
                    <a:cubicBezTo>
                      <a:pt x="4663" y="12489"/>
                      <a:pt x="4663" y="12489"/>
                      <a:pt x="4663" y="12489"/>
                    </a:cubicBezTo>
                    <a:cubicBezTo>
                      <a:pt x="4663" y="12387"/>
                      <a:pt x="4663" y="12387"/>
                      <a:pt x="4663" y="12387"/>
                    </a:cubicBezTo>
                    <a:close/>
                    <a:moveTo>
                      <a:pt x="3235" y="11875"/>
                    </a:moveTo>
                    <a:cubicBezTo>
                      <a:pt x="3235" y="11875"/>
                      <a:pt x="3235" y="11875"/>
                      <a:pt x="3235" y="11875"/>
                    </a:cubicBezTo>
                    <a:cubicBezTo>
                      <a:pt x="3235" y="11875"/>
                      <a:pt x="3330" y="11875"/>
                      <a:pt x="3330" y="11875"/>
                    </a:cubicBezTo>
                    <a:cubicBezTo>
                      <a:pt x="3426" y="11977"/>
                      <a:pt x="3330" y="11977"/>
                      <a:pt x="3426" y="12080"/>
                    </a:cubicBezTo>
                    <a:cubicBezTo>
                      <a:pt x="3426" y="12080"/>
                      <a:pt x="3330" y="12182"/>
                      <a:pt x="3330" y="12182"/>
                    </a:cubicBezTo>
                    <a:cubicBezTo>
                      <a:pt x="3235" y="12080"/>
                      <a:pt x="3235" y="12080"/>
                      <a:pt x="3235" y="12080"/>
                    </a:cubicBezTo>
                    <a:cubicBezTo>
                      <a:pt x="3235" y="11875"/>
                      <a:pt x="3235" y="11875"/>
                      <a:pt x="3235" y="11875"/>
                    </a:cubicBezTo>
                    <a:close/>
                    <a:moveTo>
                      <a:pt x="3235" y="11465"/>
                    </a:moveTo>
                    <a:cubicBezTo>
                      <a:pt x="3235" y="11465"/>
                      <a:pt x="3235" y="11465"/>
                      <a:pt x="3235" y="11465"/>
                    </a:cubicBezTo>
                    <a:cubicBezTo>
                      <a:pt x="3235" y="11465"/>
                      <a:pt x="3045" y="11465"/>
                      <a:pt x="3045" y="11465"/>
                    </a:cubicBezTo>
                    <a:cubicBezTo>
                      <a:pt x="3045" y="11465"/>
                      <a:pt x="2950" y="11465"/>
                      <a:pt x="2950" y="11363"/>
                    </a:cubicBezTo>
                    <a:cubicBezTo>
                      <a:pt x="2950" y="11363"/>
                      <a:pt x="2950" y="11261"/>
                      <a:pt x="3045" y="11261"/>
                    </a:cubicBezTo>
                    <a:cubicBezTo>
                      <a:pt x="3045" y="11261"/>
                      <a:pt x="3045" y="11158"/>
                      <a:pt x="3045" y="11056"/>
                    </a:cubicBezTo>
                    <a:cubicBezTo>
                      <a:pt x="3045" y="11056"/>
                      <a:pt x="3140" y="11056"/>
                      <a:pt x="3140" y="11056"/>
                    </a:cubicBezTo>
                    <a:cubicBezTo>
                      <a:pt x="3140" y="11056"/>
                      <a:pt x="3235" y="11158"/>
                      <a:pt x="3235" y="11158"/>
                    </a:cubicBezTo>
                    <a:cubicBezTo>
                      <a:pt x="3235" y="11158"/>
                      <a:pt x="3235" y="11363"/>
                      <a:pt x="3235" y="11465"/>
                    </a:cubicBezTo>
                    <a:close/>
                    <a:moveTo>
                      <a:pt x="3235" y="9111"/>
                    </a:moveTo>
                    <a:cubicBezTo>
                      <a:pt x="3235" y="9111"/>
                      <a:pt x="3235" y="9111"/>
                      <a:pt x="3235" y="9111"/>
                    </a:cubicBezTo>
                    <a:cubicBezTo>
                      <a:pt x="3235" y="9111"/>
                      <a:pt x="3426" y="9111"/>
                      <a:pt x="3426" y="9111"/>
                    </a:cubicBezTo>
                    <a:cubicBezTo>
                      <a:pt x="3426" y="9111"/>
                      <a:pt x="3426" y="9213"/>
                      <a:pt x="3426" y="9316"/>
                    </a:cubicBezTo>
                    <a:cubicBezTo>
                      <a:pt x="3521" y="9316"/>
                      <a:pt x="3521" y="9418"/>
                      <a:pt x="3521" y="9418"/>
                    </a:cubicBezTo>
                    <a:cubicBezTo>
                      <a:pt x="3616" y="9418"/>
                      <a:pt x="3616" y="9418"/>
                      <a:pt x="3616" y="9418"/>
                    </a:cubicBezTo>
                    <a:cubicBezTo>
                      <a:pt x="3616" y="9418"/>
                      <a:pt x="3711" y="9316"/>
                      <a:pt x="3711" y="9418"/>
                    </a:cubicBezTo>
                    <a:cubicBezTo>
                      <a:pt x="3806" y="9418"/>
                      <a:pt x="3901" y="9316"/>
                      <a:pt x="3901" y="9316"/>
                    </a:cubicBezTo>
                    <a:cubicBezTo>
                      <a:pt x="3901" y="9316"/>
                      <a:pt x="3996" y="9418"/>
                      <a:pt x="3996" y="9418"/>
                    </a:cubicBezTo>
                    <a:cubicBezTo>
                      <a:pt x="3996" y="9520"/>
                      <a:pt x="3901" y="9623"/>
                      <a:pt x="3901" y="9623"/>
                    </a:cubicBezTo>
                    <a:cubicBezTo>
                      <a:pt x="3806" y="9623"/>
                      <a:pt x="3711" y="9520"/>
                      <a:pt x="3711" y="9520"/>
                    </a:cubicBezTo>
                    <a:cubicBezTo>
                      <a:pt x="3711" y="9520"/>
                      <a:pt x="3616" y="9418"/>
                      <a:pt x="3616" y="9520"/>
                    </a:cubicBezTo>
                    <a:cubicBezTo>
                      <a:pt x="3616" y="9520"/>
                      <a:pt x="3616" y="9623"/>
                      <a:pt x="3616" y="9725"/>
                    </a:cubicBezTo>
                    <a:cubicBezTo>
                      <a:pt x="3711" y="9725"/>
                      <a:pt x="3711" y="9725"/>
                      <a:pt x="3711" y="9827"/>
                    </a:cubicBezTo>
                    <a:cubicBezTo>
                      <a:pt x="3616" y="9827"/>
                      <a:pt x="3616" y="9930"/>
                      <a:pt x="3616" y="9930"/>
                    </a:cubicBezTo>
                    <a:cubicBezTo>
                      <a:pt x="3616" y="10032"/>
                      <a:pt x="3711" y="10135"/>
                      <a:pt x="3711" y="10135"/>
                    </a:cubicBezTo>
                    <a:cubicBezTo>
                      <a:pt x="3711" y="10135"/>
                      <a:pt x="3711" y="10135"/>
                      <a:pt x="3711" y="10237"/>
                    </a:cubicBezTo>
                    <a:cubicBezTo>
                      <a:pt x="3711" y="10237"/>
                      <a:pt x="3806" y="10339"/>
                      <a:pt x="3806" y="10339"/>
                    </a:cubicBezTo>
                    <a:cubicBezTo>
                      <a:pt x="3806" y="10442"/>
                      <a:pt x="3806" y="10544"/>
                      <a:pt x="3806" y="10544"/>
                    </a:cubicBezTo>
                    <a:cubicBezTo>
                      <a:pt x="3901" y="10646"/>
                      <a:pt x="3901" y="10646"/>
                      <a:pt x="3901" y="10646"/>
                    </a:cubicBezTo>
                    <a:cubicBezTo>
                      <a:pt x="3806" y="10851"/>
                      <a:pt x="3806" y="10851"/>
                      <a:pt x="3806" y="10851"/>
                    </a:cubicBezTo>
                    <a:cubicBezTo>
                      <a:pt x="3806" y="10851"/>
                      <a:pt x="3901" y="10954"/>
                      <a:pt x="3901" y="10954"/>
                    </a:cubicBezTo>
                    <a:cubicBezTo>
                      <a:pt x="3901" y="11056"/>
                      <a:pt x="4092" y="11158"/>
                      <a:pt x="4092" y="11261"/>
                    </a:cubicBezTo>
                    <a:cubicBezTo>
                      <a:pt x="4092" y="11261"/>
                      <a:pt x="4092" y="11465"/>
                      <a:pt x="3996" y="11465"/>
                    </a:cubicBezTo>
                    <a:cubicBezTo>
                      <a:pt x="3996" y="11465"/>
                      <a:pt x="3901" y="11568"/>
                      <a:pt x="3901" y="11465"/>
                    </a:cubicBezTo>
                    <a:cubicBezTo>
                      <a:pt x="3806" y="11363"/>
                      <a:pt x="3711" y="11158"/>
                      <a:pt x="3711" y="11158"/>
                    </a:cubicBezTo>
                    <a:cubicBezTo>
                      <a:pt x="3711" y="11158"/>
                      <a:pt x="3711" y="11158"/>
                      <a:pt x="3711" y="11158"/>
                    </a:cubicBezTo>
                    <a:cubicBezTo>
                      <a:pt x="3711" y="11261"/>
                      <a:pt x="3616" y="11363"/>
                      <a:pt x="3616" y="11363"/>
                    </a:cubicBezTo>
                    <a:cubicBezTo>
                      <a:pt x="3616" y="11465"/>
                      <a:pt x="3806" y="11568"/>
                      <a:pt x="3806" y="11568"/>
                    </a:cubicBezTo>
                    <a:cubicBezTo>
                      <a:pt x="3806" y="11568"/>
                      <a:pt x="3711" y="11363"/>
                      <a:pt x="3806" y="11568"/>
                    </a:cubicBezTo>
                    <a:cubicBezTo>
                      <a:pt x="3901" y="11773"/>
                      <a:pt x="3996" y="11875"/>
                      <a:pt x="3996" y="11875"/>
                    </a:cubicBezTo>
                    <a:cubicBezTo>
                      <a:pt x="3996" y="11875"/>
                      <a:pt x="4092" y="11977"/>
                      <a:pt x="4187" y="11977"/>
                    </a:cubicBezTo>
                    <a:cubicBezTo>
                      <a:pt x="4187" y="12080"/>
                      <a:pt x="4187" y="12080"/>
                      <a:pt x="4282" y="12182"/>
                    </a:cubicBezTo>
                    <a:cubicBezTo>
                      <a:pt x="4282" y="12182"/>
                      <a:pt x="4377" y="12284"/>
                      <a:pt x="4282" y="12284"/>
                    </a:cubicBezTo>
                    <a:cubicBezTo>
                      <a:pt x="4187" y="12387"/>
                      <a:pt x="4282" y="12387"/>
                      <a:pt x="4187" y="12387"/>
                    </a:cubicBezTo>
                    <a:cubicBezTo>
                      <a:pt x="4187" y="12284"/>
                      <a:pt x="4092" y="12284"/>
                      <a:pt x="4092" y="12182"/>
                    </a:cubicBezTo>
                    <a:cubicBezTo>
                      <a:pt x="4092" y="12080"/>
                      <a:pt x="3996" y="11977"/>
                      <a:pt x="3996" y="11875"/>
                    </a:cubicBezTo>
                    <a:cubicBezTo>
                      <a:pt x="3901" y="11875"/>
                      <a:pt x="3806" y="11773"/>
                      <a:pt x="3806" y="11773"/>
                    </a:cubicBezTo>
                    <a:cubicBezTo>
                      <a:pt x="3711" y="11773"/>
                      <a:pt x="3711" y="11670"/>
                      <a:pt x="3711" y="11670"/>
                    </a:cubicBezTo>
                    <a:cubicBezTo>
                      <a:pt x="3711" y="11670"/>
                      <a:pt x="3616" y="11670"/>
                      <a:pt x="3616" y="11670"/>
                    </a:cubicBezTo>
                    <a:cubicBezTo>
                      <a:pt x="3616" y="11670"/>
                      <a:pt x="3426" y="11670"/>
                      <a:pt x="3426" y="11670"/>
                    </a:cubicBezTo>
                    <a:cubicBezTo>
                      <a:pt x="3426" y="11568"/>
                      <a:pt x="3426" y="11568"/>
                      <a:pt x="3521" y="11465"/>
                    </a:cubicBezTo>
                    <a:cubicBezTo>
                      <a:pt x="3521" y="11465"/>
                      <a:pt x="3616" y="11465"/>
                      <a:pt x="3616" y="11465"/>
                    </a:cubicBezTo>
                    <a:cubicBezTo>
                      <a:pt x="3616" y="11465"/>
                      <a:pt x="3521" y="11363"/>
                      <a:pt x="3521" y="11363"/>
                    </a:cubicBezTo>
                    <a:cubicBezTo>
                      <a:pt x="3521" y="11363"/>
                      <a:pt x="3521" y="11261"/>
                      <a:pt x="3521" y="11261"/>
                    </a:cubicBezTo>
                    <a:cubicBezTo>
                      <a:pt x="3426" y="11261"/>
                      <a:pt x="3426" y="11363"/>
                      <a:pt x="3426" y="11261"/>
                    </a:cubicBezTo>
                    <a:cubicBezTo>
                      <a:pt x="3426" y="11158"/>
                      <a:pt x="3426" y="11158"/>
                      <a:pt x="3426" y="11056"/>
                    </a:cubicBezTo>
                    <a:cubicBezTo>
                      <a:pt x="3426" y="11056"/>
                      <a:pt x="3426" y="10851"/>
                      <a:pt x="3426" y="10851"/>
                    </a:cubicBezTo>
                    <a:cubicBezTo>
                      <a:pt x="3521" y="10954"/>
                      <a:pt x="3521" y="10954"/>
                      <a:pt x="3521" y="10954"/>
                    </a:cubicBezTo>
                    <a:cubicBezTo>
                      <a:pt x="3616" y="10749"/>
                      <a:pt x="3616" y="10749"/>
                      <a:pt x="3616" y="10749"/>
                    </a:cubicBezTo>
                    <a:cubicBezTo>
                      <a:pt x="3616" y="10749"/>
                      <a:pt x="3616" y="10749"/>
                      <a:pt x="3521" y="10749"/>
                    </a:cubicBezTo>
                    <a:cubicBezTo>
                      <a:pt x="3426" y="10749"/>
                      <a:pt x="3426" y="10544"/>
                      <a:pt x="3426" y="10544"/>
                    </a:cubicBezTo>
                    <a:cubicBezTo>
                      <a:pt x="3426" y="10544"/>
                      <a:pt x="3426" y="10442"/>
                      <a:pt x="3426" y="10442"/>
                    </a:cubicBezTo>
                    <a:cubicBezTo>
                      <a:pt x="3426" y="10442"/>
                      <a:pt x="3330" y="10442"/>
                      <a:pt x="3330" y="10339"/>
                    </a:cubicBezTo>
                    <a:cubicBezTo>
                      <a:pt x="3235" y="10237"/>
                      <a:pt x="3235" y="10135"/>
                      <a:pt x="3235" y="10135"/>
                    </a:cubicBezTo>
                    <a:cubicBezTo>
                      <a:pt x="3235" y="10135"/>
                      <a:pt x="3330" y="10135"/>
                      <a:pt x="3235" y="10032"/>
                    </a:cubicBezTo>
                    <a:cubicBezTo>
                      <a:pt x="3235" y="9930"/>
                      <a:pt x="3235" y="9930"/>
                      <a:pt x="3140" y="9930"/>
                    </a:cubicBezTo>
                    <a:cubicBezTo>
                      <a:pt x="3140" y="9827"/>
                      <a:pt x="3140" y="9725"/>
                      <a:pt x="3235" y="9725"/>
                    </a:cubicBezTo>
                    <a:cubicBezTo>
                      <a:pt x="3235" y="9725"/>
                      <a:pt x="3235" y="9725"/>
                      <a:pt x="3330" y="9725"/>
                    </a:cubicBezTo>
                    <a:cubicBezTo>
                      <a:pt x="3330" y="9827"/>
                      <a:pt x="3426" y="9827"/>
                      <a:pt x="3426" y="9827"/>
                    </a:cubicBezTo>
                    <a:cubicBezTo>
                      <a:pt x="3426" y="9725"/>
                      <a:pt x="3521" y="9623"/>
                      <a:pt x="3426" y="9623"/>
                    </a:cubicBezTo>
                    <a:cubicBezTo>
                      <a:pt x="3426" y="9520"/>
                      <a:pt x="3330" y="9418"/>
                      <a:pt x="3330" y="9418"/>
                    </a:cubicBezTo>
                    <a:cubicBezTo>
                      <a:pt x="3235" y="9316"/>
                      <a:pt x="3235" y="9316"/>
                      <a:pt x="3235" y="9316"/>
                    </a:cubicBezTo>
                    <a:cubicBezTo>
                      <a:pt x="3235" y="9316"/>
                      <a:pt x="3235" y="9316"/>
                      <a:pt x="3235" y="9213"/>
                    </a:cubicBezTo>
                    <a:cubicBezTo>
                      <a:pt x="3235" y="9213"/>
                      <a:pt x="3235" y="9111"/>
                      <a:pt x="3235" y="9111"/>
                    </a:cubicBezTo>
                    <a:close/>
                    <a:moveTo>
                      <a:pt x="3140" y="9111"/>
                    </a:moveTo>
                    <a:cubicBezTo>
                      <a:pt x="3140" y="9111"/>
                      <a:pt x="3140" y="9111"/>
                      <a:pt x="3140" y="9111"/>
                    </a:cubicBezTo>
                    <a:cubicBezTo>
                      <a:pt x="3140" y="9111"/>
                      <a:pt x="3045" y="9009"/>
                      <a:pt x="3045" y="8906"/>
                    </a:cubicBezTo>
                    <a:cubicBezTo>
                      <a:pt x="3045" y="8906"/>
                      <a:pt x="3045" y="8906"/>
                      <a:pt x="3045" y="8804"/>
                    </a:cubicBezTo>
                    <a:cubicBezTo>
                      <a:pt x="3045" y="8701"/>
                      <a:pt x="2950" y="8701"/>
                      <a:pt x="2950" y="8599"/>
                    </a:cubicBezTo>
                    <a:cubicBezTo>
                      <a:pt x="3045" y="8599"/>
                      <a:pt x="3045" y="8497"/>
                      <a:pt x="3045" y="8497"/>
                    </a:cubicBezTo>
                    <a:cubicBezTo>
                      <a:pt x="3140" y="8394"/>
                      <a:pt x="3235" y="8394"/>
                      <a:pt x="3235" y="8497"/>
                    </a:cubicBezTo>
                    <a:cubicBezTo>
                      <a:pt x="3235" y="8497"/>
                      <a:pt x="3235" y="8599"/>
                      <a:pt x="3235" y="8701"/>
                    </a:cubicBezTo>
                    <a:cubicBezTo>
                      <a:pt x="3235" y="8701"/>
                      <a:pt x="3235" y="8804"/>
                      <a:pt x="3235" y="8804"/>
                    </a:cubicBezTo>
                    <a:cubicBezTo>
                      <a:pt x="3235" y="8906"/>
                      <a:pt x="3330" y="8906"/>
                      <a:pt x="3330" y="8906"/>
                    </a:cubicBezTo>
                    <a:cubicBezTo>
                      <a:pt x="3330" y="9009"/>
                      <a:pt x="3330" y="9111"/>
                      <a:pt x="3330" y="9111"/>
                    </a:cubicBezTo>
                    <a:lnTo>
                      <a:pt x="3140" y="9111"/>
                    </a:lnTo>
                    <a:close/>
                  </a:path>
                </a:pathLst>
              </a:custGeom>
              <a:solidFill>
                <a:srgbClr val="57565A">
                  <a:alpha val="15000"/>
                </a:srgbClr>
              </a:solidFill>
              <a:ln w="3175" cap="rnd">
                <a:solidFill>
                  <a:srgbClr val="9A999D"/>
                </a:solidFill>
                <a:prstDash val="solid"/>
                <a:round/>
              </a:ln>
              <a:effectLst/>
            </p:spPr>
            <p:txBody>
              <a:bodyPr wrap="square" lIns="35718" tIns="35718" rIns="35718" bIns="35718" numCol="1" anchor="t">
                <a:noAutofit/>
              </a:bodyPr>
              <a:lstStyle/>
              <a:p>
                <a:pPr defTabSz="857228">
                  <a:defRPr sz="1100">
                    <a:solidFill>
                      <a:srgbClr val="57565A"/>
                    </a:solidFill>
                    <a:latin typeface="Open Sans Light"/>
                    <a:ea typeface="Open Sans Light"/>
                    <a:cs typeface="Open Sans Light"/>
                    <a:sym typeface="Open Sans Light"/>
                  </a:defRPr>
                </a:pPr>
              </a:p>
            </p:txBody>
          </p:sp>
          <p:sp>
            <p:nvSpPr>
              <p:cNvPr id="1053" name="Freeform 9"/>
              <p:cNvSpPr/>
              <p:nvPr/>
            </p:nvSpPr>
            <p:spPr>
              <a:xfrm>
                <a:off x="4464546" y="4096349"/>
                <a:ext cx="221120" cy="120206"/>
              </a:xfrm>
              <a:custGeom>
                <a:avLst/>
                <a:gdLst/>
                <a:ahLst/>
                <a:cxnLst>
                  <a:cxn ang="0">
                    <a:pos x="wd2" y="hd2"/>
                  </a:cxn>
                  <a:cxn ang="5400000">
                    <a:pos x="wd2" y="hd2"/>
                  </a:cxn>
                  <a:cxn ang="10800000">
                    <a:pos x="wd2" y="hd2"/>
                  </a:cxn>
                  <a:cxn ang="16200000">
                    <a:pos x="wd2" y="hd2"/>
                  </a:cxn>
                </a:cxnLst>
                <a:rect l="0" t="0" r="r" b="b"/>
                <a:pathLst>
                  <a:path w="21417" h="20762" fill="norm" stroke="1" extrusionOk="0">
                    <a:moveTo>
                      <a:pt x="455" y="15078"/>
                    </a:moveTo>
                    <a:cubicBezTo>
                      <a:pt x="455" y="15078"/>
                      <a:pt x="455" y="14686"/>
                      <a:pt x="455" y="13900"/>
                    </a:cubicBezTo>
                    <a:cubicBezTo>
                      <a:pt x="227" y="13115"/>
                      <a:pt x="0" y="11937"/>
                      <a:pt x="0" y="11937"/>
                    </a:cubicBezTo>
                    <a:cubicBezTo>
                      <a:pt x="0" y="11937"/>
                      <a:pt x="227" y="11544"/>
                      <a:pt x="455" y="11937"/>
                    </a:cubicBezTo>
                    <a:cubicBezTo>
                      <a:pt x="682" y="12329"/>
                      <a:pt x="909" y="13115"/>
                      <a:pt x="1592" y="12329"/>
                    </a:cubicBezTo>
                    <a:cubicBezTo>
                      <a:pt x="1819" y="12329"/>
                      <a:pt x="2046" y="12329"/>
                      <a:pt x="2046" y="11937"/>
                    </a:cubicBezTo>
                    <a:cubicBezTo>
                      <a:pt x="2501" y="11151"/>
                      <a:pt x="2501" y="10366"/>
                      <a:pt x="2728" y="10366"/>
                    </a:cubicBezTo>
                    <a:cubicBezTo>
                      <a:pt x="2956" y="9973"/>
                      <a:pt x="2956" y="10366"/>
                      <a:pt x="3411" y="10366"/>
                    </a:cubicBezTo>
                    <a:cubicBezTo>
                      <a:pt x="3411" y="10366"/>
                      <a:pt x="3638" y="9973"/>
                      <a:pt x="3638" y="9973"/>
                    </a:cubicBezTo>
                    <a:cubicBezTo>
                      <a:pt x="3865" y="9973"/>
                      <a:pt x="3865" y="10366"/>
                      <a:pt x="4093" y="10366"/>
                    </a:cubicBezTo>
                    <a:cubicBezTo>
                      <a:pt x="4320" y="10366"/>
                      <a:pt x="4320" y="9973"/>
                      <a:pt x="4547" y="10366"/>
                    </a:cubicBezTo>
                    <a:cubicBezTo>
                      <a:pt x="4775" y="10366"/>
                      <a:pt x="5002" y="10758"/>
                      <a:pt x="5229" y="10758"/>
                    </a:cubicBezTo>
                    <a:cubicBezTo>
                      <a:pt x="5457" y="10758"/>
                      <a:pt x="5912" y="10758"/>
                      <a:pt x="5912" y="9973"/>
                    </a:cubicBezTo>
                    <a:cubicBezTo>
                      <a:pt x="6139" y="9580"/>
                      <a:pt x="6366" y="8795"/>
                      <a:pt x="6366" y="7617"/>
                    </a:cubicBezTo>
                    <a:cubicBezTo>
                      <a:pt x="6366" y="6438"/>
                      <a:pt x="6139" y="5653"/>
                      <a:pt x="6366" y="6046"/>
                    </a:cubicBezTo>
                    <a:cubicBezTo>
                      <a:pt x="6366" y="6046"/>
                      <a:pt x="7048" y="6438"/>
                      <a:pt x="7503" y="6831"/>
                    </a:cubicBezTo>
                    <a:cubicBezTo>
                      <a:pt x="7958" y="6831"/>
                      <a:pt x="7731" y="6438"/>
                      <a:pt x="8185" y="6831"/>
                    </a:cubicBezTo>
                    <a:cubicBezTo>
                      <a:pt x="8640" y="6831"/>
                      <a:pt x="9549" y="7224"/>
                      <a:pt x="10004" y="7224"/>
                    </a:cubicBezTo>
                    <a:cubicBezTo>
                      <a:pt x="10914" y="7224"/>
                      <a:pt x="12051" y="7224"/>
                      <a:pt x="13187" y="6831"/>
                    </a:cubicBezTo>
                    <a:cubicBezTo>
                      <a:pt x="13187" y="6438"/>
                      <a:pt x="13642" y="6046"/>
                      <a:pt x="13869" y="6046"/>
                    </a:cubicBezTo>
                    <a:cubicBezTo>
                      <a:pt x="14097" y="5653"/>
                      <a:pt x="14552" y="6046"/>
                      <a:pt x="15006" y="5653"/>
                    </a:cubicBezTo>
                    <a:cubicBezTo>
                      <a:pt x="15234" y="5653"/>
                      <a:pt x="15688" y="5260"/>
                      <a:pt x="15916" y="4867"/>
                    </a:cubicBezTo>
                    <a:cubicBezTo>
                      <a:pt x="16371" y="4475"/>
                      <a:pt x="16825" y="4082"/>
                      <a:pt x="17280" y="3689"/>
                    </a:cubicBezTo>
                    <a:cubicBezTo>
                      <a:pt x="17507" y="3689"/>
                      <a:pt x="17507" y="3297"/>
                      <a:pt x="17735" y="2904"/>
                    </a:cubicBezTo>
                    <a:cubicBezTo>
                      <a:pt x="17962" y="2904"/>
                      <a:pt x="17962" y="2904"/>
                      <a:pt x="18189" y="2904"/>
                    </a:cubicBezTo>
                    <a:cubicBezTo>
                      <a:pt x="18417" y="2904"/>
                      <a:pt x="18644" y="2511"/>
                      <a:pt x="18872" y="2511"/>
                    </a:cubicBezTo>
                    <a:cubicBezTo>
                      <a:pt x="19326" y="2118"/>
                      <a:pt x="19554" y="1726"/>
                      <a:pt x="20236" y="940"/>
                    </a:cubicBezTo>
                    <a:cubicBezTo>
                      <a:pt x="20918" y="-238"/>
                      <a:pt x="21600" y="-238"/>
                      <a:pt x="21373" y="547"/>
                    </a:cubicBezTo>
                    <a:cubicBezTo>
                      <a:pt x="21373" y="940"/>
                      <a:pt x="20463" y="1726"/>
                      <a:pt x="20236" y="2118"/>
                    </a:cubicBezTo>
                    <a:cubicBezTo>
                      <a:pt x="19781" y="2904"/>
                      <a:pt x="19326" y="3689"/>
                      <a:pt x="18872" y="4082"/>
                    </a:cubicBezTo>
                    <a:cubicBezTo>
                      <a:pt x="18417" y="4082"/>
                      <a:pt x="17735" y="4867"/>
                      <a:pt x="17280" y="5653"/>
                    </a:cubicBezTo>
                    <a:cubicBezTo>
                      <a:pt x="16825" y="6046"/>
                      <a:pt x="16825" y="6831"/>
                      <a:pt x="16598" y="7224"/>
                    </a:cubicBezTo>
                    <a:cubicBezTo>
                      <a:pt x="15916" y="8009"/>
                      <a:pt x="15688" y="7224"/>
                      <a:pt x="15461" y="7617"/>
                    </a:cubicBezTo>
                    <a:cubicBezTo>
                      <a:pt x="15461" y="8402"/>
                      <a:pt x="15234" y="9580"/>
                      <a:pt x="15234" y="10366"/>
                    </a:cubicBezTo>
                    <a:cubicBezTo>
                      <a:pt x="15461" y="11544"/>
                      <a:pt x="16143" y="12329"/>
                      <a:pt x="16598" y="13115"/>
                    </a:cubicBezTo>
                    <a:cubicBezTo>
                      <a:pt x="16598" y="13115"/>
                      <a:pt x="17280" y="14293"/>
                      <a:pt x="16825" y="14686"/>
                    </a:cubicBezTo>
                    <a:cubicBezTo>
                      <a:pt x="16598" y="14686"/>
                      <a:pt x="16371" y="13900"/>
                      <a:pt x="15916" y="13900"/>
                    </a:cubicBezTo>
                    <a:cubicBezTo>
                      <a:pt x="15461" y="13900"/>
                      <a:pt x="14779" y="13900"/>
                      <a:pt x="14324" y="14293"/>
                    </a:cubicBezTo>
                    <a:cubicBezTo>
                      <a:pt x="14097" y="14293"/>
                      <a:pt x="13869" y="13900"/>
                      <a:pt x="13415" y="13900"/>
                    </a:cubicBezTo>
                    <a:cubicBezTo>
                      <a:pt x="12960" y="14293"/>
                      <a:pt x="12505" y="15864"/>
                      <a:pt x="12505" y="16649"/>
                    </a:cubicBezTo>
                    <a:cubicBezTo>
                      <a:pt x="12505" y="17042"/>
                      <a:pt x="12051" y="17042"/>
                      <a:pt x="11823" y="17827"/>
                    </a:cubicBezTo>
                    <a:cubicBezTo>
                      <a:pt x="11368" y="18220"/>
                      <a:pt x="11141" y="17827"/>
                      <a:pt x="10686" y="18220"/>
                    </a:cubicBezTo>
                    <a:cubicBezTo>
                      <a:pt x="10232" y="18613"/>
                      <a:pt x="10232" y="19006"/>
                      <a:pt x="9777" y="19006"/>
                    </a:cubicBezTo>
                    <a:cubicBezTo>
                      <a:pt x="9095" y="19006"/>
                      <a:pt x="8413" y="19398"/>
                      <a:pt x="8185" y="19398"/>
                    </a:cubicBezTo>
                    <a:cubicBezTo>
                      <a:pt x="6821" y="19398"/>
                      <a:pt x="7503" y="21362"/>
                      <a:pt x="6594" y="20577"/>
                    </a:cubicBezTo>
                    <a:cubicBezTo>
                      <a:pt x="6139" y="20577"/>
                      <a:pt x="5912" y="19791"/>
                      <a:pt x="5457" y="19398"/>
                    </a:cubicBezTo>
                    <a:cubicBezTo>
                      <a:pt x="5229" y="19398"/>
                      <a:pt x="4775" y="20184"/>
                      <a:pt x="4320" y="20577"/>
                    </a:cubicBezTo>
                    <a:cubicBezTo>
                      <a:pt x="3865" y="20969"/>
                      <a:pt x="3183" y="19791"/>
                      <a:pt x="2728" y="19398"/>
                    </a:cubicBezTo>
                    <a:cubicBezTo>
                      <a:pt x="2274" y="19006"/>
                      <a:pt x="2046" y="19791"/>
                      <a:pt x="1819" y="19398"/>
                    </a:cubicBezTo>
                    <a:cubicBezTo>
                      <a:pt x="1364" y="18613"/>
                      <a:pt x="1592" y="17827"/>
                      <a:pt x="1137" y="17435"/>
                    </a:cubicBezTo>
                    <a:cubicBezTo>
                      <a:pt x="909" y="16649"/>
                      <a:pt x="455" y="15864"/>
                      <a:pt x="455" y="15078"/>
                    </a:cubicBezTo>
                    <a:close/>
                  </a:path>
                </a:pathLst>
              </a:custGeom>
              <a:solidFill>
                <a:srgbClr val="57565A">
                  <a:alpha val="15000"/>
                </a:srgbClr>
              </a:solidFill>
              <a:ln w="3175" cap="rnd">
                <a:solidFill>
                  <a:srgbClr val="9A999D"/>
                </a:solidFill>
                <a:prstDash val="solid"/>
                <a:round/>
              </a:ln>
              <a:effectLst/>
            </p:spPr>
            <p:txBody>
              <a:bodyPr wrap="square" lIns="35718" tIns="35718" rIns="35718" bIns="35718" numCol="1" anchor="t">
                <a:noAutofit/>
              </a:bodyPr>
              <a:lstStyle/>
              <a:p>
                <a:pPr defTabSz="857228">
                  <a:defRPr sz="1100">
                    <a:solidFill>
                      <a:srgbClr val="57565A"/>
                    </a:solidFill>
                    <a:latin typeface="Open Sans Light"/>
                    <a:ea typeface="Open Sans Light"/>
                    <a:cs typeface="Open Sans Light"/>
                    <a:sym typeface="Open Sans Light"/>
                  </a:defRPr>
                </a:pPr>
              </a:p>
            </p:txBody>
          </p:sp>
          <p:sp>
            <p:nvSpPr>
              <p:cNvPr id="1054" name="Freeform 21"/>
              <p:cNvSpPr/>
              <p:nvPr/>
            </p:nvSpPr>
            <p:spPr>
              <a:xfrm>
                <a:off x="2897880" y="3116478"/>
                <a:ext cx="436947" cy="4508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77" y="1527"/>
                    </a:moveTo>
                    <a:cubicBezTo>
                      <a:pt x="1277" y="1527"/>
                      <a:pt x="1277" y="1527"/>
                      <a:pt x="1277" y="1527"/>
                    </a:cubicBezTo>
                    <a:cubicBezTo>
                      <a:pt x="1277" y="1527"/>
                      <a:pt x="1277" y="1527"/>
                      <a:pt x="1277" y="1527"/>
                    </a:cubicBezTo>
                    <a:cubicBezTo>
                      <a:pt x="1394" y="1527"/>
                      <a:pt x="1394" y="1527"/>
                      <a:pt x="1510" y="1527"/>
                    </a:cubicBezTo>
                    <a:cubicBezTo>
                      <a:pt x="1742" y="1527"/>
                      <a:pt x="1858" y="1527"/>
                      <a:pt x="1858" y="1527"/>
                    </a:cubicBezTo>
                    <a:cubicBezTo>
                      <a:pt x="1974" y="1200"/>
                      <a:pt x="1974" y="1200"/>
                      <a:pt x="1974" y="1200"/>
                    </a:cubicBezTo>
                    <a:cubicBezTo>
                      <a:pt x="2206" y="1091"/>
                      <a:pt x="2206" y="1091"/>
                      <a:pt x="2206" y="1091"/>
                    </a:cubicBezTo>
                    <a:cubicBezTo>
                      <a:pt x="2206" y="1091"/>
                      <a:pt x="2555" y="655"/>
                      <a:pt x="2671" y="655"/>
                    </a:cubicBezTo>
                    <a:cubicBezTo>
                      <a:pt x="2903" y="655"/>
                      <a:pt x="2671" y="436"/>
                      <a:pt x="2671" y="436"/>
                    </a:cubicBezTo>
                    <a:cubicBezTo>
                      <a:pt x="2671" y="436"/>
                      <a:pt x="3252" y="218"/>
                      <a:pt x="3484" y="218"/>
                    </a:cubicBezTo>
                    <a:cubicBezTo>
                      <a:pt x="3484" y="218"/>
                      <a:pt x="3484" y="218"/>
                      <a:pt x="3600" y="218"/>
                    </a:cubicBezTo>
                    <a:cubicBezTo>
                      <a:pt x="3716" y="218"/>
                      <a:pt x="3716" y="327"/>
                      <a:pt x="3716" y="327"/>
                    </a:cubicBezTo>
                    <a:cubicBezTo>
                      <a:pt x="4181" y="109"/>
                      <a:pt x="4181" y="109"/>
                      <a:pt x="4181" y="109"/>
                    </a:cubicBezTo>
                    <a:cubicBezTo>
                      <a:pt x="4181" y="109"/>
                      <a:pt x="4877" y="0"/>
                      <a:pt x="4994" y="0"/>
                    </a:cubicBezTo>
                    <a:cubicBezTo>
                      <a:pt x="5110" y="0"/>
                      <a:pt x="5342" y="109"/>
                      <a:pt x="5342" y="109"/>
                    </a:cubicBezTo>
                    <a:cubicBezTo>
                      <a:pt x="5574" y="109"/>
                      <a:pt x="5574" y="109"/>
                      <a:pt x="5574" y="109"/>
                    </a:cubicBezTo>
                    <a:cubicBezTo>
                      <a:pt x="5574" y="109"/>
                      <a:pt x="5690" y="218"/>
                      <a:pt x="5806" y="218"/>
                    </a:cubicBezTo>
                    <a:cubicBezTo>
                      <a:pt x="6039" y="327"/>
                      <a:pt x="6155" y="655"/>
                      <a:pt x="6271" y="655"/>
                    </a:cubicBezTo>
                    <a:cubicBezTo>
                      <a:pt x="6503" y="764"/>
                      <a:pt x="6735" y="764"/>
                      <a:pt x="6852" y="764"/>
                    </a:cubicBezTo>
                    <a:cubicBezTo>
                      <a:pt x="6968" y="873"/>
                      <a:pt x="7200" y="982"/>
                      <a:pt x="7200" y="982"/>
                    </a:cubicBezTo>
                    <a:cubicBezTo>
                      <a:pt x="7200" y="982"/>
                      <a:pt x="7781" y="1527"/>
                      <a:pt x="7897" y="1527"/>
                    </a:cubicBezTo>
                    <a:cubicBezTo>
                      <a:pt x="8013" y="1527"/>
                      <a:pt x="8013" y="1527"/>
                      <a:pt x="8129" y="1745"/>
                    </a:cubicBezTo>
                    <a:cubicBezTo>
                      <a:pt x="8245" y="1855"/>
                      <a:pt x="8594" y="1745"/>
                      <a:pt x="8594" y="1745"/>
                    </a:cubicBezTo>
                    <a:cubicBezTo>
                      <a:pt x="8594" y="1745"/>
                      <a:pt x="8710" y="2073"/>
                      <a:pt x="8594" y="2182"/>
                    </a:cubicBezTo>
                    <a:cubicBezTo>
                      <a:pt x="8594" y="2291"/>
                      <a:pt x="8594" y="2618"/>
                      <a:pt x="8594" y="2618"/>
                    </a:cubicBezTo>
                    <a:cubicBezTo>
                      <a:pt x="8594" y="2618"/>
                      <a:pt x="8594" y="2727"/>
                      <a:pt x="8594" y="2836"/>
                    </a:cubicBezTo>
                    <a:cubicBezTo>
                      <a:pt x="8710" y="3055"/>
                      <a:pt x="8826" y="3055"/>
                      <a:pt x="8826" y="3273"/>
                    </a:cubicBezTo>
                    <a:cubicBezTo>
                      <a:pt x="8942" y="3382"/>
                      <a:pt x="8826" y="3382"/>
                      <a:pt x="8942" y="3491"/>
                    </a:cubicBezTo>
                    <a:cubicBezTo>
                      <a:pt x="9058" y="3600"/>
                      <a:pt x="9174" y="3818"/>
                      <a:pt x="9290" y="3818"/>
                    </a:cubicBezTo>
                    <a:cubicBezTo>
                      <a:pt x="9406" y="3818"/>
                      <a:pt x="9523" y="3818"/>
                      <a:pt x="9871" y="3927"/>
                    </a:cubicBezTo>
                    <a:cubicBezTo>
                      <a:pt x="10219" y="4145"/>
                      <a:pt x="10335" y="4145"/>
                      <a:pt x="10452" y="4255"/>
                    </a:cubicBezTo>
                    <a:cubicBezTo>
                      <a:pt x="10684" y="4364"/>
                      <a:pt x="10568" y="4255"/>
                      <a:pt x="10916" y="4364"/>
                    </a:cubicBezTo>
                    <a:cubicBezTo>
                      <a:pt x="11381" y="4473"/>
                      <a:pt x="11265" y="4364"/>
                      <a:pt x="11381" y="4473"/>
                    </a:cubicBezTo>
                    <a:cubicBezTo>
                      <a:pt x="11497" y="4473"/>
                      <a:pt x="11381" y="4364"/>
                      <a:pt x="11613" y="4473"/>
                    </a:cubicBezTo>
                    <a:cubicBezTo>
                      <a:pt x="11961" y="4473"/>
                      <a:pt x="12194" y="4582"/>
                      <a:pt x="12194" y="4582"/>
                    </a:cubicBezTo>
                    <a:cubicBezTo>
                      <a:pt x="12194" y="4800"/>
                      <a:pt x="12194" y="4800"/>
                      <a:pt x="12194" y="4800"/>
                    </a:cubicBezTo>
                    <a:cubicBezTo>
                      <a:pt x="11961" y="5236"/>
                      <a:pt x="11961" y="5236"/>
                      <a:pt x="11961" y="5236"/>
                    </a:cubicBezTo>
                    <a:cubicBezTo>
                      <a:pt x="11961" y="5564"/>
                      <a:pt x="11961" y="5564"/>
                      <a:pt x="11961" y="5564"/>
                    </a:cubicBezTo>
                    <a:cubicBezTo>
                      <a:pt x="11961" y="5564"/>
                      <a:pt x="11729" y="5564"/>
                      <a:pt x="11961" y="5673"/>
                    </a:cubicBezTo>
                    <a:cubicBezTo>
                      <a:pt x="12194" y="5782"/>
                      <a:pt x="12658" y="5891"/>
                      <a:pt x="12658" y="5891"/>
                    </a:cubicBezTo>
                    <a:cubicBezTo>
                      <a:pt x="13006" y="6109"/>
                      <a:pt x="13006" y="6109"/>
                      <a:pt x="13006" y="6109"/>
                    </a:cubicBezTo>
                    <a:cubicBezTo>
                      <a:pt x="13006" y="6109"/>
                      <a:pt x="12774" y="6436"/>
                      <a:pt x="12658" y="6545"/>
                    </a:cubicBezTo>
                    <a:cubicBezTo>
                      <a:pt x="12542" y="6545"/>
                      <a:pt x="12194" y="6545"/>
                      <a:pt x="12194" y="6545"/>
                    </a:cubicBezTo>
                    <a:cubicBezTo>
                      <a:pt x="12194" y="6545"/>
                      <a:pt x="12077" y="6873"/>
                      <a:pt x="12310" y="6873"/>
                    </a:cubicBezTo>
                    <a:cubicBezTo>
                      <a:pt x="12426" y="6982"/>
                      <a:pt x="12658" y="6982"/>
                      <a:pt x="12774" y="6982"/>
                    </a:cubicBezTo>
                    <a:cubicBezTo>
                      <a:pt x="12890" y="6982"/>
                      <a:pt x="13123" y="7091"/>
                      <a:pt x="13123" y="7091"/>
                    </a:cubicBezTo>
                    <a:cubicBezTo>
                      <a:pt x="13123" y="7091"/>
                      <a:pt x="13239" y="7091"/>
                      <a:pt x="13355" y="7200"/>
                    </a:cubicBezTo>
                    <a:cubicBezTo>
                      <a:pt x="13355" y="7418"/>
                      <a:pt x="13471" y="7527"/>
                      <a:pt x="13587" y="7527"/>
                    </a:cubicBezTo>
                    <a:cubicBezTo>
                      <a:pt x="13703" y="7527"/>
                      <a:pt x="13935" y="7527"/>
                      <a:pt x="14052" y="7527"/>
                    </a:cubicBezTo>
                    <a:cubicBezTo>
                      <a:pt x="14168" y="7527"/>
                      <a:pt x="14168" y="7418"/>
                      <a:pt x="14284" y="7418"/>
                    </a:cubicBezTo>
                    <a:cubicBezTo>
                      <a:pt x="14400" y="7527"/>
                      <a:pt x="15097" y="7418"/>
                      <a:pt x="15097" y="7418"/>
                    </a:cubicBezTo>
                    <a:cubicBezTo>
                      <a:pt x="15097" y="7418"/>
                      <a:pt x="15097" y="7418"/>
                      <a:pt x="15213" y="7636"/>
                    </a:cubicBezTo>
                    <a:cubicBezTo>
                      <a:pt x="15445" y="7964"/>
                      <a:pt x="15794" y="8073"/>
                      <a:pt x="15794" y="8073"/>
                    </a:cubicBezTo>
                    <a:cubicBezTo>
                      <a:pt x="15794" y="8073"/>
                      <a:pt x="15910" y="8182"/>
                      <a:pt x="15910" y="8073"/>
                    </a:cubicBezTo>
                    <a:cubicBezTo>
                      <a:pt x="15910" y="7964"/>
                      <a:pt x="16026" y="7855"/>
                      <a:pt x="16026" y="7855"/>
                    </a:cubicBezTo>
                    <a:cubicBezTo>
                      <a:pt x="16026" y="7855"/>
                      <a:pt x="16258" y="7527"/>
                      <a:pt x="16258" y="7418"/>
                    </a:cubicBezTo>
                    <a:cubicBezTo>
                      <a:pt x="16374" y="7309"/>
                      <a:pt x="16490" y="6982"/>
                      <a:pt x="16606" y="6982"/>
                    </a:cubicBezTo>
                    <a:cubicBezTo>
                      <a:pt x="16723" y="6873"/>
                      <a:pt x="17071" y="6655"/>
                      <a:pt x="17071" y="6655"/>
                    </a:cubicBezTo>
                    <a:cubicBezTo>
                      <a:pt x="17071" y="6655"/>
                      <a:pt x="17071" y="6545"/>
                      <a:pt x="17303" y="6655"/>
                    </a:cubicBezTo>
                    <a:cubicBezTo>
                      <a:pt x="17419" y="6873"/>
                      <a:pt x="17768" y="7091"/>
                      <a:pt x="17768" y="7091"/>
                    </a:cubicBezTo>
                    <a:cubicBezTo>
                      <a:pt x="18348" y="7091"/>
                      <a:pt x="18348" y="7091"/>
                      <a:pt x="18348" y="7091"/>
                    </a:cubicBezTo>
                    <a:cubicBezTo>
                      <a:pt x="18348" y="7091"/>
                      <a:pt x="18697" y="7200"/>
                      <a:pt x="18697" y="7309"/>
                    </a:cubicBezTo>
                    <a:cubicBezTo>
                      <a:pt x="18697" y="7418"/>
                      <a:pt x="18581" y="7418"/>
                      <a:pt x="18348" y="7527"/>
                    </a:cubicBezTo>
                    <a:cubicBezTo>
                      <a:pt x="18232" y="7527"/>
                      <a:pt x="17884" y="7200"/>
                      <a:pt x="17884" y="7309"/>
                    </a:cubicBezTo>
                    <a:cubicBezTo>
                      <a:pt x="17768" y="7418"/>
                      <a:pt x="17768" y="7636"/>
                      <a:pt x="17768" y="7636"/>
                    </a:cubicBezTo>
                    <a:cubicBezTo>
                      <a:pt x="17303" y="7855"/>
                      <a:pt x="17303" y="7855"/>
                      <a:pt x="17303" y="7855"/>
                    </a:cubicBezTo>
                    <a:cubicBezTo>
                      <a:pt x="17419" y="8073"/>
                      <a:pt x="17419" y="8073"/>
                      <a:pt x="17419" y="8073"/>
                    </a:cubicBezTo>
                    <a:cubicBezTo>
                      <a:pt x="17419" y="8073"/>
                      <a:pt x="18000" y="8291"/>
                      <a:pt x="18000" y="8400"/>
                    </a:cubicBezTo>
                    <a:cubicBezTo>
                      <a:pt x="18000" y="8509"/>
                      <a:pt x="18000" y="8727"/>
                      <a:pt x="18000" y="8727"/>
                    </a:cubicBezTo>
                    <a:cubicBezTo>
                      <a:pt x="18348" y="8836"/>
                      <a:pt x="18348" y="8836"/>
                      <a:pt x="18348" y="8836"/>
                    </a:cubicBezTo>
                    <a:cubicBezTo>
                      <a:pt x="18581" y="8727"/>
                      <a:pt x="18581" y="8727"/>
                      <a:pt x="18581" y="8727"/>
                    </a:cubicBezTo>
                    <a:cubicBezTo>
                      <a:pt x="18581" y="9164"/>
                      <a:pt x="18581" y="9164"/>
                      <a:pt x="18581" y="9164"/>
                    </a:cubicBezTo>
                    <a:cubicBezTo>
                      <a:pt x="18581" y="9600"/>
                      <a:pt x="18581" y="9600"/>
                      <a:pt x="18581" y="9600"/>
                    </a:cubicBezTo>
                    <a:cubicBezTo>
                      <a:pt x="18581" y="9927"/>
                      <a:pt x="18581" y="9927"/>
                      <a:pt x="18581" y="9927"/>
                    </a:cubicBezTo>
                    <a:cubicBezTo>
                      <a:pt x="18581" y="9927"/>
                      <a:pt x="18697" y="10255"/>
                      <a:pt x="18581" y="10255"/>
                    </a:cubicBezTo>
                    <a:cubicBezTo>
                      <a:pt x="18465" y="10255"/>
                      <a:pt x="18116" y="10473"/>
                      <a:pt x="18116" y="10473"/>
                    </a:cubicBezTo>
                    <a:cubicBezTo>
                      <a:pt x="17884" y="10800"/>
                      <a:pt x="17884" y="10800"/>
                      <a:pt x="17884" y="10800"/>
                    </a:cubicBezTo>
                    <a:cubicBezTo>
                      <a:pt x="17884" y="10800"/>
                      <a:pt x="17884" y="11236"/>
                      <a:pt x="17884" y="11345"/>
                    </a:cubicBezTo>
                    <a:cubicBezTo>
                      <a:pt x="18000" y="11564"/>
                      <a:pt x="17884" y="11891"/>
                      <a:pt x="17884" y="11891"/>
                    </a:cubicBezTo>
                    <a:cubicBezTo>
                      <a:pt x="17884" y="11891"/>
                      <a:pt x="17884" y="12109"/>
                      <a:pt x="18000" y="12218"/>
                    </a:cubicBezTo>
                    <a:cubicBezTo>
                      <a:pt x="18116" y="12327"/>
                      <a:pt x="18232" y="12545"/>
                      <a:pt x="18232" y="12545"/>
                    </a:cubicBezTo>
                    <a:cubicBezTo>
                      <a:pt x="18232" y="12545"/>
                      <a:pt x="18348" y="12655"/>
                      <a:pt x="18465" y="12873"/>
                    </a:cubicBezTo>
                    <a:cubicBezTo>
                      <a:pt x="18581" y="13091"/>
                      <a:pt x="19045" y="13636"/>
                      <a:pt x="19045" y="13636"/>
                    </a:cubicBezTo>
                    <a:cubicBezTo>
                      <a:pt x="19045" y="13636"/>
                      <a:pt x="19394" y="13745"/>
                      <a:pt x="19510" y="13745"/>
                    </a:cubicBezTo>
                    <a:cubicBezTo>
                      <a:pt x="19510" y="13745"/>
                      <a:pt x="19974" y="13964"/>
                      <a:pt x="19974" y="13964"/>
                    </a:cubicBezTo>
                    <a:cubicBezTo>
                      <a:pt x="19974" y="13964"/>
                      <a:pt x="20206" y="13964"/>
                      <a:pt x="20206" y="14073"/>
                    </a:cubicBezTo>
                    <a:cubicBezTo>
                      <a:pt x="20206" y="14073"/>
                      <a:pt x="20671" y="14727"/>
                      <a:pt x="20671" y="14727"/>
                    </a:cubicBezTo>
                    <a:cubicBezTo>
                      <a:pt x="21135" y="14836"/>
                      <a:pt x="21135" y="14836"/>
                      <a:pt x="21135" y="14836"/>
                    </a:cubicBezTo>
                    <a:cubicBezTo>
                      <a:pt x="21600" y="14836"/>
                      <a:pt x="21600" y="14836"/>
                      <a:pt x="21600" y="14836"/>
                    </a:cubicBezTo>
                    <a:cubicBezTo>
                      <a:pt x="21600" y="14836"/>
                      <a:pt x="21484" y="15382"/>
                      <a:pt x="21368" y="15491"/>
                    </a:cubicBezTo>
                    <a:cubicBezTo>
                      <a:pt x="21252" y="15600"/>
                      <a:pt x="20903" y="16036"/>
                      <a:pt x="20903" y="16036"/>
                    </a:cubicBezTo>
                    <a:cubicBezTo>
                      <a:pt x="20903" y="16036"/>
                      <a:pt x="20671" y="16255"/>
                      <a:pt x="20671" y="16473"/>
                    </a:cubicBezTo>
                    <a:cubicBezTo>
                      <a:pt x="20787" y="16582"/>
                      <a:pt x="20787" y="16909"/>
                      <a:pt x="20787" y="16909"/>
                    </a:cubicBezTo>
                    <a:cubicBezTo>
                      <a:pt x="20787" y="16909"/>
                      <a:pt x="20555" y="17127"/>
                      <a:pt x="20439" y="17127"/>
                    </a:cubicBezTo>
                    <a:cubicBezTo>
                      <a:pt x="20323" y="17127"/>
                      <a:pt x="20090" y="17127"/>
                      <a:pt x="19974" y="17236"/>
                    </a:cubicBezTo>
                    <a:cubicBezTo>
                      <a:pt x="19858" y="17236"/>
                      <a:pt x="19742" y="17345"/>
                      <a:pt x="19742" y="17345"/>
                    </a:cubicBezTo>
                    <a:cubicBezTo>
                      <a:pt x="19626" y="17455"/>
                      <a:pt x="19394" y="17673"/>
                      <a:pt x="19394" y="17673"/>
                    </a:cubicBezTo>
                    <a:cubicBezTo>
                      <a:pt x="19626" y="18000"/>
                      <a:pt x="19626" y="18000"/>
                      <a:pt x="19626" y="18000"/>
                    </a:cubicBezTo>
                    <a:cubicBezTo>
                      <a:pt x="19742" y="18545"/>
                      <a:pt x="19742" y="18545"/>
                      <a:pt x="19742" y="18545"/>
                    </a:cubicBezTo>
                    <a:cubicBezTo>
                      <a:pt x="19742" y="19091"/>
                      <a:pt x="19742" y="19091"/>
                      <a:pt x="19742" y="19091"/>
                    </a:cubicBezTo>
                    <a:cubicBezTo>
                      <a:pt x="19742" y="19091"/>
                      <a:pt x="20090" y="19200"/>
                      <a:pt x="20090" y="19309"/>
                    </a:cubicBezTo>
                    <a:cubicBezTo>
                      <a:pt x="20206" y="19309"/>
                      <a:pt x="20323" y="19636"/>
                      <a:pt x="20323" y="19636"/>
                    </a:cubicBezTo>
                    <a:cubicBezTo>
                      <a:pt x="20206" y="19855"/>
                      <a:pt x="20206" y="19855"/>
                      <a:pt x="20206" y="19855"/>
                    </a:cubicBezTo>
                    <a:cubicBezTo>
                      <a:pt x="20090" y="20182"/>
                      <a:pt x="20090" y="20182"/>
                      <a:pt x="20090" y="20182"/>
                    </a:cubicBezTo>
                    <a:cubicBezTo>
                      <a:pt x="20090" y="20182"/>
                      <a:pt x="19974" y="20400"/>
                      <a:pt x="19858" y="20509"/>
                    </a:cubicBezTo>
                    <a:cubicBezTo>
                      <a:pt x="19626" y="20509"/>
                      <a:pt x="19277" y="20509"/>
                      <a:pt x="19277" y="20509"/>
                    </a:cubicBezTo>
                    <a:cubicBezTo>
                      <a:pt x="19277" y="20509"/>
                      <a:pt x="19277" y="20400"/>
                      <a:pt x="19045" y="20509"/>
                    </a:cubicBezTo>
                    <a:cubicBezTo>
                      <a:pt x="18813" y="20509"/>
                      <a:pt x="18581" y="20727"/>
                      <a:pt x="18581" y="20727"/>
                    </a:cubicBezTo>
                    <a:cubicBezTo>
                      <a:pt x="18581" y="20727"/>
                      <a:pt x="18581" y="20727"/>
                      <a:pt x="18465" y="20836"/>
                    </a:cubicBezTo>
                    <a:cubicBezTo>
                      <a:pt x="18232" y="20836"/>
                      <a:pt x="18116" y="20836"/>
                      <a:pt x="18000" y="20836"/>
                    </a:cubicBezTo>
                    <a:cubicBezTo>
                      <a:pt x="17884" y="20836"/>
                      <a:pt x="17652" y="20727"/>
                      <a:pt x="17652" y="20727"/>
                    </a:cubicBezTo>
                    <a:cubicBezTo>
                      <a:pt x="17419" y="21055"/>
                      <a:pt x="17419" y="21055"/>
                      <a:pt x="17419" y="21055"/>
                    </a:cubicBezTo>
                    <a:cubicBezTo>
                      <a:pt x="17419" y="21055"/>
                      <a:pt x="17187" y="21164"/>
                      <a:pt x="17071" y="21164"/>
                    </a:cubicBezTo>
                    <a:cubicBezTo>
                      <a:pt x="17071" y="21164"/>
                      <a:pt x="16723" y="21600"/>
                      <a:pt x="16723" y="21600"/>
                    </a:cubicBezTo>
                    <a:cubicBezTo>
                      <a:pt x="16723" y="21600"/>
                      <a:pt x="16723" y="21600"/>
                      <a:pt x="16606" y="21600"/>
                    </a:cubicBezTo>
                    <a:cubicBezTo>
                      <a:pt x="16374" y="21600"/>
                      <a:pt x="16142" y="21491"/>
                      <a:pt x="16142" y="21491"/>
                    </a:cubicBezTo>
                    <a:cubicBezTo>
                      <a:pt x="15794" y="21164"/>
                      <a:pt x="15794" y="21164"/>
                      <a:pt x="15794" y="21164"/>
                    </a:cubicBezTo>
                    <a:cubicBezTo>
                      <a:pt x="15794" y="21164"/>
                      <a:pt x="15910" y="21164"/>
                      <a:pt x="16142" y="20945"/>
                    </a:cubicBezTo>
                    <a:cubicBezTo>
                      <a:pt x="16258" y="20836"/>
                      <a:pt x="16258" y="20836"/>
                      <a:pt x="16258" y="20727"/>
                    </a:cubicBezTo>
                    <a:cubicBezTo>
                      <a:pt x="16142" y="20509"/>
                      <a:pt x="16026" y="20291"/>
                      <a:pt x="16142" y="20291"/>
                    </a:cubicBezTo>
                    <a:cubicBezTo>
                      <a:pt x="16258" y="20182"/>
                      <a:pt x="16374" y="20291"/>
                      <a:pt x="16490" y="20073"/>
                    </a:cubicBezTo>
                    <a:cubicBezTo>
                      <a:pt x="16490" y="19964"/>
                      <a:pt x="16490" y="19855"/>
                      <a:pt x="16490" y="19636"/>
                    </a:cubicBezTo>
                    <a:cubicBezTo>
                      <a:pt x="16490" y="19527"/>
                      <a:pt x="16490" y="19309"/>
                      <a:pt x="16606" y="19309"/>
                    </a:cubicBezTo>
                    <a:cubicBezTo>
                      <a:pt x="16723" y="19200"/>
                      <a:pt x="16723" y="19091"/>
                      <a:pt x="16723" y="19091"/>
                    </a:cubicBezTo>
                    <a:cubicBezTo>
                      <a:pt x="16142" y="18982"/>
                      <a:pt x="16142" y="18982"/>
                      <a:pt x="16142" y="18982"/>
                    </a:cubicBezTo>
                    <a:cubicBezTo>
                      <a:pt x="15794" y="19091"/>
                      <a:pt x="15794" y="19091"/>
                      <a:pt x="15794" y="19091"/>
                    </a:cubicBezTo>
                    <a:cubicBezTo>
                      <a:pt x="15794" y="19091"/>
                      <a:pt x="15794" y="18873"/>
                      <a:pt x="15561" y="18873"/>
                    </a:cubicBezTo>
                    <a:cubicBezTo>
                      <a:pt x="15329" y="18764"/>
                      <a:pt x="14865" y="18764"/>
                      <a:pt x="14865" y="18764"/>
                    </a:cubicBezTo>
                    <a:cubicBezTo>
                      <a:pt x="14748" y="18327"/>
                      <a:pt x="14748" y="18327"/>
                      <a:pt x="14748" y="18327"/>
                    </a:cubicBezTo>
                    <a:cubicBezTo>
                      <a:pt x="13819" y="18109"/>
                      <a:pt x="13819" y="18109"/>
                      <a:pt x="13819" y="18109"/>
                    </a:cubicBezTo>
                    <a:cubicBezTo>
                      <a:pt x="13819" y="18109"/>
                      <a:pt x="13703" y="17673"/>
                      <a:pt x="13587" y="17564"/>
                    </a:cubicBezTo>
                    <a:cubicBezTo>
                      <a:pt x="13471" y="17455"/>
                      <a:pt x="13471" y="17455"/>
                      <a:pt x="13471" y="17455"/>
                    </a:cubicBezTo>
                    <a:cubicBezTo>
                      <a:pt x="12890" y="17018"/>
                      <a:pt x="12890" y="17018"/>
                      <a:pt x="12890" y="17018"/>
                    </a:cubicBezTo>
                    <a:cubicBezTo>
                      <a:pt x="12542" y="17018"/>
                      <a:pt x="12542" y="17018"/>
                      <a:pt x="12542" y="17018"/>
                    </a:cubicBezTo>
                    <a:cubicBezTo>
                      <a:pt x="12542" y="17018"/>
                      <a:pt x="12426" y="17018"/>
                      <a:pt x="12194" y="16909"/>
                    </a:cubicBezTo>
                    <a:cubicBezTo>
                      <a:pt x="11845" y="16800"/>
                      <a:pt x="11729" y="16473"/>
                      <a:pt x="11729" y="16473"/>
                    </a:cubicBezTo>
                    <a:cubicBezTo>
                      <a:pt x="11729" y="16473"/>
                      <a:pt x="11729" y="16255"/>
                      <a:pt x="11497" y="16364"/>
                    </a:cubicBezTo>
                    <a:cubicBezTo>
                      <a:pt x="11265" y="16582"/>
                      <a:pt x="11032" y="16582"/>
                      <a:pt x="10916" y="16691"/>
                    </a:cubicBezTo>
                    <a:cubicBezTo>
                      <a:pt x="10916" y="16691"/>
                      <a:pt x="10800" y="16691"/>
                      <a:pt x="10684" y="16800"/>
                    </a:cubicBezTo>
                    <a:cubicBezTo>
                      <a:pt x="10684" y="16909"/>
                      <a:pt x="10568" y="16909"/>
                      <a:pt x="10800" y="17127"/>
                    </a:cubicBezTo>
                    <a:cubicBezTo>
                      <a:pt x="10916" y="17236"/>
                      <a:pt x="11032" y="17345"/>
                      <a:pt x="11032" y="17345"/>
                    </a:cubicBezTo>
                    <a:cubicBezTo>
                      <a:pt x="10916" y="17891"/>
                      <a:pt x="10916" y="17891"/>
                      <a:pt x="10916" y="17891"/>
                    </a:cubicBezTo>
                    <a:cubicBezTo>
                      <a:pt x="10219" y="18545"/>
                      <a:pt x="10219" y="18545"/>
                      <a:pt x="10219" y="18545"/>
                    </a:cubicBezTo>
                    <a:cubicBezTo>
                      <a:pt x="10335" y="18873"/>
                      <a:pt x="10335" y="18873"/>
                      <a:pt x="10335" y="18873"/>
                    </a:cubicBezTo>
                    <a:cubicBezTo>
                      <a:pt x="10335" y="18873"/>
                      <a:pt x="10568" y="18873"/>
                      <a:pt x="10219" y="18982"/>
                    </a:cubicBezTo>
                    <a:cubicBezTo>
                      <a:pt x="9987" y="19091"/>
                      <a:pt x="9987" y="19200"/>
                      <a:pt x="9871" y="19200"/>
                    </a:cubicBezTo>
                    <a:cubicBezTo>
                      <a:pt x="9871" y="19091"/>
                      <a:pt x="9755" y="18982"/>
                      <a:pt x="9523" y="18873"/>
                    </a:cubicBezTo>
                    <a:cubicBezTo>
                      <a:pt x="9406" y="18764"/>
                      <a:pt x="9406" y="18764"/>
                      <a:pt x="9406" y="18764"/>
                    </a:cubicBezTo>
                    <a:cubicBezTo>
                      <a:pt x="9406" y="18764"/>
                      <a:pt x="9406" y="18764"/>
                      <a:pt x="9290" y="18655"/>
                    </a:cubicBezTo>
                    <a:cubicBezTo>
                      <a:pt x="9290" y="18655"/>
                      <a:pt x="9290" y="18655"/>
                      <a:pt x="9290" y="18655"/>
                    </a:cubicBezTo>
                    <a:cubicBezTo>
                      <a:pt x="9290" y="18655"/>
                      <a:pt x="9290" y="18545"/>
                      <a:pt x="9058" y="18545"/>
                    </a:cubicBezTo>
                    <a:cubicBezTo>
                      <a:pt x="8942" y="18545"/>
                      <a:pt x="8710" y="18327"/>
                      <a:pt x="8710" y="18327"/>
                    </a:cubicBezTo>
                    <a:cubicBezTo>
                      <a:pt x="8361" y="18327"/>
                      <a:pt x="8361" y="18327"/>
                      <a:pt x="8361" y="18327"/>
                    </a:cubicBezTo>
                    <a:cubicBezTo>
                      <a:pt x="8361" y="18327"/>
                      <a:pt x="8013" y="18000"/>
                      <a:pt x="8013" y="18000"/>
                    </a:cubicBezTo>
                    <a:cubicBezTo>
                      <a:pt x="7897" y="18000"/>
                      <a:pt x="7548" y="17891"/>
                      <a:pt x="7548" y="17891"/>
                    </a:cubicBezTo>
                    <a:cubicBezTo>
                      <a:pt x="7548" y="17673"/>
                      <a:pt x="7548" y="17673"/>
                      <a:pt x="7548" y="17673"/>
                    </a:cubicBezTo>
                    <a:cubicBezTo>
                      <a:pt x="7548" y="17673"/>
                      <a:pt x="7432" y="17673"/>
                      <a:pt x="7432" y="17673"/>
                    </a:cubicBezTo>
                    <a:cubicBezTo>
                      <a:pt x="7316" y="17673"/>
                      <a:pt x="7200" y="17782"/>
                      <a:pt x="7200" y="17782"/>
                    </a:cubicBezTo>
                    <a:cubicBezTo>
                      <a:pt x="6852" y="17891"/>
                      <a:pt x="6852" y="17891"/>
                      <a:pt x="6852" y="17891"/>
                    </a:cubicBezTo>
                    <a:cubicBezTo>
                      <a:pt x="6852" y="17891"/>
                      <a:pt x="6619" y="17891"/>
                      <a:pt x="6619" y="17891"/>
                    </a:cubicBezTo>
                    <a:cubicBezTo>
                      <a:pt x="6503" y="17782"/>
                      <a:pt x="6387" y="17564"/>
                      <a:pt x="6387" y="17564"/>
                    </a:cubicBezTo>
                    <a:cubicBezTo>
                      <a:pt x="6387" y="17564"/>
                      <a:pt x="6387" y="17564"/>
                      <a:pt x="6271" y="17564"/>
                    </a:cubicBezTo>
                    <a:cubicBezTo>
                      <a:pt x="6155" y="17673"/>
                      <a:pt x="6387" y="17782"/>
                      <a:pt x="6155" y="17673"/>
                    </a:cubicBezTo>
                    <a:cubicBezTo>
                      <a:pt x="5806" y="17564"/>
                      <a:pt x="5806" y="17564"/>
                      <a:pt x="5806" y="17564"/>
                    </a:cubicBezTo>
                    <a:cubicBezTo>
                      <a:pt x="5574" y="17345"/>
                      <a:pt x="5574" y="17345"/>
                      <a:pt x="5574" y="17345"/>
                    </a:cubicBezTo>
                    <a:cubicBezTo>
                      <a:pt x="5458" y="17345"/>
                      <a:pt x="5458" y="17345"/>
                      <a:pt x="5458" y="17345"/>
                    </a:cubicBezTo>
                    <a:cubicBezTo>
                      <a:pt x="5342" y="17345"/>
                      <a:pt x="5342" y="17345"/>
                      <a:pt x="5342" y="17345"/>
                    </a:cubicBezTo>
                    <a:cubicBezTo>
                      <a:pt x="5342" y="17345"/>
                      <a:pt x="5226" y="17127"/>
                      <a:pt x="5226" y="17127"/>
                    </a:cubicBezTo>
                    <a:cubicBezTo>
                      <a:pt x="5226" y="17127"/>
                      <a:pt x="5226" y="16909"/>
                      <a:pt x="5226" y="16909"/>
                    </a:cubicBezTo>
                    <a:cubicBezTo>
                      <a:pt x="5110" y="16909"/>
                      <a:pt x="4761" y="16800"/>
                      <a:pt x="4761" y="16800"/>
                    </a:cubicBezTo>
                    <a:cubicBezTo>
                      <a:pt x="4645" y="16582"/>
                      <a:pt x="4645" y="16582"/>
                      <a:pt x="4645" y="16582"/>
                    </a:cubicBezTo>
                    <a:cubicBezTo>
                      <a:pt x="4645" y="16582"/>
                      <a:pt x="4645" y="16582"/>
                      <a:pt x="4645" y="16582"/>
                    </a:cubicBezTo>
                    <a:cubicBezTo>
                      <a:pt x="4529" y="16582"/>
                      <a:pt x="4297" y="16473"/>
                      <a:pt x="4297" y="16473"/>
                    </a:cubicBezTo>
                    <a:cubicBezTo>
                      <a:pt x="4181" y="16364"/>
                      <a:pt x="4181" y="16364"/>
                      <a:pt x="4181" y="16364"/>
                    </a:cubicBezTo>
                    <a:cubicBezTo>
                      <a:pt x="3832" y="16364"/>
                      <a:pt x="3832" y="16364"/>
                      <a:pt x="3832" y="16364"/>
                    </a:cubicBezTo>
                    <a:cubicBezTo>
                      <a:pt x="3716" y="16145"/>
                      <a:pt x="3716" y="16145"/>
                      <a:pt x="3716" y="16145"/>
                    </a:cubicBezTo>
                    <a:cubicBezTo>
                      <a:pt x="3716" y="16145"/>
                      <a:pt x="3600" y="16036"/>
                      <a:pt x="3600" y="16036"/>
                    </a:cubicBezTo>
                    <a:cubicBezTo>
                      <a:pt x="3716" y="16036"/>
                      <a:pt x="3716" y="15818"/>
                      <a:pt x="3716" y="15818"/>
                    </a:cubicBezTo>
                    <a:cubicBezTo>
                      <a:pt x="3600" y="15818"/>
                      <a:pt x="3600" y="15818"/>
                      <a:pt x="3600" y="15818"/>
                    </a:cubicBezTo>
                    <a:cubicBezTo>
                      <a:pt x="3716" y="15709"/>
                      <a:pt x="3948" y="15709"/>
                      <a:pt x="3948" y="15709"/>
                    </a:cubicBezTo>
                    <a:cubicBezTo>
                      <a:pt x="4181" y="15382"/>
                      <a:pt x="4181" y="15382"/>
                      <a:pt x="4181" y="15382"/>
                    </a:cubicBezTo>
                    <a:cubicBezTo>
                      <a:pt x="4181" y="15382"/>
                      <a:pt x="4181" y="15382"/>
                      <a:pt x="4297" y="15382"/>
                    </a:cubicBezTo>
                    <a:cubicBezTo>
                      <a:pt x="4529" y="15491"/>
                      <a:pt x="4645" y="15491"/>
                      <a:pt x="4761" y="15491"/>
                    </a:cubicBezTo>
                    <a:cubicBezTo>
                      <a:pt x="4877" y="15491"/>
                      <a:pt x="4994" y="15709"/>
                      <a:pt x="4994" y="15273"/>
                    </a:cubicBezTo>
                    <a:cubicBezTo>
                      <a:pt x="4994" y="14945"/>
                      <a:pt x="4994" y="14836"/>
                      <a:pt x="4994" y="14836"/>
                    </a:cubicBezTo>
                    <a:cubicBezTo>
                      <a:pt x="4413" y="14400"/>
                      <a:pt x="4413" y="14400"/>
                      <a:pt x="4413" y="14400"/>
                    </a:cubicBezTo>
                    <a:cubicBezTo>
                      <a:pt x="4413" y="14400"/>
                      <a:pt x="4413" y="14291"/>
                      <a:pt x="4297" y="14073"/>
                    </a:cubicBezTo>
                    <a:cubicBezTo>
                      <a:pt x="4181" y="13964"/>
                      <a:pt x="4065" y="13855"/>
                      <a:pt x="4065" y="13855"/>
                    </a:cubicBezTo>
                    <a:cubicBezTo>
                      <a:pt x="3948" y="13855"/>
                      <a:pt x="3716" y="13636"/>
                      <a:pt x="3716" y="13636"/>
                    </a:cubicBezTo>
                    <a:cubicBezTo>
                      <a:pt x="3600" y="13527"/>
                      <a:pt x="3484" y="13418"/>
                      <a:pt x="3484" y="13418"/>
                    </a:cubicBezTo>
                    <a:cubicBezTo>
                      <a:pt x="3484" y="13418"/>
                      <a:pt x="3484" y="13200"/>
                      <a:pt x="3484" y="13091"/>
                    </a:cubicBezTo>
                    <a:cubicBezTo>
                      <a:pt x="3600" y="13091"/>
                      <a:pt x="3600" y="13091"/>
                      <a:pt x="3716" y="13091"/>
                    </a:cubicBezTo>
                    <a:cubicBezTo>
                      <a:pt x="3832" y="13200"/>
                      <a:pt x="3948" y="13200"/>
                      <a:pt x="4065" y="13200"/>
                    </a:cubicBezTo>
                    <a:cubicBezTo>
                      <a:pt x="4181" y="13200"/>
                      <a:pt x="4297" y="13200"/>
                      <a:pt x="4413" y="13200"/>
                    </a:cubicBezTo>
                    <a:cubicBezTo>
                      <a:pt x="4413" y="13200"/>
                      <a:pt x="4761" y="13091"/>
                      <a:pt x="4761" y="13091"/>
                    </a:cubicBezTo>
                    <a:cubicBezTo>
                      <a:pt x="4877" y="13091"/>
                      <a:pt x="4877" y="12873"/>
                      <a:pt x="4994" y="12873"/>
                    </a:cubicBezTo>
                    <a:cubicBezTo>
                      <a:pt x="4994" y="12873"/>
                      <a:pt x="5110" y="12764"/>
                      <a:pt x="4994" y="12655"/>
                    </a:cubicBezTo>
                    <a:cubicBezTo>
                      <a:pt x="4994" y="12655"/>
                      <a:pt x="4761" y="12545"/>
                      <a:pt x="4761" y="12545"/>
                    </a:cubicBezTo>
                    <a:cubicBezTo>
                      <a:pt x="4645" y="12545"/>
                      <a:pt x="4529" y="12436"/>
                      <a:pt x="4529" y="12327"/>
                    </a:cubicBezTo>
                    <a:cubicBezTo>
                      <a:pt x="4413" y="12327"/>
                      <a:pt x="4297" y="12218"/>
                      <a:pt x="4297" y="12109"/>
                    </a:cubicBezTo>
                    <a:cubicBezTo>
                      <a:pt x="4181" y="12109"/>
                      <a:pt x="4181" y="12218"/>
                      <a:pt x="4065" y="12218"/>
                    </a:cubicBezTo>
                    <a:cubicBezTo>
                      <a:pt x="3948" y="12109"/>
                      <a:pt x="3832" y="12000"/>
                      <a:pt x="3716" y="11891"/>
                    </a:cubicBezTo>
                    <a:cubicBezTo>
                      <a:pt x="3716" y="11782"/>
                      <a:pt x="3716" y="11782"/>
                      <a:pt x="3600" y="11673"/>
                    </a:cubicBezTo>
                    <a:cubicBezTo>
                      <a:pt x="3484" y="11673"/>
                      <a:pt x="3368" y="11564"/>
                      <a:pt x="3252" y="11564"/>
                    </a:cubicBezTo>
                    <a:cubicBezTo>
                      <a:pt x="3135" y="11564"/>
                      <a:pt x="3135" y="11673"/>
                      <a:pt x="2903" y="11564"/>
                    </a:cubicBezTo>
                    <a:cubicBezTo>
                      <a:pt x="2671" y="11564"/>
                      <a:pt x="2439" y="11455"/>
                      <a:pt x="2439" y="11345"/>
                    </a:cubicBezTo>
                    <a:cubicBezTo>
                      <a:pt x="2555" y="11236"/>
                      <a:pt x="2439" y="11236"/>
                      <a:pt x="2555" y="11127"/>
                    </a:cubicBezTo>
                    <a:cubicBezTo>
                      <a:pt x="2555" y="11018"/>
                      <a:pt x="2555" y="10800"/>
                      <a:pt x="2555" y="10691"/>
                    </a:cubicBezTo>
                    <a:cubicBezTo>
                      <a:pt x="2555" y="10582"/>
                      <a:pt x="2439" y="10691"/>
                      <a:pt x="2439" y="10364"/>
                    </a:cubicBezTo>
                    <a:cubicBezTo>
                      <a:pt x="2323" y="10036"/>
                      <a:pt x="2555" y="10145"/>
                      <a:pt x="2555" y="10145"/>
                    </a:cubicBezTo>
                    <a:cubicBezTo>
                      <a:pt x="2555" y="10145"/>
                      <a:pt x="2671" y="9927"/>
                      <a:pt x="2671" y="9818"/>
                    </a:cubicBezTo>
                    <a:cubicBezTo>
                      <a:pt x="2671" y="9818"/>
                      <a:pt x="2787" y="9491"/>
                      <a:pt x="2787" y="9491"/>
                    </a:cubicBezTo>
                    <a:cubicBezTo>
                      <a:pt x="3135" y="9055"/>
                      <a:pt x="3135" y="9055"/>
                      <a:pt x="3135" y="9055"/>
                    </a:cubicBezTo>
                    <a:cubicBezTo>
                      <a:pt x="3135" y="8727"/>
                      <a:pt x="3135" y="8727"/>
                      <a:pt x="3135" y="8727"/>
                    </a:cubicBezTo>
                    <a:cubicBezTo>
                      <a:pt x="3135" y="8291"/>
                      <a:pt x="3135" y="8291"/>
                      <a:pt x="3135" y="8291"/>
                    </a:cubicBezTo>
                    <a:cubicBezTo>
                      <a:pt x="3135" y="7964"/>
                      <a:pt x="3135" y="7964"/>
                      <a:pt x="3135" y="7964"/>
                    </a:cubicBezTo>
                    <a:cubicBezTo>
                      <a:pt x="2787" y="7855"/>
                      <a:pt x="2787" y="7855"/>
                      <a:pt x="2787" y="7855"/>
                    </a:cubicBezTo>
                    <a:cubicBezTo>
                      <a:pt x="2090" y="7745"/>
                      <a:pt x="2090" y="7745"/>
                      <a:pt x="2090" y="7745"/>
                    </a:cubicBezTo>
                    <a:cubicBezTo>
                      <a:pt x="2090" y="7745"/>
                      <a:pt x="2090" y="7964"/>
                      <a:pt x="1974" y="7964"/>
                    </a:cubicBezTo>
                    <a:cubicBezTo>
                      <a:pt x="1974" y="7964"/>
                      <a:pt x="1858" y="8073"/>
                      <a:pt x="1742" y="8073"/>
                    </a:cubicBezTo>
                    <a:cubicBezTo>
                      <a:pt x="1626" y="7964"/>
                      <a:pt x="1626" y="7964"/>
                      <a:pt x="1626" y="7964"/>
                    </a:cubicBezTo>
                    <a:cubicBezTo>
                      <a:pt x="1858" y="7745"/>
                      <a:pt x="1858" y="7745"/>
                      <a:pt x="1858" y="7745"/>
                    </a:cubicBezTo>
                    <a:cubicBezTo>
                      <a:pt x="1858" y="7309"/>
                      <a:pt x="1858" y="7309"/>
                      <a:pt x="1858" y="7309"/>
                    </a:cubicBezTo>
                    <a:cubicBezTo>
                      <a:pt x="1858" y="7309"/>
                      <a:pt x="1742" y="7091"/>
                      <a:pt x="1626" y="6873"/>
                    </a:cubicBezTo>
                    <a:cubicBezTo>
                      <a:pt x="1510" y="6764"/>
                      <a:pt x="1394" y="6655"/>
                      <a:pt x="1394" y="6655"/>
                    </a:cubicBezTo>
                    <a:cubicBezTo>
                      <a:pt x="1742" y="6436"/>
                      <a:pt x="1742" y="6436"/>
                      <a:pt x="1742" y="6436"/>
                    </a:cubicBezTo>
                    <a:cubicBezTo>
                      <a:pt x="1858" y="6327"/>
                      <a:pt x="1858" y="6327"/>
                      <a:pt x="1858" y="6327"/>
                    </a:cubicBezTo>
                    <a:cubicBezTo>
                      <a:pt x="1858" y="6218"/>
                      <a:pt x="1858" y="6218"/>
                      <a:pt x="1858" y="6218"/>
                    </a:cubicBezTo>
                    <a:cubicBezTo>
                      <a:pt x="1858" y="6218"/>
                      <a:pt x="2090" y="6436"/>
                      <a:pt x="2323" y="6436"/>
                    </a:cubicBezTo>
                    <a:cubicBezTo>
                      <a:pt x="2439" y="6436"/>
                      <a:pt x="2323" y="6436"/>
                      <a:pt x="2555" y="6327"/>
                    </a:cubicBezTo>
                    <a:cubicBezTo>
                      <a:pt x="2787" y="6327"/>
                      <a:pt x="3135" y="6000"/>
                      <a:pt x="3135" y="6000"/>
                    </a:cubicBezTo>
                    <a:cubicBezTo>
                      <a:pt x="3135" y="6000"/>
                      <a:pt x="2903" y="5782"/>
                      <a:pt x="2787" y="5782"/>
                    </a:cubicBezTo>
                    <a:cubicBezTo>
                      <a:pt x="2671" y="5891"/>
                      <a:pt x="2787" y="5891"/>
                      <a:pt x="2439" y="5891"/>
                    </a:cubicBezTo>
                    <a:cubicBezTo>
                      <a:pt x="2090" y="5782"/>
                      <a:pt x="1974" y="5673"/>
                      <a:pt x="1974" y="5673"/>
                    </a:cubicBezTo>
                    <a:cubicBezTo>
                      <a:pt x="1974" y="5673"/>
                      <a:pt x="1858" y="5673"/>
                      <a:pt x="1742" y="5673"/>
                    </a:cubicBezTo>
                    <a:cubicBezTo>
                      <a:pt x="1626" y="5673"/>
                      <a:pt x="1626" y="5673"/>
                      <a:pt x="1510" y="5564"/>
                    </a:cubicBezTo>
                    <a:cubicBezTo>
                      <a:pt x="1277" y="5345"/>
                      <a:pt x="1045" y="5127"/>
                      <a:pt x="1045" y="5127"/>
                    </a:cubicBezTo>
                    <a:cubicBezTo>
                      <a:pt x="1045" y="5127"/>
                      <a:pt x="813" y="5236"/>
                      <a:pt x="813" y="5127"/>
                    </a:cubicBezTo>
                    <a:cubicBezTo>
                      <a:pt x="813" y="5018"/>
                      <a:pt x="929" y="4909"/>
                      <a:pt x="929" y="4909"/>
                    </a:cubicBezTo>
                    <a:cubicBezTo>
                      <a:pt x="813" y="4691"/>
                      <a:pt x="813" y="4691"/>
                      <a:pt x="813" y="4691"/>
                    </a:cubicBezTo>
                    <a:cubicBezTo>
                      <a:pt x="813" y="4691"/>
                      <a:pt x="1045" y="4691"/>
                      <a:pt x="1161" y="4582"/>
                    </a:cubicBezTo>
                    <a:cubicBezTo>
                      <a:pt x="1277" y="4582"/>
                      <a:pt x="1277" y="4255"/>
                      <a:pt x="1161" y="4255"/>
                    </a:cubicBezTo>
                    <a:cubicBezTo>
                      <a:pt x="1045" y="4255"/>
                      <a:pt x="929" y="4145"/>
                      <a:pt x="813" y="4255"/>
                    </a:cubicBezTo>
                    <a:cubicBezTo>
                      <a:pt x="697" y="4255"/>
                      <a:pt x="581" y="4364"/>
                      <a:pt x="581" y="4364"/>
                    </a:cubicBezTo>
                    <a:cubicBezTo>
                      <a:pt x="465" y="4364"/>
                      <a:pt x="232" y="4255"/>
                      <a:pt x="232" y="4145"/>
                    </a:cubicBezTo>
                    <a:cubicBezTo>
                      <a:pt x="232" y="4036"/>
                      <a:pt x="116" y="4036"/>
                      <a:pt x="348" y="3927"/>
                    </a:cubicBezTo>
                    <a:cubicBezTo>
                      <a:pt x="465" y="3927"/>
                      <a:pt x="581" y="3709"/>
                      <a:pt x="581" y="3709"/>
                    </a:cubicBezTo>
                    <a:cubicBezTo>
                      <a:pt x="348" y="3382"/>
                      <a:pt x="348" y="3382"/>
                      <a:pt x="348" y="3382"/>
                    </a:cubicBezTo>
                    <a:cubicBezTo>
                      <a:pt x="465" y="2727"/>
                      <a:pt x="465" y="2727"/>
                      <a:pt x="465" y="2727"/>
                    </a:cubicBezTo>
                    <a:cubicBezTo>
                      <a:pt x="0" y="2618"/>
                      <a:pt x="0" y="2618"/>
                      <a:pt x="0" y="2618"/>
                    </a:cubicBezTo>
                    <a:cubicBezTo>
                      <a:pt x="0" y="2400"/>
                      <a:pt x="0" y="2400"/>
                      <a:pt x="0" y="2400"/>
                    </a:cubicBezTo>
                    <a:cubicBezTo>
                      <a:pt x="465" y="2182"/>
                      <a:pt x="465" y="2182"/>
                      <a:pt x="465" y="2182"/>
                    </a:cubicBezTo>
                    <a:cubicBezTo>
                      <a:pt x="929" y="1527"/>
                      <a:pt x="929" y="1527"/>
                      <a:pt x="929" y="1527"/>
                    </a:cubicBezTo>
                    <a:cubicBezTo>
                      <a:pt x="1045" y="1636"/>
                      <a:pt x="1045" y="1636"/>
                      <a:pt x="1045" y="1636"/>
                    </a:cubicBezTo>
                    <a:cubicBezTo>
                      <a:pt x="1045" y="1636"/>
                      <a:pt x="1161" y="1636"/>
                      <a:pt x="1277" y="1527"/>
                    </a:cubicBezTo>
                    <a:close/>
                  </a:path>
                </a:pathLst>
              </a:custGeom>
              <a:solidFill>
                <a:srgbClr val="57565A">
                  <a:alpha val="15000"/>
                </a:srgbClr>
              </a:solidFill>
              <a:ln w="3175" cap="rnd">
                <a:solidFill>
                  <a:srgbClr val="9A999D"/>
                </a:solidFill>
                <a:prstDash val="solid"/>
                <a:round/>
              </a:ln>
              <a:effectLst/>
            </p:spPr>
            <p:txBody>
              <a:bodyPr wrap="square" lIns="35718" tIns="35718" rIns="35718" bIns="35718" numCol="1" anchor="t">
                <a:noAutofit/>
              </a:bodyPr>
              <a:lstStyle/>
              <a:p>
                <a:pPr defTabSz="857228">
                  <a:defRPr sz="1100">
                    <a:solidFill>
                      <a:srgbClr val="57565A"/>
                    </a:solidFill>
                    <a:latin typeface="Open Sans Light"/>
                    <a:ea typeface="Open Sans Light"/>
                    <a:cs typeface="Open Sans Light"/>
                    <a:sym typeface="Open Sans Light"/>
                  </a:defRPr>
                </a:pPr>
              </a:p>
            </p:txBody>
          </p:sp>
          <p:sp>
            <p:nvSpPr>
              <p:cNvPr id="1055" name="Freeform 25"/>
              <p:cNvSpPr/>
              <p:nvPr/>
            </p:nvSpPr>
            <p:spPr>
              <a:xfrm>
                <a:off x="1752311" y="2979358"/>
                <a:ext cx="405070" cy="247916"/>
              </a:xfrm>
              <a:custGeom>
                <a:avLst/>
                <a:gdLst/>
                <a:ahLst/>
                <a:cxnLst>
                  <a:cxn ang="0">
                    <a:pos x="wd2" y="hd2"/>
                  </a:cxn>
                  <a:cxn ang="5400000">
                    <a:pos x="wd2" y="hd2"/>
                  </a:cxn>
                  <a:cxn ang="10800000">
                    <a:pos x="wd2" y="hd2"/>
                  </a:cxn>
                  <a:cxn ang="16200000">
                    <a:pos x="wd2" y="hd2"/>
                  </a:cxn>
                </a:cxnLst>
                <a:rect l="0" t="0" r="r" b="b"/>
                <a:pathLst>
                  <a:path w="21531" h="21600" fill="norm" stroke="1" extrusionOk="0">
                    <a:moveTo>
                      <a:pt x="3871" y="14862"/>
                    </a:moveTo>
                    <a:cubicBezTo>
                      <a:pt x="4120" y="15061"/>
                      <a:pt x="4120" y="15061"/>
                      <a:pt x="4120" y="15061"/>
                    </a:cubicBezTo>
                    <a:cubicBezTo>
                      <a:pt x="4120" y="15457"/>
                      <a:pt x="4120" y="15457"/>
                      <a:pt x="4120" y="15457"/>
                    </a:cubicBezTo>
                    <a:cubicBezTo>
                      <a:pt x="4120" y="15457"/>
                      <a:pt x="4120" y="15259"/>
                      <a:pt x="3995" y="15655"/>
                    </a:cubicBezTo>
                    <a:cubicBezTo>
                      <a:pt x="3871" y="15853"/>
                      <a:pt x="3871" y="15853"/>
                      <a:pt x="3871" y="15853"/>
                    </a:cubicBezTo>
                    <a:cubicBezTo>
                      <a:pt x="3995" y="15853"/>
                      <a:pt x="4120" y="16051"/>
                      <a:pt x="4120" y="16051"/>
                    </a:cubicBezTo>
                    <a:cubicBezTo>
                      <a:pt x="4120" y="16051"/>
                      <a:pt x="4245" y="16051"/>
                      <a:pt x="4120" y="16250"/>
                    </a:cubicBezTo>
                    <a:cubicBezTo>
                      <a:pt x="4120" y="16646"/>
                      <a:pt x="4120" y="16844"/>
                      <a:pt x="4120" y="16844"/>
                    </a:cubicBezTo>
                    <a:cubicBezTo>
                      <a:pt x="4120" y="16844"/>
                      <a:pt x="4120" y="17042"/>
                      <a:pt x="4120" y="17240"/>
                    </a:cubicBezTo>
                    <a:cubicBezTo>
                      <a:pt x="3995" y="17240"/>
                      <a:pt x="3871" y="17835"/>
                      <a:pt x="3871" y="17835"/>
                    </a:cubicBezTo>
                    <a:cubicBezTo>
                      <a:pt x="3871" y="17835"/>
                      <a:pt x="3871" y="17835"/>
                      <a:pt x="3871" y="18033"/>
                    </a:cubicBezTo>
                    <a:cubicBezTo>
                      <a:pt x="3995" y="18033"/>
                      <a:pt x="4370" y="18033"/>
                      <a:pt x="4370" y="18033"/>
                    </a:cubicBezTo>
                    <a:cubicBezTo>
                      <a:pt x="4370" y="18033"/>
                      <a:pt x="4370" y="18429"/>
                      <a:pt x="4370" y="18628"/>
                    </a:cubicBezTo>
                    <a:cubicBezTo>
                      <a:pt x="4245" y="18628"/>
                      <a:pt x="4120" y="19024"/>
                      <a:pt x="4245" y="19024"/>
                    </a:cubicBezTo>
                    <a:cubicBezTo>
                      <a:pt x="4370" y="19024"/>
                      <a:pt x="4495" y="19222"/>
                      <a:pt x="4495" y="19222"/>
                    </a:cubicBezTo>
                    <a:cubicBezTo>
                      <a:pt x="4495" y="19222"/>
                      <a:pt x="4620" y="19420"/>
                      <a:pt x="4620" y="19420"/>
                    </a:cubicBezTo>
                    <a:cubicBezTo>
                      <a:pt x="4745" y="19420"/>
                      <a:pt x="4869" y="19618"/>
                      <a:pt x="4869" y="19618"/>
                    </a:cubicBezTo>
                    <a:cubicBezTo>
                      <a:pt x="4869" y="19618"/>
                      <a:pt x="5119" y="20015"/>
                      <a:pt x="5119" y="20015"/>
                    </a:cubicBezTo>
                    <a:cubicBezTo>
                      <a:pt x="5119" y="20213"/>
                      <a:pt x="4994" y="20411"/>
                      <a:pt x="4994" y="20411"/>
                    </a:cubicBezTo>
                    <a:cubicBezTo>
                      <a:pt x="4994" y="20411"/>
                      <a:pt x="5244" y="20807"/>
                      <a:pt x="5244" y="20807"/>
                    </a:cubicBezTo>
                    <a:cubicBezTo>
                      <a:pt x="5244" y="20807"/>
                      <a:pt x="5244" y="21006"/>
                      <a:pt x="5369" y="21006"/>
                    </a:cubicBezTo>
                    <a:cubicBezTo>
                      <a:pt x="5494" y="21006"/>
                      <a:pt x="5618" y="20807"/>
                      <a:pt x="5618" y="20807"/>
                    </a:cubicBezTo>
                    <a:cubicBezTo>
                      <a:pt x="5618" y="20807"/>
                      <a:pt x="5868" y="20609"/>
                      <a:pt x="5868" y="20609"/>
                    </a:cubicBezTo>
                    <a:cubicBezTo>
                      <a:pt x="5868" y="20609"/>
                      <a:pt x="5993" y="20411"/>
                      <a:pt x="6118" y="20411"/>
                    </a:cubicBezTo>
                    <a:cubicBezTo>
                      <a:pt x="6243" y="20411"/>
                      <a:pt x="6368" y="20609"/>
                      <a:pt x="6492" y="20609"/>
                    </a:cubicBezTo>
                    <a:cubicBezTo>
                      <a:pt x="6617" y="20609"/>
                      <a:pt x="6992" y="20609"/>
                      <a:pt x="6992" y="20609"/>
                    </a:cubicBezTo>
                    <a:cubicBezTo>
                      <a:pt x="6992" y="20213"/>
                      <a:pt x="6992" y="20213"/>
                      <a:pt x="6992" y="20213"/>
                    </a:cubicBezTo>
                    <a:cubicBezTo>
                      <a:pt x="6992" y="20213"/>
                      <a:pt x="6992" y="20015"/>
                      <a:pt x="7117" y="20015"/>
                    </a:cubicBezTo>
                    <a:cubicBezTo>
                      <a:pt x="7242" y="20015"/>
                      <a:pt x="7366" y="20015"/>
                      <a:pt x="7366" y="20015"/>
                    </a:cubicBezTo>
                    <a:cubicBezTo>
                      <a:pt x="7366" y="20015"/>
                      <a:pt x="7242" y="19817"/>
                      <a:pt x="7366" y="19817"/>
                    </a:cubicBezTo>
                    <a:cubicBezTo>
                      <a:pt x="7366" y="19817"/>
                      <a:pt x="7616" y="19817"/>
                      <a:pt x="7741" y="20015"/>
                    </a:cubicBezTo>
                    <a:cubicBezTo>
                      <a:pt x="7741" y="20015"/>
                      <a:pt x="7991" y="19817"/>
                      <a:pt x="7991" y="20015"/>
                    </a:cubicBezTo>
                    <a:cubicBezTo>
                      <a:pt x="7991" y="20015"/>
                      <a:pt x="8116" y="20213"/>
                      <a:pt x="8116" y="20213"/>
                    </a:cubicBezTo>
                    <a:cubicBezTo>
                      <a:pt x="8116" y="20213"/>
                      <a:pt x="8240" y="20609"/>
                      <a:pt x="8240" y="20411"/>
                    </a:cubicBezTo>
                    <a:cubicBezTo>
                      <a:pt x="8365" y="20411"/>
                      <a:pt x="8365" y="20411"/>
                      <a:pt x="8490" y="20411"/>
                    </a:cubicBezTo>
                    <a:cubicBezTo>
                      <a:pt x="8490" y="20609"/>
                      <a:pt x="8740" y="20609"/>
                      <a:pt x="8865" y="20609"/>
                    </a:cubicBezTo>
                    <a:cubicBezTo>
                      <a:pt x="8865" y="20411"/>
                      <a:pt x="8865" y="20411"/>
                      <a:pt x="8865" y="20411"/>
                    </a:cubicBezTo>
                    <a:cubicBezTo>
                      <a:pt x="8865" y="20213"/>
                      <a:pt x="8740" y="20015"/>
                      <a:pt x="8990" y="20015"/>
                    </a:cubicBezTo>
                    <a:cubicBezTo>
                      <a:pt x="9114" y="20015"/>
                      <a:pt x="9114" y="19817"/>
                      <a:pt x="9239" y="19817"/>
                    </a:cubicBezTo>
                    <a:cubicBezTo>
                      <a:pt x="9364" y="19817"/>
                      <a:pt x="9489" y="19817"/>
                      <a:pt x="9489" y="19817"/>
                    </a:cubicBezTo>
                    <a:cubicBezTo>
                      <a:pt x="9489" y="19817"/>
                      <a:pt x="9489" y="19817"/>
                      <a:pt x="9614" y="19618"/>
                    </a:cubicBezTo>
                    <a:cubicBezTo>
                      <a:pt x="9739" y="19420"/>
                      <a:pt x="9739" y="19222"/>
                      <a:pt x="9739" y="19222"/>
                    </a:cubicBezTo>
                    <a:cubicBezTo>
                      <a:pt x="9739" y="19024"/>
                      <a:pt x="9739" y="18826"/>
                      <a:pt x="9739" y="18826"/>
                    </a:cubicBezTo>
                    <a:cubicBezTo>
                      <a:pt x="9864" y="18628"/>
                      <a:pt x="9864" y="18628"/>
                      <a:pt x="9864" y="18628"/>
                    </a:cubicBezTo>
                    <a:cubicBezTo>
                      <a:pt x="9988" y="18429"/>
                      <a:pt x="9988" y="18429"/>
                      <a:pt x="9988" y="18429"/>
                    </a:cubicBezTo>
                    <a:cubicBezTo>
                      <a:pt x="9988" y="18429"/>
                      <a:pt x="9988" y="18429"/>
                      <a:pt x="10113" y="18033"/>
                    </a:cubicBezTo>
                    <a:cubicBezTo>
                      <a:pt x="10113" y="17835"/>
                      <a:pt x="10113" y="17835"/>
                      <a:pt x="10113" y="17835"/>
                    </a:cubicBezTo>
                    <a:cubicBezTo>
                      <a:pt x="10238" y="17439"/>
                      <a:pt x="10238" y="17439"/>
                      <a:pt x="10238" y="17439"/>
                    </a:cubicBezTo>
                    <a:cubicBezTo>
                      <a:pt x="10113" y="16844"/>
                      <a:pt x="10113" y="16844"/>
                      <a:pt x="10113" y="16844"/>
                    </a:cubicBezTo>
                    <a:cubicBezTo>
                      <a:pt x="9988" y="16646"/>
                      <a:pt x="9988" y="16646"/>
                      <a:pt x="9988" y="16646"/>
                    </a:cubicBezTo>
                    <a:cubicBezTo>
                      <a:pt x="10113" y="16448"/>
                      <a:pt x="10113" y="16448"/>
                      <a:pt x="10113" y="16448"/>
                    </a:cubicBezTo>
                    <a:cubicBezTo>
                      <a:pt x="10113" y="16448"/>
                      <a:pt x="10238" y="16250"/>
                      <a:pt x="10363" y="16250"/>
                    </a:cubicBezTo>
                    <a:cubicBezTo>
                      <a:pt x="10488" y="16250"/>
                      <a:pt x="10488" y="16250"/>
                      <a:pt x="10488" y="16051"/>
                    </a:cubicBezTo>
                    <a:cubicBezTo>
                      <a:pt x="10613" y="16051"/>
                      <a:pt x="10862" y="15655"/>
                      <a:pt x="10862" y="15655"/>
                    </a:cubicBezTo>
                    <a:cubicBezTo>
                      <a:pt x="10862" y="15655"/>
                      <a:pt x="10862" y="15655"/>
                      <a:pt x="10987" y="15655"/>
                    </a:cubicBezTo>
                    <a:cubicBezTo>
                      <a:pt x="10987" y="15457"/>
                      <a:pt x="10987" y="15259"/>
                      <a:pt x="10987" y="15259"/>
                    </a:cubicBezTo>
                    <a:cubicBezTo>
                      <a:pt x="10987" y="15259"/>
                      <a:pt x="10987" y="15061"/>
                      <a:pt x="11112" y="15061"/>
                    </a:cubicBezTo>
                    <a:cubicBezTo>
                      <a:pt x="11237" y="14862"/>
                      <a:pt x="11736" y="14664"/>
                      <a:pt x="11736" y="14664"/>
                    </a:cubicBezTo>
                    <a:cubicBezTo>
                      <a:pt x="11736" y="14664"/>
                      <a:pt x="11612" y="15061"/>
                      <a:pt x="11612" y="15259"/>
                    </a:cubicBezTo>
                    <a:cubicBezTo>
                      <a:pt x="11612" y="15457"/>
                      <a:pt x="11736" y="15853"/>
                      <a:pt x="11736" y="15853"/>
                    </a:cubicBezTo>
                    <a:cubicBezTo>
                      <a:pt x="11736" y="15853"/>
                      <a:pt x="11612" y="16250"/>
                      <a:pt x="11612" y="16250"/>
                    </a:cubicBezTo>
                    <a:cubicBezTo>
                      <a:pt x="11612" y="16448"/>
                      <a:pt x="11612" y="16646"/>
                      <a:pt x="11612" y="16646"/>
                    </a:cubicBezTo>
                    <a:cubicBezTo>
                      <a:pt x="11736" y="16844"/>
                      <a:pt x="11736" y="16844"/>
                      <a:pt x="11736" y="16844"/>
                    </a:cubicBezTo>
                    <a:cubicBezTo>
                      <a:pt x="11736" y="16844"/>
                      <a:pt x="11736" y="17042"/>
                      <a:pt x="11736" y="17042"/>
                    </a:cubicBezTo>
                    <a:cubicBezTo>
                      <a:pt x="11861" y="17042"/>
                      <a:pt x="11986" y="17439"/>
                      <a:pt x="11986" y="17439"/>
                    </a:cubicBezTo>
                    <a:cubicBezTo>
                      <a:pt x="12111" y="17439"/>
                      <a:pt x="12111" y="17439"/>
                      <a:pt x="12111" y="17439"/>
                    </a:cubicBezTo>
                    <a:cubicBezTo>
                      <a:pt x="12111" y="17439"/>
                      <a:pt x="12236" y="17637"/>
                      <a:pt x="12236" y="17835"/>
                    </a:cubicBezTo>
                    <a:cubicBezTo>
                      <a:pt x="12236" y="17835"/>
                      <a:pt x="12361" y="18033"/>
                      <a:pt x="12486" y="18231"/>
                    </a:cubicBezTo>
                    <a:cubicBezTo>
                      <a:pt x="12486" y="18231"/>
                      <a:pt x="12610" y="18231"/>
                      <a:pt x="12610" y="18231"/>
                    </a:cubicBezTo>
                    <a:cubicBezTo>
                      <a:pt x="12735" y="18231"/>
                      <a:pt x="12860" y="18231"/>
                      <a:pt x="12860" y="18231"/>
                    </a:cubicBezTo>
                    <a:cubicBezTo>
                      <a:pt x="12860" y="18429"/>
                      <a:pt x="13110" y="18429"/>
                      <a:pt x="13235" y="18429"/>
                    </a:cubicBezTo>
                    <a:cubicBezTo>
                      <a:pt x="13235" y="18628"/>
                      <a:pt x="13484" y="18429"/>
                      <a:pt x="13484" y="18429"/>
                    </a:cubicBezTo>
                    <a:cubicBezTo>
                      <a:pt x="13609" y="18628"/>
                      <a:pt x="13609" y="18628"/>
                      <a:pt x="13609" y="18628"/>
                    </a:cubicBezTo>
                    <a:cubicBezTo>
                      <a:pt x="13734" y="18628"/>
                      <a:pt x="13734" y="18628"/>
                      <a:pt x="13734" y="18628"/>
                    </a:cubicBezTo>
                    <a:cubicBezTo>
                      <a:pt x="13734" y="18628"/>
                      <a:pt x="13859" y="18628"/>
                      <a:pt x="13859" y="18826"/>
                    </a:cubicBezTo>
                    <a:cubicBezTo>
                      <a:pt x="13734" y="19024"/>
                      <a:pt x="13734" y="19024"/>
                      <a:pt x="13734" y="19024"/>
                    </a:cubicBezTo>
                    <a:cubicBezTo>
                      <a:pt x="13734" y="19024"/>
                      <a:pt x="13734" y="19024"/>
                      <a:pt x="13734" y="19024"/>
                    </a:cubicBezTo>
                    <a:cubicBezTo>
                      <a:pt x="13609" y="19222"/>
                      <a:pt x="13484" y="19618"/>
                      <a:pt x="13484" y="19618"/>
                    </a:cubicBezTo>
                    <a:cubicBezTo>
                      <a:pt x="13859" y="20015"/>
                      <a:pt x="13859" y="20015"/>
                      <a:pt x="13859" y="20015"/>
                    </a:cubicBezTo>
                    <a:cubicBezTo>
                      <a:pt x="13859" y="20015"/>
                      <a:pt x="13984" y="20015"/>
                      <a:pt x="13984" y="20213"/>
                    </a:cubicBezTo>
                    <a:cubicBezTo>
                      <a:pt x="14109" y="20411"/>
                      <a:pt x="14109" y="20609"/>
                      <a:pt x="14109" y="20609"/>
                    </a:cubicBezTo>
                    <a:cubicBezTo>
                      <a:pt x="14109" y="20609"/>
                      <a:pt x="14109" y="20609"/>
                      <a:pt x="14109" y="20609"/>
                    </a:cubicBezTo>
                    <a:cubicBezTo>
                      <a:pt x="14109" y="20807"/>
                      <a:pt x="14109" y="21204"/>
                      <a:pt x="14109" y="21204"/>
                    </a:cubicBezTo>
                    <a:cubicBezTo>
                      <a:pt x="14109" y="21204"/>
                      <a:pt x="13859" y="21402"/>
                      <a:pt x="14109" y="21402"/>
                    </a:cubicBezTo>
                    <a:cubicBezTo>
                      <a:pt x="14358" y="21402"/>
                      <a:pt x="14358" y="21402"/>
                      <a:pt x="14358" y="21402"/>
                    </a:cubicBezTo>
                    <a:cubicBezTo>
                      <a:pt x="14483" y="21402"/>
                      <a:pt x="14608" y="21600"/>
                      <a:pt x="14608" y="21600"/>
                    </a:cubicBezTo>
                    <a:cubicBezTo>
                      <a:pt x="14733" y="21402"/>
                      <a:pt x="14733" y="21402"/>
                      <a:pt x="14733" y="21402"/>
                    </a:cubicBezTo>
                    <a:cubicBezTo>
                      <a:pt x="14733" y="21402"/>
                      <a:pt x="14608" y="21006"/>
                      <a:pt x="14858" y="20807"/>
                    </a:cubicBezTo>
                    <a:cubicBezTo>
                      <a:pt x="14983" y="20609"/>
                      <a:pt x="14983" y="20609"/>
                      <a:pt x="14983" y="20609"/>
                    </a:cubicBezTo>
                    <a:cubicBezTo>
                      <a:pt x="14983" y="20609"/>
                      <a:pt x="14608" y="20411"/>
                      <a:pt x="14608" y="20213"/>
                    </a:cubicBezTo>
                    <a:cubicBezTo>
                      <a:pt x="14608" y="20213"/>
                      <a:pt x="14483" y="20213"/>
                      <a:pt x="14608" y="20015"/>
                    </a:cubicBezTo>
                    <a:cubicBezTo>
                      <a:pt x="14608" y="19817"/>
                      <a:pt x="14483" y="19817"/>
                      <a:pt x="14608" y="19618"/>
                    </a:cubicBezTo>
                    <a:cubicBezTo>
                      <a:pt x="14608" y="19618"/>
                      <a:pt x="14733" y="19618"/>
                      <a:pt x="14733" y="19420"/>
                    </a:cubicBezTo>
                    <a:cubicBezTo>
                      <a:pt x="14733" y="19420"/>
                      <a:pt x="14608" y="19024"/>
                      <a:pt x="14608" y="19024"/>
                    </a:cubicBezTo>
                    <a:cubicBezTo>
                      <a:pt x="14858" y="18826"/>
                      <a:pt x="14858" y="18826"/>
                      <a:pt x="14858" y="18826"/>
                    </a:cubicBezTo>
                    <a:cubicBezTo>
                      <a:pt x="14858" y="18826"/>
                      <a:pt x="14858" y="18628"/>
                      <a:pt x="14858" y="18628"/>
                    </a:cubicBezTo>
                    <a:cubicBezTo>
                      <a:pt x="14858" y="18429"/>
                      <a:pt x="14858" y="18033"/>
                      <a:pt x="14858" y="18033"/>
                    </a:cubicBezTo>
                    <a:cubicBezTo>
                      <a:pt x="14983" y="18033"/>
                      <a:pt x="15108" y="17637"/>
                      <a:pt x="15108" y="17637"/>
                    </a:cubicBezTo>
                    <a:cubicBezTo>
                      <a:pt x="15108" y="17637"/>
                      <a:pt x="15357" y="17637"/>
                      <a:pt x="15357" y="17637"/>
                    </a:cubicBezTo>
                    <a:cubicBezTo>
                      <a:pt x="15357" y="17439"/>
                      <a:pt x="15482" y="17240"/>
                      <a:pt x="15482" y="17240"/>
                    </a:cubicBezTo>
                    <a:cubicBezTo>
                      <a:pt x="15482" y="17240"/>
                      <a:pt x="15482" y="17240"/>
                      <a:pt x="15607" y="17042"/>
                    </a:cubicBezTo>
                    <a:cubicBezTo>
                      <a:pt x="15607" y="16844"/>
                      <a:pt x="15607" y="16646"/>
                      <a:pt x="15607" y="16646"/>
                    </a:cubicBezTo>
                    <a:cubicBezTo>
                      <a:pt x="15607" y="16448"/>
                      <a:pt x="15732" y="16250"/>
                      <a:pt x="15732" y="16250"/>
                    </a:cubicBezTo>
                    <a:cubicBezTo>
                      <a:pt x="15732" y="16051"/>
                      <a:pt x="15732" y="16051"/>
                      <a:pt x="15732" y="16051"/>
                    </a:cubicBezTo>
                    <a:cubicBezTo>
                      <a:pt x="15732" y="16051"/>
                      <a:pt x="15732" y="15853"/>
                      <a:pt x="15732" y="15853"/>
                    </a:cubicBezTo>
                    <a:cubicBezTo>
                      <a:pt x="15732" y="15655"/>
                      <a:pt x="15732" y="15457"/>
                      <a:pt x="15732" y="15457"/>
                    </a:cubicBezTo>
                    <a:cubicBezTo>
                      <a:pt x="15732" y="15061"/>
                      <a:pt x="15732" y="15061"/>
                      <a:pt x="15732" y="15061"/>
                    </a:cubicBezTo>
                    <a:cubicBezTo>
                      <a:pt x="15607" y="14664"/>
                      <a:pt x="15607" y="14664"/>
                      <a:pt x="15607" y="14664"/>
                    </a:cubicBezTo>
                    <a:cubicBezTo>
                      <a:pt x="15607" y="14466"/>
                      <a:pt x="15607" y="14466"/>
                      <a:pt x="15607" y="14466"/>
                    </a:cubicBezTo>
                    <a:cubicBezTo>
                      <a:pt x="15857" y="14070"/>
                      <a:pt x="15857" y="14070"/>
                      <a:pt x="15857" y="14070"/>
                    </a:cubicBezTo>
                    <a:cubicBezTo>
                      <a:pt x="15857" y="14070"/>
                      <a:pt x="15982" y="13872"/>
                      <a:pt x="15982" y="14070"/>
                    </a:cubicBezTo>
                    <a:cubicBezTo>
                      <a:pt x="16106" y="14070"/>
                      <a:pt x="16231" y="14268"/>
                      <a:pt x="16231" y="14268"/>
                    </a:cubicBezTo>
                    <a:cubicBezTo>
                      <a:pt x="16356" y="14268"/>
                      <a:pt x="16356" y="14268"/>
                      <a:pt x="16356" y="14268"/>
                    </a:cubicBezTo>
                    <a:cubicBezTo>
                      <a:pt x="16606" y="14070"/>
                      <a:pt x="16606" y="14070"/>
                      <a:pt x="16606" y="14070"/>
                    </a:cubicBezTo>
                    <a:cubicBezTo>
                      <a:pt x="16606" y="14070"/>
                      <a:pt x="16731" y="14070"/>
                      <a:pt x="16731" y="14268"/>
                    </a:cubicBezTo>
                    <a:cubicBezTo>
                      <a:pt x="16606" y="14268"/>
                      <a:pt x="16481" y="14466"/>
                      <a:pt x="16606" y="14664"/>
                    </a:cubicBezTo>
                    <a:cubicBezTo>
                      <a:pt x="16606" y="14664"/>
                      <a:pt x="16731" y="14862"/>
                      <a:pt x="16731" y="15061"/>
                    </a:cubicBezTo>
                    <a:cubicBezTo>
                      <a:pt x="16731" y="15259"/>
                      <a:pt x="16731" y="15259"/>
                      <a:pt x="16731" y="15655"/>
                    </a:cubicBezTo>
                    <a:cubicBezTo>
                      <a:pt x="16731" y="15853"/>
                      <a:pt x="16980" y="15853"/>
                      <a:pt x="16980" y="16051"/>
                    </a:cubicBezTo>
                    <a:cubicBezTo>
                      <a:pt x="17105" y="16051"/>
                      <a:pt x="16855" y="16250"/>
                      <a:pt x="17230" y="16250"/>
                    </a:cubicBezTo>
                    <a:cubicBezTo>
                      <a:pt x="17480" y="16250"/>
                      <a:pt x="17729" y="16448"/>
                      <a:pt x="17729" y="16250"/>
                    </a:cubicBezTo>
                    <a:cubicBezTo>
                      <a:pt x="17854" y="16250"/>
                      <a:pt x="17854" y="16250"/>
                      <a:pt x="17854" y="16051"/>
                    </a:cubicBezTo>
                    <a:cubicBezTo>
                      <a:pt x="17729" y="15853"/>
                      <a:pt x="17854" y="15655"/>
                      <a:pt x="17854" y="15655"/>
                    </a:cubicBezTo>
                    <a:cubicBezTo>
                      <a:pt x="17854" y="15655"/>
                      <a:pt x="17979" y="15655"/>
                      <a:pt x="17979" y="15655"/>
                    </a:cubicBezTo>
                    <a:cubicBezTo>
                      <a:pt x="18104" y="15655"/>
                      <a:pt x="18104" y="15853"/>
                      <a:pt x="18229" y="15655"/>
                    </a:cubicBezTo>
                    <a:cubicBezTo>
                      <a:pt x="18229" y="15655"/>
                      <a:pt x="18354" y="15457"/>
                      <a:pt x="18354" y="15457"/>
                    </a:cubicBezTo>
                    <a:cubicBezTo>
                      <a:pt x="18603" y="15457"/>
                      <a:pt x="18603" y="15457"/>
                      <a:pt x="18603" y="15457"/>
                    </a:cubicBezTo>
                    <a:cubicBezTo>
                      <a:pt x="18603" y="15457"/>
                      <a:pt x="18479" y="15259"/>
                      <a:pt x="18728" y="15259"/>
                    </a:cubicBezTo>
                    <a:cubicBezTo>
                      <a:pt x="18853" y="15259"/>
                      <a:pt x="19103" y="15259"/>
                      <a:pt x="19103" y="15259"/>
                    </a:cubicBezTo>
                    <a:cubicBezTo>
                      <a:pt x="19103" y="15259"/>
                      <a:pt x="19103" y="15457"/>
                      <a:pt x="19103" y="15655"/>
                    </a:cubicBezTo>
                    <a:cubicBezTo>
                      <a:pt x="19228" y="15853"/>
                      <a:pt x="19228" y="15853"/>
                      <a:pt x="19228" y="15853"/>
                    </a:cubicBezTo>
                    <a:cubicBezTo>
                      <a:pt x="19228" y="15853"/>
                      <a:pt x="19103" y="15853"/>
                      <a:pt x="19228" y="16250"/>
                    </a:cubicBezTo>
                    <a:cubicBezTo>
                      <a:pt x="19353" y="16448"/>
                      <a:pt x="19477" y="16448"/>
                      <a:pt x="19477" y="16646"/>
                    </a:cubicBezTo>
                    <a:cubicBezTo>
                      <a:pt x="19602" y="16646"/>
                      <a:pt x="19477" y="17042"/>
                      <a:pt x="19477" y="17042"/>
                    </a:cubicBezTo>
                    <a:cubicBezTo>
                      <a:pt x="19477" y="17042"/>
                      <a:pt x="19727" y="17042"/>
                      <a:pt x="19727" y="17042"/>
                    </a:cubicBezTo>
                    <a:cubicBezTo>
                      <a:pt x="19727" y="16844"/>
                      <a:pt x="19727" y="16844"/>
                      <a:pt x="19852" y="16844"/>
                    </a:cubicBezTo>
                    <a:cubicBezTo>
                      <a:pt x="19852" y="16844"/>
                      <a:pt x="19852" y="16844"/>
                      <a:pt x="19852" y="16844"/>
                    </a:cubicBezTo>
                    <a:cubicBezTo>
                      <a:pt x="19852" y="16844"/>
                      <a:pt x="19977" y="16646"/>
                      <a:pt x="19977" y="16448"/>
                    </a:cubicBezTo>
                    <a:cubicBezTo>
                      <a:pt x="19977" y="16448"/>
                      <a:pt x="19977" y="15853"/>
                      <a:pt x="19852" y="15853"/>
                    </a:cubicBezTo>
                    <a:cubicBezTo>
                      <a:pt x="19852" y="15853"/>
                      <a:pt x="19727" y="15853"/>
                      <a:pt x="19727" y="15655"/>
                    </a:cubicBezTo>
                    <a:cubicBezTo>
                      <a:pt x="19602" y="15457"/>
                      <a:pt x="19602" y="15457"/>
                      <a:pt x="19727" y="15457"/>
                    </a:cubicBezTo>
                    <a:cubicBezTo>
                      <a:pt x="19727" y="15457"/>
                      <a:pt x="19852" y="15259"/>
                      <a:pt x="19852" y="15259"/>
                    </a:cubicBezTo>
                    <a:cubicBezTo>
                      <a:pt x="19852" y="15259"/>
                      <a:pt x="19977" y="15061"/>
                      <a:pt x="19852" y="15061"/>
                    </a:cubicBezTo>
                    <a:cubicBezTo>
                      <a:pt x="19852" y="14862"/>
                      <a:pt x="19727" y="14664"/>
                      <a:pt x="19727" y="14664"/>
                    </a:cubicBezTo>
                    <a:cubicBezTo>
                      <a:pt x="19727" y="14664"/>
                      <a:pt x="19602" y="14862"/>
                      <a:pt x="19477" y="14664"/>
                    </a:cubicBezTo>
                    <a:cubicBezTo>
                      <a:pt x="19477" y="14664"/>
                      <a:pt x="19477" y="14664"/>
                      <a:pt x="19477" y="14466"/>
                    </a:cubicBezTo>
                    <a:cubicBezTo>
                      <a:pt x="19477" y="14466"/>
                      <a:pt x="19477" y="14070"/>
                      <a:pt x="19477" y="14070"/>
                    </a:cubicBezTo>
                    <a:cubicBezTo>
                      <a:pt x="19353" y="14070"/>
                      <a:pt x="19353" y="14070"/>
                      <a:pt x="19353" y="14070"/>
                    </a:cubicBezTo>
                    <a:cubicBezTo>
                      <a:pt x="19477" y="13673"/>
                      <a:pt x="19477" y="13673"/>
                      <a:pt x="19477" y="13673"/>
                    </a:cubicBezTo>
                    <a:cubicBezTo>
                      <a:pt x="19477" y="13475"/>
                      <a:pt x="19477" y="13475"/>
                      <a:pt x="19477" y="13475"/>
                    </a:cubicBezTo>
                    <a:cubicBezTo>
                      <a:pt x="19477" y="13475"/>
                      <a:pt x="19477" y="13277"/>
                      <a:pt x="19602" y="13277"/>
                    </a:cubicBezTo>
                    <a:cubicBezTo>
                      <a:pt x="19602" y="13079"/>
                      <a:pt x="19602" y="13079"/>
                      <a:pt x="19602" y="12881"/>
                    </a:cubicBezTo>
                    <a:cubicBezTo>
                      <a:pt x="19727" y="12881"/>
                      <a:pt x="19727" y="12683"/>
                      <a:pt x="19727" y="12683"/>
                    </a:cubicBezTo>
                    <a:cubicBezTo>
                      <a:pt x="19852" y="12683"/>
                      <a:pt x="19977" y="12683"/>
                      <a:pt x="20102" y="12683"/>
                    </a:cubicBezTo>
                    <a:cubicBezTo>
                      <a:pt x="20102" y="12683"/>
                      <a:pt x="20102" y="12484"/>
                      <a:pt x="20227" y="12484"/>
                    </a:cubicBezTo>
                    <a:cubicBezTo>
                      <a:pt x="20227" y="12484"/>
                      <a:pt x="20351" y="12683"/>
                      <a:pt x="20351" y="12683"/>
                    </a:cubicBezTo>
                    <a:cubicBezTo>
                      <a:pt x="20351" y="12683"/>
                      <a:pt x="20351" y="12683"/>
                      <a:pt x="20351" y="12881"/>
                    </a:cubicBezTo>
                    <a:cubicBezTo>
                      <a:pt x="20351" y="12881"/>
                      <a:pt x="20726" y="13277"/>
                      <a:pt x="20726" y="13277"/>
                    </a:cubicBezTo>
                    <a:cubicBezTo>
                      <a:pt x="20726" y="13277"/>
                      <a:pt x="20726" y="13277"/>
                      <a:pt x="20851" y="13277"/>
                    </a:cubicBezTo>
                    <a:cubicBezTo>
                      <a:pt x="20851" y="13277"/>
                      <a:pt x="20726" y="13277"/>
                      <a:pt x="20851" y="13277"/>
                    </a:cubicBezTo>
                    <a:cubicBezTo>
                      <a:pt x="20851" y="13475"/>
                      <a:pt x="21225" y="13277"/>
                      <a:pt x="21225" y="13277"/>
                    </a:cubicBezTo>
                    <a:cubicBezTo>
                      <a:pt x="21350" y="13277"/>
                      <a:pt x="21350" y="13277"/>
                      <a:pt x="21350" y="13277"/>
                    </a:cubicBezTo>
                    <a:cubicBezTo>
                      <a:pt x="21350" y="13277"/>
                      <a:pt x="21350" y="13277"/>
                      <a:pt x="21350" y="13079"/>
                    </a:cubicBezTo>
                    <a:cubicBezTo>
                      <a:pt x="21475" y="13079"/>
                      <a:pt x="21475" y="12881"/>
                      <a:pt x="21475" y="12683"/>
                    </a:cubicBezTo>
                    <a:cubicBezTo>
                      <a:pt x="21475" y="12683"/>
                      <a:pt x="21600" y="12683"/>
                      <a:pt x="21475" y="12484"/>
                    </a:cubicBezTo>
                    <a:cubicBezTo>
                      <a:pt x="21225" y="12286"/>
                      <a:pt x="21101" y="12286"/>
                      <a:pt x="21101" y="12286"/>
                    </a:cubicBezTo>
                    <a:cubicBezTo>
                      <a:pt x="21101" y="12286"/>
                      <a:pt x="20851" y="11890"/>
                      <a:pt x="20976" y="11890"/>
                    </a:cubicBezTo>
                    <a:cubicBezTo>
                      <a:pt x="21101" y="11692"/>
                      <a:pt x="21225" y="11494"/>
                      <a:pt x="21225" y="11494"/>
                    </a:cubicBezTo>
                    <a:cubicBezTo>
                      <a:pt x="21101" y="11097"/>
                      <a:pt x="21101" y="11097"/>
                      <a:pt x="21101" y="11097"/>
                    </a:cubicBezTo>
                    <a:cubicBezTo>
                      <a:pt x="21225" y="10899"/>
                      <a:pt x="21225" y="10899"/>
                      <a:pt x="21225" y="10899"/>
                    </a:cubicBezTo>
                    <a:cubicBezTo>
                      <a:pt x="21101" y="10503"/>
                      <a:pt x="21101" y="10503"/>
                      <a:pt x="21101" y="10503"/>
                    </a:cubicBezTo>
                    <a:cubicBezTo>
                      <a:pt x="21101" y="10503"/>
                      <a:pt x="21225" y="10305"/>
                      <a:pt x="21225" y="10305"/>
                    </a:cubicBezTo>
                    <a:cubicBezTo>
                      <a:pt x="21225" y="10106"/>
                      <a:pt x="21350" y="9512"/>
                      <a:pt x="21350" y="9512"/>
                    </a:cubicBezTo>
                    <a:cubicBezTo>
                      <a:pt x="21350" y="9512"/>
                      <a:pt x="21350" y="9314"/>
                      <a:pt x="21350" y="9116"/>
                    </a:cubicBezTo>
                    <a:cubicBezTo>
                      <a:pt x="21350" y="9116"/>
                      <a:pt x="21225" y="8917"/>
                      <a:pt x="21225" y="8917"/>
                    </a:cubicBezTo>
                    <a:cubicBezTo>
                      <a:pt x="21101" y="8719"/>
                      <a:pt x="21101" y="8719"/>
                      <a:pt x="21101" y="8719"/>
                    </a:cubicBezTo>
                    <a:cubicBezTo>
                      <a:pt x="21101" y="8719"/>
                      <a:pt x="20976" y="8323"/>
                      <a:pt x="20976" y="8323"/>
                    </a:cubicBezTo>
                    <a:cubicBezTo>
                      <a:pt x="20851" y="8521"/>
                      <a:pt x="20726" y="8521"/>
                      <a:pt x="20726" y="8521"/>
                    </a:cubicBezTo>
                    <a:cubicBezTo>
                      <a:pt x="20726" y="8521"/>
                      <a:pt x="20726" y="8917"/>
                      <a:pt x="20726" y="8917"/>
                    </a:cubicBezTo>
                    <a:cubicBezTo>
                      <a:pt x="20601" y="9116"/>
                      <a:pt x="20476" y="9116"/>
                      <a:pt x="20476" y="9116"/>
                    </a:cubicBezTo>
                    <a:cubicBezTo>
                      <a:pt x="20476" y="9116"/>
                      <a:pt x="20476" y="9116"/>
                      <a:pt x="20476" y="9116"/>
                    </a:cubicBezTo>
                    <a:cubicBezTo>
                      <a:pt x="20351" y="9116"/>
                      <a:pt x="20351" y="9116"/>
                      <a:pt x="20351" y="9116"/>
                    </a:cubicBezTo>
                    <a:cubicBezTo>
                      <a:pt x="20227" y="9512"/>
                      <a:pt x="20227" y="9512"/>
                      <a:pt x="20227" y="9512"/>
                    </a:cubicBezTo>
                    <a:cubicBezTo>
                      <a:pt x="20102" y="9710"/>
                      <a:pt x="20102" y="9710"/>
                      <a:pt x="20102" y="9710"/>
                    </a:cubicBezTo>
                    <a:cubicBezTo>
                      <a:pt x="20102" y="9710"/>
                      <a:pt x="19852" y="9908"/>
                      <a:pt x="19727" y="9908"/>
                    </a:cubicBezTo>
                    <a:cubicBezTo>
                      <a:pt x="19727" y="9908"/>
                      <a:pt x="19477" y="9908"/>
                      <a:pt x="19477" y="9908"/>
                    </a:cubicBezTo>
                    <a:cubicBezTo>
                      <a:pt x="19353" y="9710"/>
                      <a:pt x="19353" y="9710"/>
                      <a:pt x="19353" y="9710"/>
                    </a:cubicBezTo>
                    <a:cubicBezTo>
                      <a:pt x="18978" y="9512"/>
                      <a:pt x="18978" y="9512"/>
                      <a:pt x="18978" y="9512"/>
                    </a:cubicBezTo>
                    <a:cubicBezTo>
                      <a:pt x="18978" y="9512"/>
                      <a:pt x="18978" y="9512"/>
                      <a:pt x="18978" y="9512"/>
                    </a:cubicBezTo>
                    <a:cubicBezTo>
                      <a:pt x="18728" y="9314"/>
                      <a:pt x="18728" y="9314"/>
                      <a:pt x="18728" y="9314"/>
                    </a:cubicBezTo>
                    <a:cubicBezTo>
                      <a:pt x="18603" y="9116"/>
                      <a:pt x="18603" y="9116"/>
                      <a:pt x="18603" y="9116"/>
                    </a:cubicBezTo>
                    <a:cubicBezTo>
                      <a:pt x="18603" y="8719"/>
                      <a:pt x="18603" y="8719"/>
                      <a:pt x="18603" y="8719"/>
                    </a:cubicBezTo>
                    <a:cubicBezTo>
                      <a:pt x="18354" y="8323"/>
                      <a:pt x="18354" y="8323"/>
                      <a:pt x="18354" y="8323"/>
                    </a:cubicBezTo>
                    <a:cubicBezTo>
                      <a:pt x="17854" y="8125"/>
                      <a:pt x="17854" y="8125"/>
                      <a:pt x="17854" y="8125"/>
                    </a:cubicBezTo>
                    <a:cubicBezTo>
                      <a:pt x="17480" y="7927"/>
                      <a:pt x="17480" y="7927"/>
                      <a:pt x="17480" y="7927"/>
                    </a:cubicBezTo>
                    <a:cubicBezTo>
                      <a:pt x="17230" y="7927"/>
                      <a:pt x="17230" y="7927"/>
                      <a:pt x="17230" y="7927"/>
                    </a:cubicBezTo>
                    <a:cubicBezTo>
                      <a:pt x="17230" y="7927"/>
                      <a:pt x="16731" y="7927"/>
                      <a:pt x="16731" y="7927"/>
                    </a:cubicBezTo>
                    <a:cubicBezTo>
                      <a:pt x="16731" y="7927"/>
                      <a:pt x="16606" y="7927"/>
                      <a:pt x="16606" y="7927"/>
                    </a:cubicBezTo>
                    <a:cubicBezTo>
                      <a:pt x="16606" y="7927"/>
                      <a:pt x="16606" y="7927"/>
                      <a:pt x="16606" y="7927"/>
                    </a:cubicBezTo>
                    <a:cubicBezTo>
                      <a:pt x="16606" y="7927"/>
                      <a:pt x="16606" y="7927"/>
                      <a:pt x="16606" y="7927"/>
                    </a:cubicBezTo>
                    <a:cubicBezTo>
                      <a:pt x="16606" y="7927"/>
                      <a:pt x="16606" y="7927"/>
                      <a:pt x="16606" y="7927"/>
                    </a:cubicBezTo>
                    <a:cubicBezTo>
                      <a:pt x="16606" y="7927"/>
                      <a:pt x="16606" y="7927"/>
                      <a:pt x="16606" y="7927"/>
                    </a:cubicBezTo>
                    <a:cubicBezTo>
                      <a:pt x="16606" y="7927"/>
                      <a:pt x="16606" y="7927"/>
                      <a:pt x="16606" y="7927"/>
                    </a:cubicBezTo>
                    <a:cubicBezTo>
                      <a:pt x="16481" y="7927"/>
                      <a:pt x="16481" y="7927"/>
                      <a:pt x="16481" y="7927"/>
                    </a:cubicBezTo>
                    <a:cubicBezTo>
                      <a:pt x="16606" y="7530"/>
                      <a:pt x="16606" y="7530"/>
                      <a:pt x="16606" y="7530"/>
                    </a:cubicBezTo>
                    <a:cubicBezTo>
                      <a:pt x="16731" y="7530"/>
                      <a:pt x="16731" y="7530"/>
                      <a:pt x="16731" y="7530"/>
                    </a:cubicBezTo>
                    <a:cubicBezTo>
                      <a:pt x="16731" y="7332"/>
                      <a:pt x="16731" y="7332"/>
                      <a:pt x="16731" y="7332"/>
                    </a:cubicBezTo>
                    <a:cubicBezTo>
                      <a:pt x="16731" y="7332"/>
                      <a:pt x="16606" y="7134"/>
                      <a:pt x="16606" y="7134"/>
                    </a:cubicBezTo>
                    <a:cubicBezTo>
                      <a:pt x="16606" y="7134"/>
                      <a:pt x="16606" y="6936"/>
                      <a:pt x="16606" y="6936"/>
                    </a:cubicBezTo>
                    <a:cubicBezTo>
                      <a:pt x="16606" y="6936"/>
                      <a:pt x="16606" y="6936"/>
                      <a:pt x="16606" y="6936"/>
                    </a:cubicBezTo>
                    <a:cubicBezTo>
                      <a:pt x="16606" y="6936"/>
                      <a:pt x="16606" y="6738"/>
                      <a:pt x="16606" y="6738"/>
                    </a:cubicBezTo>
                    <a:cubicBezTo>
                      <a:pt x="16606" y="6738"/>
                      <a:pt x="16606" y="6738"/>
                      <a:pt x="16606" y="6738"/>
                    </a:cubicBezTo>
                    <a:cubicBezTo>
                      <a:pt x="16606" y="6539"/>
                      <a:pt x="16606" y="6539"/>
                      <a:pt x="16606" y="6539"/>
                    </a:cubicBezTo>
                    <a:cubicBezTo>
                      <a:pt x="16731" y="5945"/>
                      <a:pt x="16731" y="5945"/>
                      <a:pt x="16731" y="5945"/>
                    </a:cubicBezTo>
                    <a:cubicBezTo>
                      <a:pt x="16980" y="5549"/>
                      <a:pt x="16980" y="5549"/>
                      <a:pt x="16980" y="5549"/>
                    </a:cubicBezTo>
                    <a:cubicBezTo>
                      <a:pt x="16980" y="5549"/>
                      <a:pt x="16980" y="5152"/>
                      <a:pt x="17105" y="5152"/>
                    </a:cubicBezTo>
                    <a:cubicBezTo>
                      <a:pt x="17105" y="4954"/>
                      <a:pt x="17105" y="4756"/>
                      <a:pt x="17105" y="4756"/>
                    </a:cubicBezTo>
                    <a:cubicBezTo>
                      <a:pt x="17355" y="4558"/>
                      <a:pt x="17355" y="4558"/>
                      <a:pt x="17355" y="4558"/>
                    </a:cubicBezTo>
                    <a:cubicBezTo>
                      <a:pt x="17355" y="4558"/>
                      <a:pt x="17480" y="4360"/>
                      <a:pt x="17480" y="4360"/>
                    </a:cubicBezTo>
                    <a:cubicBezTo>
                      <a:pt x="17480" y="4161"/>
                      <a:pt x="17355" y="3963"/>
                      <a:pt x="17355" y="3963"/>
                    </a:cubicBezTo>
                    <a:cubicBezTo>
                      <a:pt x="17355" y="3765"/>
                      <a:pt x="17480" y="3567"/>
                      <a:pt x="17480" y="3567"/>
                    </a:cubicBezTo>
                    <a:cubicBezTo>
                      <a:pt x="17355" y="3567"/>
                      <a:pt x="17355" y="3369"/>
                      <a:pt x="17230" y="3369"/>
                    </a:cubicBezTo>
                    <a:cubicBezTo>
                      <a:pt x="17230" y="3369"/>
                      <a:pt x="17105" y="3369"/>
                      <a:pt x="17105" y="3171"/>
                    </a:cubicBezTo>
                    <a:cubicBezTo>
                      <a:pt x="17105" y="3171"/>
                      <a:pt x="16980" y="2972"/>
                      <a:pt x="16980" y="2972"/>
                    </a:cubicBezTo>
                    <a:cubicBezTo>
                      <a:pt x="16980" y="2972"/>
                      <a:pt x="16980" y="2576"/>
                      <a:pt x="16855" y="2576"/>
                    </a:cubicBezTo>
                    <a:cubicBezTo>
                      <a:pt x="16855" y="2576"/>
                      <a:pt x="16731" y="2576"/>
                      <a:pt x="16606" y="2378"/>
                    </a:cubicBezTo>
                    <a:cubicBezTo>
                      <a:pt x="16481" y="2378"/>
                      <a:pt x="16356" y="2180"/>
                      <a:pt x="16356" y="2180"/>
                    </a:cubicBezTo>
                    <a:cubicBezTo>
                      <a:pt x="16231" y="2180"/>
                      <a:pt x="15982" y="1783"/>
                      <a:pt x="15982" y="1783"/>
                    </a:cubicBezTo>
                    <a:cubicBezTo>
                      <a:pt x="15982" y="1783"/>
                      <a:pt x="15982" y="1783"/>
                      <a:pt x="15857" y="1783"/>
                    </a:cubicBezTo>
                    <a:cubicBezTo>
                      <a:pt x="15857" y="1783"/>
                      <a:pt x="15732" y="1585"/>
                      <a:pt x="15732" y="1585"/>
                    </a:cubicBezTo>
                    <a:cubicBezTo>
                      <a:pt x="15607" y="1585"/>
                      <a:pt x="15607" y="1585"/>
                      <a:pt x="15607" y="1585"/>
                    </a:cubicBezTo>
                    <a:cubicBezTo>
                      <a:pt x="15607" y="1585"/>
                      <a:pt x="15607" y="1585"/>
                      <a:pt x="15607" y="1585"/>
                    </a:cubicBezTo>
                    <a:cubicBezTo>
                      <a:pt x="15482" y="1585"/>
                      <a:pt x="15482" y="1585"/>
                      <a:pt x="15357" y="1387"/>
                    </a:cubicBezTo>
                    <a:cubicBezTo>
                      <a:pt x="15108" y="1387"/>
                      <a:pt x="15232" y="1387"/>
                      <a:pt x="14983" y="1387"/>
                    </a:cubicBezTo>
                    <a:cubicBezTo>
                      <a:pt x="14858" y="1387"/>
                      <a:pt x="14733" y="1387"/>
                      <a:pt x="14733" y="1387"/>
                    </a:cubicBezTo>
                    <a:cubicBezTo>
                      <a:pt x="14733" y="1387"/>
                      <a:pt x="14608" y="1189"/>
                      <a:pt x="14358" y="1189"/>
                    </a:cubicBezTo>
                    <a:cubicBezTo>
                      <a:pt x="14234" y="1387"/>
                      <a:pt x="13984" y="1585"/>
                      <a:pt x="13859" y="1585"/>
                    </a:cubicBezTo>
                    <a:cubicBezTo>
                      <a:pt x="13859" y="1585"/>
                      <a:pt x="13734" y="1387"/>
                      <a:pt x="13734" y="1387"/>
                    </a:cubicBezTo>
                    <a:cubicBezTo>
                      <a:pt x="13734" y="1387"/>
                      <a:pt x="13734" y="1189"/>
                      <a:pt x="13734" y="1189"/>
                    </a:cubicBezTo>
                    <a:cubicBezTo>
                      <a:pt x="13734" y="1189"/>
                      <a:pt x="13609" y="991"/>
                      <a:pt x="13484" y="793"/>
                    </a:cubicBezTo>
                    <a:cubicBezTo>
                      <a:pt x="13484" y="793"/>
                      <a:pt x="13360" y="793"/>
                      <a:pt x="13360" y="793"/>
                    </a:cubicBezTo>
                    <a:cubicBezTo>
                      <a:pt x="13360" y="793"/>
                      <a:pt x="13360" y="793"/>
                      <a:pt x="13360" y="991"/>
                    </a:cubicBezTo>
                    <a:cubicBezTo>
                      <a:pt x="13360" y="1189"/>
                      <a:pt x="13609" y="1189"/>
                      <a:pt x="13360" y="1189"/>
                    </a:cubicBezTo>
                    <a:cubicBezTo>
                      <a:pt x="13235" y="991"/>
                      <a:pt x="13110" y="991"/>
                      <a:pt x="13110" y="991"/>
                    </a:cubicBezTo>
                    <a:cubicBezTo>
                      <a:pt x="12735" y="1189"/>
                      <a:pt x="12735" y="1189"/>
                      <a:pt x="12735" y="1189"/>
                    </a:cubicBezTo>
                    <a:cubicBezTo>
                      <a:pt x="12860" y="991"/>
                      <a:pt x="12860" y="991"/>
                      <a:pt x="12860" y="991"/>
                    </a:cubicBezTo>
                    <a:cubicBezTo>
                      <a:pt x="12860" y="991"/>
                      <a:pt x="12985" y="991"/>
                      <a:pt x="12985" y="991"/>
                    </a:cubicBezTo>
                    <a:cubicBezTo>
                      <a:pt x="12985" y="793"/>
                      <a:pt x="12985" y="793"/>
                      <a:pt x="12985" y="793"/>
                    </a:cubicBezTo>
                    <a:cubicBezTo>
                      <a:pt x="12985" y="793"/>
                      <a:pt x="12985" y="594"/>
                      <a:pt x="12985" y="594"/>
                    </a:cubicBezTo>
                    <a:cubicBezTo>
                      <a:pt x="13110" y="594"/>
                      <a:pt x="13235" y="396"/>
                      <a:pt x="13110" y="396"/>
                    </a:cubicBezTo>
                    <a:cubicBezTo>
                      <a:pt x="12985" y="396"/>
                      <a:pt x="12860" y="396"/>
                      <a:pt x="12860" y="396"/>
                    </a:cubicBezTo>
                    <a:cubicBezTo>
                      <a:pt x="12860" y="198"/>
                      <a:pt x="12860" y="198"/>
                      <a:pt x="12860" y="198"/>
                    </a:cubicBezTo>
                    <a:cubicBezTo>
                      <a:pt x="12860" y="198"/>
                      <a:pt x="12735" y="0"/>
                      <a:pt x="12735" y="0"/>
                    </a:cubicBezTo>
                    <a:cubicBezTo>
                      <a:pt x="12735" y="198"/>
                      <a:pt x="12735" y="396"/>
                      <a:pt x="12735" y="396"/>
                    </a:cubicBezTo>
                    <a:cubicBezTo>
                      <a:pt x="12610" y="396"/>
                      <a:pt x="12610" y="396"/>
                      <a:pt x="12610" y="198"/>
                    </a:cubicBezTo>
                    <a:cubicBezTo>
                      <a:pt x="12610" y="0"/>
                      <a:pt x="12610" y="0"/>
                      <a:pt x="12610" y="0"/>
                    </a:cubicBezTo>
                    <a:cubicBezTo>
                      <a:pt x="12486" y="0"/>
                      <a:pt x="12361" y="0"/>
                      <a:pt x="12361" y="0"/>
                    </a:cubicBezTo>
                    <a:cubicBezTo>
                      <a:pt x="12361" y="0"/>
                      <a:pt x="12486" y="198"/>
                      <a:pt x="12236" y="198"/>
                    </a:cubicBezTo>
                    <a:cubicBezTo>
                      <a:pt x="12111" y="198"/>
                      <a:pt x="11986" y="396"/>
                      <a:pt x="11861" y="396"/>
                    </a:cubicBezTo>
                    <a:cubicBezTo>
                      <a:pt x="11736" y="594"/>
                      <a:pt x="11736" y="793"/>
                      <a:pt x="11736" y="793"/>
                    </a:cubicBezTo>
                    <a:cubicBezTo>
                      <a:pt x="11736" y="991"/>
                      <a:pt x="11487" y="991"/>
                      <a:pt x="11487" y="1189"/>
                    </a:cubicBezTo>
                    <a:cubicBezTo>
                      <a:pt x="11612" y="1189"/>
                      <a:pt x="11487" y="1189"/>
                      <a:pt x="11736" y="1387"/>
                    </a:cubicBezTo>
                    <a:cubicBezTo>
                      <a:pt x="11861" y="1387"/>
                      <a:pt x="11861" y="1387"/>
                      <a:pt x="11986" y="1387"/>
                    </a:cubicBezTo>
                    <a:cubicBezTo>
                      <a:pt x="12111" y="1585"/>
                      <a:pt x="12236" y="1387"/>
                      <a:pt x="12236" y="1387"/>
                    </a:cubicBezTo>
                    <a:cubicBezTo>
                      <a:pt x="12236" y="1387"/>
                      <a:pt x="12236" y="1387"/>
                      <a:pt x="12361" y="1585"/>
                    </a:cubicBezTo>
                    <a:cubicBezTo>
                      <a:pt x="12361" y="1585"/>
                      <a:pt x="12486" y="1387"/>
                      <a:pt x="12486" y="1585"/>
                    </a:cubicBezTo>
                    <a:cubicBezTo>
                      <a:pt x="12486" y="1783"/>
                      <a:pt x="12610" y="1982"/>
                      <a:pt x="12486" y="1982"/>
                    </a:cubicBezTo>
                    <a:cubicBezTo>
                      <a:pt x="12361" y="1982"/>
                      <a:pt x="12236" y="2180"/>
                      <a:pt x="12236" y="1982"/>
                    </a:cubicBezTo>
                    <a:cubicBezTo>
                      <a:pt x="12236" y="1982"/>
                      <a:pt x="12236" y="1783"/>
                      <a:pt x="12111" y="1783"/>
                    </a:cubicBezTo>
                    <a:cubicBezTo>
                      <a:pt x="12111" y="1783"/>
                      <a:pt x="11986" y="1783"/>
                      <a:pt x="11986" y="1783"/>
                    </a:cubicBezTo>
                    <a:cubicBezTo>
                      <a:pt x="11861" y="2180"/>
                      <a:pt x="11861" y="2180"/>
                      <a:pt x="11861" y="2180"/>
                    </a:cubicBezTo>
                    <a:cubicBezTo>
                      <a:pt x="11861" y="2180"/>
                      <a:pt x="11861" y="2378"/>
                      <a:pt x="11736" y="2378"/>
                    </a:cubicBezTo>
                    <a:cubicBezTo>
                      <a:pt x="11612" y="2378"/>
                      <a:pt x="11736" y="2378"/>
                      <a:pt x="11487" y="2378"/>
                    </a:cubicBezTo>
                    <a:cubicBezTo>
                      <a:pt x="11237" y="2378"/>
                      <a:pt x="11237" y="2180"/>
                      <a:pt x="11112" y="2180"/>
                    </a:cubicBezTo>
                    <a:cubicBezTo>
                      <a:pt x="11112" y="2180"/>
                      <a:pt x="11112" y="2180"/>
                      <a:pt x="10987" y="2180"/>
                    </a:cubicBezTo>
                    <a:cubicBezTo>
                      <a:pt x="10987" y="2180"/>
                      <a:pt x="10738" y="1783"/>
                      <a:pt x="10613" y="2180"/>
                    </a:cubicBezTo>
                    <a:cubicBezTo>
                      <a:pt x="10488" y="2378"/>
                      <a:pt x="10363" y="2576"/>
                      <a:pt x="10363" y="2576"/>
                    </a:cubicBezTo>
                    <a:cubicBezTo>
                      <a:pt x="9988" y="2576"/>
                      <a:pt x="9988" y="2576"/>
                      <a:pt x="9988" y="2576"/>
                    </a:cubicBezTo>
                    <a:cubicBezTo>
                      <a:pt x="9988" y="2576"/>
                      <a:pt x="9864" y="2576"/>
                      <a:pt x="9739" y="2576"/>
                    </a:cubicBezTo>
                    <a:cubicBezTo>
                      <a:pt x="9614" y="2576"/>
                      <a:pt x="9489" y="2576"/>
                      <a:pt x="9489" y="2576"/>
                    </a:cubicBezTo>
                    <a:cubicBezTo>
                      <a:pt x="9364" y="2774"/>
                      <a:pt x="9239" y="2180"/>
                      <a:pt x="9239" y="2180"/>
                    </a:cubicBezTo>
                    <a:cubicBezTo>
                      <a:pt x="9239" y="2180"/>
                      <a:pt x="9364" y="1783"/>
                      <a:pt x="8990" y="2180"/>
                    </a:cubicBezTo>
                    <a:cubicBezTo>
                      <a:pt x="8615" y="2576"/>
                      <a:pt x="8490" y="2576"/>
                      <a:pt x="8490" y="2576"/>
                    </a:cubicBezTo>
                    <a:cubicBezTo>
                      <a:pt x="8365" y="2576"/>
                      <a:pt x="8240" y="2774"/>
                      <a:pt x="8240" y="2774"/>
                    </a:cubicBezTo>
                    <a:cubicBezTo>
                      <a:pt x="8116" y="2576"/>
                      <a:pt x="8116" y="2576"/>
                      <a:pt x="8116" y="2576"/>
                    </a:cubicBezTo>
                    <a:cubicBezTo>
                      <a:pt x="8116" y="2576"/>
                      <a:pt x="8116" y="2576"/>
                      <a:pt x="8116" y="2576"/>
                    </a:cubicBezTo>
                    <a:cubicBezTo>
                      <a:pt x="8116" y="2576"/>
                      <a:pt x="8116" y="2576"/>
                      <a:pt x="8116" y="2576"/>
                    </a:cubicBezTo>
                    <a:cubicBezTo>
                      <a:pt x="8240" y="2576"/>
                      <a:pt x="8240" y="2378"/>
                      <a:pt x="8240" y="2378"/>
                    </a:cubicBezTo>
                    <a:cubicBezTo>
                      <a:pt x="8116" y="2180"/>
                      <a:pt x="8116" y="2180"/>
                      <a:pt x="8116" y="2180"/>
                    </a:cubicBezTo>
                    <a:cubicBezTo>
                      <a:pt x="7741" y="2378"/>
                      <a:pt x="7741" y="2378"/>
                      <a:pt x="7741" y="2378"/>
                    </a:cubicBezTo>
                    <a:cubicBezTo>
                      <a:pt x="7741" y="2378"/>
                      <a:pt x="7866" y="2378"/>
                      <a:pt x="7741" y="2378"/>
                    </a:cubicBezTo>
                    <a:cubicBezTo>
                      <a:pt x="7741" y="2378"/>
                      <a:pt x="7491" y="2378"/>
                      <a:pt x="7491" y="2378"/>
                    </a:cubicBezTo>
                    <a:cubicBezTo>
                      <a:pt x="7491" y="2774"/>
                      <a:pt x="7491" y="2774"/>
                      <a:pt x="7491" y="2774"/>
                    </a:cubicBezTo>
                    <a:cubicBezTo>
                      <a:pt x="7491" y="2774"/>
                      <a:pt x="7366" y="2774"/>
                      <a:pt x="7366" y="2774"/>
                    </a:cubicBezTo>
                    <a:cubicBezTo>
                      <a:pt x="7366" y="2774"/>
                      <a:pt x="7366" y="2972"/>
                      <a:pt x="7366" y="2972"/>
                    </a:cubicBezTo>
                    <a:cubicBezTo>
                      <a:pt x="7366" y="2972"/>
                      <a:pt x="7366" y="3171"/>
                      <a:pt x="7366" y="3171"/>
                    </a:cubicBezTo>
                    <a:cubicBezTo>
                      <a:pt x="7366" y="3171"/>
                      <a:pt x="7242" y="3171"/>
                      <a:pt x="7242" y="3171"/>
                    </a:cubicBezTo>
                    <a:cubicBezTo>
                      <a:pt x="7242" y="3171"/>
                      <a:pt x="7117" y="3171"/>
                      <a:pt x="7117" y="3171"/>
                    </a:cubicBezTo>
                    <a:cubicBezTo>
                      <a:pt x="7117" y="3171"/>
                      <a:pt x="6992" y="3567"/>
                      <a:pt x="6992" y="3567"/>
                    </a:cubicBezTo>
                    <a:cubicBezTo>
                      <a:pt x="6992" y="3567"/>
                      <a:pt x="6992" y="3765"/>
                      <a:pt x="6992" y="3765"/>
                    </a:cubicBezTo>
                    <a:cubicBezTo>
                      <a:pt x="6992" y="3765"/>
                      <a:pt x="6992" y="3765"/>
                      <a:pt x="6992" y="3963"/>
                    </a:cubicBezTo>
                    <a:cubicBezTo>
                      <a:pt x="6867" y="3963"/>
                      <a:pt x="6742" y="3963"/>
                      <a:pt x="6742" y="3963"/>
                    </a:cubicBezTo>
                    <a:cubicBezTo>
                      <a:pt x="6742" y="3963"/>
                      <a:pt x="6617" y="3963"/>
                      <a:pt x="6492" y="3963"/>
                    </a:cubicBezTo>
                    <a:cubicBezTo>
                      <a:pt x="6492" y="3963"/>
                      <a:pt x="6368" y="3963"/>
                      <a:pt x="6368" y="3963"/>
                    </a:cubicBezTo>
                    <a:cubicBezTo>
                      <a:pt x="6243" y="3963"/>
                      <a:pt x="6243" y="4161"/>
                      <a:pt x="6243" y="4161"/>
                    </a:cubicBezTo>
                    <a:cubicBezTo>
                      <a:pt x="6243" y="4161"/>
                      <a:pt x="5993" y="3963"/>
                      <a:pt x="5993" y="3963"/>
                    </a:cubicBezTo>
                    <a:cubicBezTo>
                      <a:pt x="5868" y="3963"/>
                      <a:pt x="5868" y="3765"/>
                      <a:pt x="5868" y="3567"/>
                    </a:cubicBezTo>
                    <a:cubicBezTo>
                      <a:pt x="5868" y="3567"/>
                      <a:pt x="5743" y="3171"/>
                      <a:pt x="5743" y="3171"/>
                    </a:cubicBezTo>
                    <a:cubicBezTo>
                      <a:pt x="5618" y="3369"/>
                      <a:pt x="5618" y="3369"/>
                      <a:pt x="5618" y="3369"/>
                    </a:cubicBezTo>
                    <a:cubicBezTo>
                      <a:pt x="5244" y="3369"/>
                      <a:pt x="5244" y="3369"/>
                      <a:pt x="5244" y="3369"/>
                    </a:cubicBezTo>
                    <a:cubicBezTo>
                      <a:pt x="4994" y="3171"/>
                      <a:pt x="4994" y="3171"/>
                      <a:pt x="4994" y="3171"/>
                    </a:cubicBezTo>
                    <a:cubicBezTo>
                      <a:pt x="4994" y="3567"/>
                      <a:pt x="4994" y="3567"/>
                      <a:pt x="4994" y="3567"/>
                    </a:cubicBezTo>
                    <a:cubicBezTo>
                      <a:pt x="4994" y="3567"/>
                      <a:pt x="5119" y="3765"/>
                      <a:pt x="5119" y="3765"/>
                    </a:cubicBezTo>
                    <a:cubicBezTo>
                      <a:pt x="5119" y="3765"/>
                      <a:pt x="4994" y="3765"/>
                      <a:pt x="4994" y="3765"/>
                    </a:cubicBezTo>
                    <a:cubicBezTo>
                      <a:pt x="4869" y="3963"/>
                      <a:pt x="4869" y="3963"/>
                      <a:pt x="4869" y="3963"/>
                    </a:cubicBezTo>
                    <a:cubicBezTo>
                      <a:pt x="4745" y="3963"/>
                      <a:pt x="4745" y="3963"/>
                      <a:pt x="4745" y="3963"/>
                    </a:cubicBezTo>
                    <a:cubicBezTo>
                      <a:pt x="4745" y="3963"/>
                      <a:pt x="4620" y="4360"/>
                      <a:pt x="4620" y="4360"/>
                    </a:cubicBezTo>
                    <a:cubicBezTo>
                      <a:pt x="4620" y="4558"/>
                      <a:pt x="4495" y="4558"/>
                      <a:pt x="4495" y="4558"/>
                    </a:cubicBezTo>
                    <a:cubicBezTo>
                      <a:pt x="4495" y="4558"/>
                      <a:pt x="4370" y="4558"/>
                      <a:pt x="4495" y="4756"/>
                    </a:cubicBezTo>
                    <a:cubicBezTo>
                      <a:pt x="4620" y="4756"/>
                      <a:pt x="4745" y="4756"/>
                      <a:pt x="4745" y="4756"/>
                    </a:cubicBezTo>
                    <a:cubicBezTo>
                      <a:pt x="4869" y="4756"/>
                      <a:pt x="4994" y="4756"/>
                      <a:pt x="4994" y="4756"/>
                    </a:cubicBezTo>
                    <a:cubicBezTo>
                      <a:pt x="4994" y="4756"/>
                      <a:pt x="5244" y="4558"/>
                      <a:pt x="5244" y="4558"/>
                    </a:cubicBezTo>
                    <a:cubicBezTo>
                      <a:pt x="5244" y="4756"/>
                      <a:pt x="5244" y="4756"/>
                      <a:pt x="5244" y="4756"/>
                    </a:cubicBezTo>
                    <a:cubicBezTo>
                      <a:pt x="5244" y="5152"/>
                      <a:pt x="5244" y="5152"/>
                      <a:pt x="5244" y="5152"/>
                    </a:cubicBezTo>
                    <a:cubicBezTo>
                      <a:pt x="5119" y="5152"/>
                      <a:pt x="5119" y="5152"/>
                      <a:pt x="5119" y="5152"/>
                    </a:cubicBezTo>
                    <a:cubicBezTo>
                      <a:pt x="5119" y="5152"/>
                      <a:pt x="5119" y="5350"/>
                      <a:pt x="5119" y="5350"/>
                    </a:cubicBezTo>
                    <a:cubicBezTo>
                      <a:pt x="4994" y="5549"/>
                      <a:pt x="4869" y="5549"/>
                      <a:pt x="4869" y="5549"/>
                    </a:cubicBezTo>
                    <a:cubicBezTo>
                      <a:pt x="4745" y="5747"/>
                      <a:pt x="4745" y="5747"/>
                      <a:pt x="4745" y="5945"/>
                    </a:cubicBezTo>
                    <a:cubicBezTo>
                      <a:pt x="4745" y="6143"/>
                      <a:pt x="4620" y="6539"/>
                      <a:pt x="4620" y="6539"/>
                    </a:cubicBezTo>
                    <a:cubicBezTo>
                      <a:pt x="4370" y="6738"/>
                      <a:pt x="4370" y="6738"/>
                      <a:pt x="4370" y="6738"/>
                    </a:cubicBezTo>
                    <a:cubicBezTo>
                      <a:pt x="4120" y="7134"/>
                      <a:pt x="4120" y="7134"/>
                      <a:pt x="4120" y="7134"/>
                    </a:cubicBezTo>
                    <a:cubicBezTo>
                      <a:pt x="3995" y="7134"/>
                      <a:pt x="3995" y="7134"/>
                      <a:pt x="3995" y="7134"/>
                    </a:cubicBezTo>
                    <a:cubicBezTo>
                      <a:pt x="3871" y="7332"/>
                      <a:pt x="3871" y="7332"/>
                      <a:pt x="3871" y="7332"/>
                    </a:cubicBezTo>
                    <a:cubicBezTo>
                      <a:pt x="3871" y="7530"/>
                      <a:pt x="3871" y="7530"/>
                      <a:pt x="3871" y="7530"/>
                    </a:cubicBezTo>
                    <a:cubicBezTo>
                      <a:pt x="3621" y="7728"/>
                      <a:pt x="3621" y="7728"/>
                      <a:pt x="3621" y="7728"/>
                    </a:cubicBezTo>
                    <a:cubicBezTo>
                      <a:pt x="3621" y="8125"/>
                      <a:pt x="3621" y="8125"/>
                      <a:pt x="3621" y="8125"/>
                    </a:cubicBezTo>
                    <a:cubicBezTo>
                      <a:pt x="3496" y="8323"/>
                      <a:pt x="3496" y="8323"/>
                      <a:pt x="3496" y="8323"/>
                    </a:cubicBezTo>
                    <a:cubicBezTo>
                      <a:pt x="3371" y="8323"/>
                      <a:pt x="3371" y="8323"/>
                      <a:pt x="3371" y="8323"/>
                    </a:cubicBezTo>
                    <a:cubicBezTo>
                      <a:pt x="3246" y="8719"/>
                      <a:pt x="3246" y="8719"/>
                      <a:pt x="3246" y="8719"/>
                    </a:cubicBezTo>
                    <a:cubicBezTo>
                      <a:pt x="3246" y="8719"/>
                      <a:pt x="3121" y="8917"/>
                      <a:pt x="3121" y="8917"/>
                    </a:cubicBezTo>
                    <a:cubicBezTo>
                      <a:pt x="2997" y="8917"/>
                      <a:pt x="2872" y="9116"/>
                      <a:pt x="2872" y="9116"/>
                    </a:cubicBezTo>
                    <a:cubicBezTo>
                      <a:pt x="2622" y="9116"/>
                      <a:pt x="2622" y="9116"/>
                      <a:pt x="2622" y="9116"/>
                    </a:cubicBezTo>
                    <a:cubicBezTo>
                      <a:pt x="2622" y="9116"/>
                      <a:pt x="2497" y="9116"/>
                      <a:pt x="2372" y="9314"/>
                    </a:cubicBezTo>
                    <a:cubicBezTo>
                      <a:pt x="2372" y="9512"/>
                      <a:pt x="2372" y="9512"/>
                      <a:pt x="2372" y="9512"/>
                    </a:cubicBezTo>
                    <a:cubicBezTo>
                      <a:pt x="2372" y="9710"/>
                      <a:pt x="2497" y="9908"/>
                      <a:pt x="2497" y="9908"/>
                    </a:cubicBezTo>
                    <a:cubicBezTo>
                      <a:pt x="2497" y="10305"/>
                      <a:pt x="2497" y="10305"/>
                      <a:pt x="2497" y="10305"/>
                    </a:cubicBezTo>
                    <a:cubicBezTo>
                      <a:pt x="2497" y="10305"/>
                      <a:pt x="2372" y="10305"/>
                      <a:pt x="2372" y="10503"/>
                    </a:cubicBezTo>
                    <a:cubicBezTo>
                      <a:pt x="2372" y="10503"/>
                      <a:pt x="2372" y="10701"/>
                      <a:pt x="2372" y="10701"/>
                    </a:cubicBezTo>
                    <a:cubicBezTo>
                      <a:pt x="2372" y="10701"/>
                      <a:pt x="2372" y="10899"/>
                      <a:pt x="2372" y="10899"/>
                    </a:cubicBezTo>
                    <a:cubicBezTo>
                      <a:pt x="2372" y="10899"/>
                      <a:pt x="2372" y="11097"/>
                      <a:pt x="2372" y="11097"/>
                    </a:cubicBezTo>
                    <a:cubicBezTo>
                      <a:pt x="2372" y="11097"/>
                      <a:pt x="2372" y="11295"/>
                      <a:pt x="2247" y="11494"/>
                    </a:cubicBezTo>
                    <a:cubicBezTo>
                      <a:pt x="2247" y="11494"/>
                      <a:pt x="2123" y="11692"/>
                      <a:pt x="2123" y="11692"/>
                    </a:cubicBezTo>
                    <a:cubicBezTo>
                      <a:pt x="2123" y="11692"/>
                      <a:pt x="1873" y="11692"/>
                      <a:pt x="1873" y="11692"/>
                    </a:cubicBezTo>
                    <a:cubicBezTo>
                      <a:pt x="1873" y="11890"/>
                      <a:pt x="1623" y="11890"/>
                      <a:pt x="1623" y="11890"/>
                    </a:cubicBezTo>
                    <a:cubicBezTo>
                      <a:pt x="1373" y="12286"/>
                      <a:pt x="1373" y="12286"/>
                      <a:pt x="1373" y="12286"/>
                    </a:cubicBezTo>
                    <a:cubicBezTo>
                      <a:pt x="874" y="13079"/>
                      <a:pt x="874" y="13079"/>
                      <a:pt x="874" y="13079"/>
                    </a:cubicBezTo>
                    <a:cubicBezTo>
                      <a:pt x="874" y="13079"/>
                      <a:pt x="874" y="13277"/>
                      <a:pt x="874" y="13277"/>
                    </a:cubicBezTo>
                    <a:cubicBezTo>
                      <a:pt x="874" y="13277"/>
                      <a:pt x="874" y="13673"/>
                      <a:pt x="874" y="13673"/>
                    </a:cubicBezTo>
                    <a:cubicBezTo>
                      <a:pt x="874" y="13872"/>
                      <a:pt x="749" y="14070"/>
                      <a:pt x="749" y="14070"/>
                    </a:cubicBezTo>
                    <a:cubicBezTo>
                      <a:pt x="624" y="14268"/>
                      <a:pt x="624" y="14268"/>
                      <a:pt x="624" y="14268"/>
                    </a:cubicBezTo>
                    <a:cubicBezTo>
                      <a:pt x="624" y="14664"/>
                      <a:pt x="624" y="14664"/>
                      <a:pt x="624" y="14664"/>
                    </a:cubicBezTo>
                    <a:cubicBezTo>
                      <a:pt x="624" y="14862"/>
                      <a:pt x="624" y="14862"/>
                      <a:pt x="624" y="14862"/>
                    </a:cubicBezTo>
                    <a:cubicBezTo>
                      <a:pt x="749" y="15061"/>
                      <a:pt x="749" y="15061"/>
                      <a:pt x="749" y="15061"/>
                    </a:cubicBezTo>
                    <a:cubicBezTo>
                      <a:pt x="874" y="15259"/>
                      <a:pt x="874" y="15259"/>
                      <a:pt x="874" y="15259"/>
                    </a:cubicBezTo>
                    <a:cubicBezTo>
                      <a:pt x="874" y="15853"/>
                      <a:pt x="874" y="15853"/>
                      <a:pt x="874" y="15853"/>
                    </a:cubicBezTo>
                    <a:cubicBezTo>
                      <a:pt x="749" y="16250"/>
                      <a:pt x="749" y="16250"/>
                      <a:pt x="749" y="16250"/>
                    </a:cubicBezTo>
                    <a:cubicBezTo>
                      <a:pt x="749" y="16646"/>
                      <a:pt x="749" y="16646"/>
                      <a:pt x="749" y="16646"/>
                    </a:cubicBezTo>
                    <a:cubicBezTo>
                      <a:pt x="499" y="16646"/>
                      <a:pt x="499" y="16646"/>
                      <a:pt x="499" y="16646"/>
                    </a:cubicBezTo>
                    <a:cubicBezTo>
                      <a:pt x="499" y="16646"/>
                      <a:pt x="375" y="16844"/>
                      <a:pt x="250" y="16844"/>
                    </a:cubicBezTo>
                    <a:cubicBezTo>
                      <a:pt x="250" y="16844"/>
                      <a:pt x="125" y="17042"/>
                      <a:pt x="125" y="17042"/>
                    </a:cubicBezTo>
                    <a:cubicBezTo>
                      <a:pt x="0" y="17240"/>
                      <a:pt x="0" y="17240"/>
                      <a:pt x="0" y="17240"/>
                    </a:cubicBezTo>
                    <a:cubicBezTo>
                      <a:pt x="125" y="17439"/>
                      <a:pt x="125" y="17439"/>
                      <a:pt x="125" y="17439"/>
                    </a:cubicBezTo>
                    <a:cubicBezTo>
                      <a:pt x="125" y="17835"/>
                      <a:pt x="125" y="17835"/>
                      <a:pt x="125" y="17835"/>
                    </a:cubicBezTo>
                    <a:cubicBezTo>
                      <a:pt x="250" y="17835"/>
                      <a:pt x="250" y="17835"/>
                      <a:pt x="250" y="17835"/>
                    </a:cubicBezTo>
                    <a:cubicBezTo>
                      <a:pt x="499" y="17637"/>
                      <a:pt x="499" y="17637"/>
                      <a:pt x="499" y="17637"/>
                    </a:cubicBezTo>
                    <a:cubicBezTo>
                      <a:pt x="749" y="17835"/>
                      <a:pt x="749" y="17835"/>
                      <a:pt x="749" y="17835"/>
                    </a:cubicBezTo>
                    <a:cubicBezTo>
                      <a:pt x="1124" y="17637"/>
                      <a:pt x="1124" y="17637"/>
                      <a:pt x="1124" y="17637"/>
                    </a:cubicBezTo>
                    <a:cubicBezTo>
                      <a:pt x="1124" y="17637"/>
                      <a:pt x="1124" y="17439"/>
                      <a:pt x="1249" y="17240"/>
                    </a:cubicBezTo>
                    <a:cubicBezTo>
                      <a:pt x="1373" y="17042"/>
                      <a:pt x="1498" y="17042"/>
                      <a:pt x="1498" y="17042"/>
                    </a:cubicBezTo>
                    <a:cubicBezTo>
                      <a:pt x="1623" y="16646"/>
                      <a:pt x="1623" y="16646"/>
                      <a:pt x="1623" y="16646"/>
                    </a:cubicBezTo>
                    <a:cubicBezTo>
                      <a:pt x="1498" y="16646"/>
                      <a:pt x="1498" y="16646"/>
                      <a:pt x="1498" y="16646"/>
                    </a:cubicBezTo>
                    <a:cubicBezTo>
                      <a:pt x="1498" y="16250"/>
                      <a:pt x="1498" y="16250"/>
                      <a:pt x="1498" y="16250"/>
                    </a:cubicBezTo>
                    <a:cubicBezTo>
                      <a:pt x="1249" y="16051"/>
                      <a:pt x="1249" y="16051"/>
                      <a:pt x="1249" y="16051"/>
                    </a:cubicBezTo>
                    <a:cubicBezTo>
                      <a:pt x="1249" y="16051"/>
                      <a:pt x="1249" y="15853"/>
                      <a:pt x="1249" y="15853"/>
                    </a:cubicBezTo>
                    <a:cubicBezTo>
                      <a:pt x="1373" y="15655"/>
                      <a:pt x="1498" y="15259"/>
                      <a:pt x="1498" y="15259"/>
                    </a:cubicBezTo>
                    <a:cubicBezTo>
                      <a:pt x="1873" y="15061"/>
                      <a:pt x="1873" y="15061"/>
                      <a:pt x="1873" y="15061"/>
                    </a:cubicBezTo>
                    <a:cubicBezTo>
                      <a:pt x="2247" y="14862"/>
                      <a:pt x="2247" y="14862"/>
                      <a:pt x="2247" y="14862"/>
                    </a:cubicBezTo>
                    <a:cubicBezTo>
                      <a:pt x="2372" y="14664"/>
                      <a:pt x="2372" y="14664"/>
                      <a:pt x="2372" y="14664"/>
                    </a:cubicBezTo>
                    <a:cubicBezTo>
                      <a:pt x="2622" y="14466"/>
                      <a:pt x="2622" y="14466"/>
                      <a:pt x="2622" y="14466"/>
                    </a:cubicBezTo>
                    <a:cubicBezTo>
                      <a:pt x="2622" y="14466"/>
                      <a:pt x="2997" y="14466"/>
                      <a:pt x="2997" y="14466"/>
                    </a:cubicBezTo>
                    <a:cubicBezTo>
                      <a:pt x="2997" y="14466"/>
                      <a:pt x="3496" y="14466"/>
                      <a:pt x="3496" y="14466"/>
                    </a:cubicBezTo>
                    <a:lnTo>
                      <a:pt x="3871" y="14862"/>
                    </a:lnTo>
                    <a:close/>
                  </a:path>
                </a:pathLst>
              </a:custGeom>
              <a:solidFill>
                <a:srgbClr val="57565A">
                  <a:alpha val="15000"/>
                </a:srgbClr>
              </a:solidFill>
              <a:ln w="3175" cap="rnd">
                <a:solidFill>
                  <a:srgbClr val="9A999D"/>
                </a:solidFill>
                <a:prstDash val="solid"/>
                <a:round/>
              </a:ln>
              <a:effectLst/>
            </p:spPr>
            <p:txBody>
              <a:bodyPr wrap="square" lIns="35718" tIns="35718" rIns="35718" bIns="35718" numCol="1" anchor="t">
                <a:noAutofit/>
              </a:bodyPr>
              <a:lstStyle/>
              <a:p>
                <a:pPr defTabSz="857228">
                  <a:defRPr sz="1100">
                    <a:solidFill>
                      <a:srgbClr val="57565A"/>
                    </a:solidFill>
                    <a:latin typeface="Open Sans Light"/>
                    <a:ea typeface="Open Sans Light"/>
                    <a:cs typeface="Open Sans Light"/>
                    <a:sym typeface="Open Sans Light"/>
                  </a:defRPr>
                </a:pPr>
              </a:p>
            </p:txBody>
          </p:sp>
          <p:sp>
            <p:nvSpPr>
              <p:cNvPr id="1056" name="Freeform 51"/>
              <p:cNvSpPr/>
              <p:nvPr/>
            </p:nvSpPr>
            <p:spPr>
              <a:xfrm>
                <a:off x="2855996" y="1609247"/>
                <a:ext cx="509396" cy="3049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1" y="7254"/>
                    </a:moveTo>
                    <a:cubicBezTo>
                      <a:pt x="2389" y="6448"/>
                      <a:pt x="2389" y="6448"/>
                      <a:pt x="2389" y="6448"/>
                    </a:cubicBezTo>
                    <a:cubicBezTo>
                      <a:pt x="2389" y="6448"/>
                      <a:pt x="2986" y="5642"/>
                      <a:pt x="3086" y="5642"/>
                    </a:cubicBezTo>
                    <a:cubicBezTo>
                      <a:pt x="3285" y="5481"/>
                      <a:pt x="3583" y="5158"/>
                      <a:pt x="3583" y="5319"/>
                    </a:cubicBezTo>
                    <a:cubicBezTo>
                      <a:pt x="3583" y="5481"/>
                      <a:pt x="3683" y="6609"/>
                      <a:pt x="3683" y="6609"/>
                    </a:cubicBezTo>
                    <a:cubicBezTo>
                      <a:pt x="4181" y="6931"/>
                      <a:pt x="4181" y="6931"/>
                      <a:pt x="4181" y="6931"/>
                    </a:cubicBezTo>
                    <a:cubicBezTo>
                      <a:pt x="4579" y="7415"/>
                      <a:pt x="4579" y="7415"/>
                      <a:pt x="4579" y="7415"/>
                    </a:cubicBezTo>
                    <a:cubicBezTo>
                      <a:pt x="5375" y="8060"/>
                      <a:pt x="5375" y="8060"/>
                      <a:pt x="5375" y="8060"/>
                    </a:cubicBezTo>
                    <a:cubicBezTo>
                      <a:pt x="5475" y="8543"/>
                      <a:pt x="5475" y="8543"/>
                      <a:pt x="5475" y="8543"/>
                    </a:cubicBezTo>
                    <a:cubicBezTo>
                      <a:pt x="5475" y="8543"/>
                      <a:pt x="5375" y="8866"/>
                      <a:pt x="5574" y="9349"/>
                    </a:cubicBezTo>
                    <a:cubicBezTo>
                      <a:pt x="5873" y="9833"/>
                      <a:pt x="5972" y="9833"/>
                      <a:pt x="6072" y="10316"/>
                    </a:cubicBezTo>
                    <a:cubicBezTo>
                      <a:pt x="6171" y="10639"/>
                      <a:pt x="6570" y="10961"/>
                      <a:pt x="6570" y="10961"/>
                    </a:cubicBezTo>
                    <a:cubicBezTo>
                      <a:pt x="7067" y="11122"/>
                      <a:pt x="7067" y="11122"/>
                      <a:pt x="7067" y="11122"/>
                    </a:cubicBezTo>
                    <a:cubicBezTo>
                      <a:pt x="7067" y="11122"/>
                      <a:pt x="7565" y="11445"/>
                      <a:pt x="7665" y="11284"/>
                    </a:cubicBezTo>
                    <a:cubicBezTo>
                      <a:pt x="7764" y="11122"/>
                      <a:pt x="8262" y="10478"/>
                      <a:pt x="8262" y="10316"/>
                    </a:cubicBezTo>
                    <a:cubicBezTo>
                      <a:pt x="8361" y="10155"/>
                      <a:pt x="8660" y="9510"/>
                      <a:pt x="8759" y="9349"/>
                    </a:cubicBezTo>
                    <a:cubicBezTo>
                      <a:pt x="8859" y="9188"/>
                      <a:pt x="9158" y="8060"/>
                      <a:pt x="9158" y="7899"/>
                    </a:cubicBezTo>
                    <a:cubicBezTo>
                      <a:pt x="9158" y="7576"/>
                      <a:pt x="8759" y="6287"/>
                      <a:pt x="8660" y="5964"/>
                    </a:cubicBezTo>
                    <a:cubicBezTo>
                      <a:pt x="8660" y="5642"/>
                      <a:pt x="8560" y="4675"/>
                      <a:pt x="8560" y="4675"/>
                    </a:cubicBezTo>
                    <a:cubicBezTo>
                      <a:pt x="8162" y="3385"/>
                      <a:pt x="8162" y="3385"/>
                      <a:pt x="8162" y="3385"/>
                    </a:cubicBezTo>
                    <a:cubicBezTo>
                      <a:pt x="8162" y="3385"/>
                      <a:pt x="8162" y="2579"/>
                      <a:pt x="8262" y="2579"/>
                    </a:cubicBezTo>
                    <a:cubicBezTo>
                      <a:pt x="8361" y="2418"/>
                      <a:pt x="8859" y="1773"/>
                      <a:pt x="8859" y="1773"/>
                    </a:cubicBezTo>
                    <a:cubicBezTo>
                      <a:pt x="9357" y="967"/>
                      <a:pt x="9357" y="967"/>
                      <a:pt x="9357" y="967"/>
                    </a:cubicBezTo>
                    <a:cubicBezTo>
                      <a:pt x="9854" y="484"/>
                      <a:pt x="9854" y="484"/>
                      <a:pt x="9854" y="484"/>
                    </a:cubicBezTo>
                    <a:cubicBezTo>
                      <a:pt x="10253" y="0"/>
                      <a:pt x="10253" y="0"/>
                      <a:pt x="10253" y="0"/>
                    </a:cubicBezTo>
                    <a:cubicBezTo>
                      <a:pt x="10750" y="322"/>
                      <a:pt x="10750" y="322"/>
                      <a:pt x="10750" y="322"/>
                    </a:cubicBezTo>
                    <a:cubicBezTo>
                      <a:pt x="11148" y="322"/>
                      <a:pt x="11148" y="322"/>
                      <a:pt x="11148" y="322"/>
                    </a:cubicBezTo>
                    <a:cubicBezTo>
                      <a:pt x="11547" y="645"/>
                      <a:pt x="11547" y="645"/>
                      <a:pt x="11547" y="645"/>
                    </a:cubicBezTo>
                    <a:cubicBezTo>
                      <a:pt x="12044" y="645"/>
                      <a:pt x="12044" y="645"/>
                      <a:pt x="12044" y="645"/>
                    </a:cubicBezTo>
                    <a:cubicBezTo>
                      <a:pt x="12442" y="806"/>
                      <a:pt x="12442" y="806"/>
                      <a:pt x="12442" y="806"/>
                    </a:cubicBezTo>
                    <a:cubicBezTo>
                      <a:pt x="12940" y="1128"/>
                      <a:pt x="12940" y="1128"/>
                      <a:pt x="12940" y="1128"/>
                    </a:cubicBezTo>
                    <a:cubicBezTo>
                      <a:pt x="13836" y="2096"/>
                      <a:pt x="13836" y="2096"/>
                      <a:pt x="13836" y="2096"/>
                    </a:cubicBezTo>
                    <a:cubicBezTo>
                      <a:pt x="14135" y="2740"/>
                      <a:pt x="14135" y="2740"/>
                      <a:pt x="14135" y="2740"/>
                    </a:cubicBezTo>
                    <a:cubicBezTo>
                      <a:pt x="14433" y="2901"/>
                      <a:pt x="14433" y="2901"/>
                      <a:pt x="14433" y="2901"/>
                    </a:cubicBezTo>
                    <a:cubicBezTo>
                      <a:pt x="14433" y="2901"/>
                      <a:pt x="14632" y="3224"/>
                      <a:pt x="14831" y="3063"/>
                    </a:cubicBezTo>
                    <a:cubicBezTo>
                      <a:pt x="14931" y="3063"/>
                      <a:pt x="15030" y="2901"/>
                      <a:pt x="15130" y="2740"/>
                    </a:cubicBezTo>
                    <a:cubicBezTo>
                      <a:pt x="15329" y="2579"/>
                      <a:pt x="15429" y="2257"/>
                      <a:pt x="15429" y="2257"/>
                    </a:cubicBezTo>
                    <a:cubicBezTo>
                      <a:pt x="15628" y="2257"/>
                      <a:pt x="15628" y="2257"/>
                      <a:pt x="15628" y="2257"/>
                    </a:cubicBezTo>
                    <a:cubicBezTo>
                      <a:pt x="15827" y="1773"/>
                      <a:pt x="15827" y="1773"/>
                      <a:pt x="15827" y="1773"/>
                    </a:cubicBezTo>
                    <a:cubicBezTo>
                      <a:pt x="16623" y="2096"/>
                      <a:pt x="16623" y="2096"/>
                      <a:pt x="16623" y="2096"/>
                    </a:cubicBezTo>
                    <a:cubicBezTo>
                      <a:pt x="17021" y="2096"/>
                      <a:pt x="17021" y="2096"/>
                      <a:pt x="17021" y="2096"/>
                    </a:cubicBezTo>
                    <a:cubicBezTo>
                      <a:pt x="17618" y="1773"/>
                      <a:pt x="17618" y="1773"/>
                      <a:pt x="17618" y="1773"/>
                    </a:cubicBezTo>
                    <a:cubicBezTo>
                      <a:pt x="17917" y="2257"/>
                      <a:pt x="17917" y="2257"/>
                      <a:pt x="17917" y="2257"/>
                    </a:cubicBezTo>
                    <a:cubicBezTo>
                      <a:pt x="17917" y="2740"/>
                      <a:pt x="17917" y="2740"/>
                      <a:pt x="17917" y="2740"/>
                    </a:cubicBezTo>
                    <a:cubicBezTo>
                      <a:pt x="18315" y="2901"/>
                      <a:pt x="18315" y="2901"/>
                      <a:pt x="18315" y="2901"/>
                    </a:cubicBezTo>
                    <a:cubicBezTo>
                      <a:pt x="18315" y="2901"/>
                      <a:pt x="18614" y="3224"/>
                      <a:pt x="18713" y="3224"/>
                    </a:cubicBezTo>
                    <a:cubicBezTo>
                      <a:pt x="18813" y="3224"/>
                      <a:pt x="19012" y="3385"/>
                      <a:pt x="19012" y="3385"/>
                    </a:cubicBezTo>
                    <a:cubicBezTo>
                      <a:pt x="19112" y="4997"/>
                      <a:pt x="19112" y="4997"/>
                      <a:pt x="19112" y="4997"/>
                    </a:cubicBezTo>
                    <a:cubicBezTo>
                      <a:pt x="18912" y="5481"/>
                      <a:pt x="18912" y="5481"/>
                      <a:pt x="18912" y="5481"/>
                    </a:cubicBezTo>
                    <a:cubicBezTo>
                      <a:pt x="19112" y="6770"/>
                      <a:pt x="19112" y="6770"/>
                      <a:pt x="19112" y="6770"/>
                    </a:cubicBezTo>
                    <a:cubicBezTo>
                      <a:pt x="19112" y="7415"/>
                      <a:pt x="19112" y="7415"/>
                      <a:pt x="19112" y="7415"/>
                    </a:cubicBezTo>
                    <a:cubicBezTo>
                      <a:pt x="19510" y="6931"/>
                      <a:pt x="19510" y="6931"/>
                      <a:pt x="19510" y="6931"/>
                    </a:cubicBezTo>
                    <a:cubicBezTo>
                      <a:pt x="19908" y="7415"/>
                      <a:pt x="19908" y="7415"/>
                      <a:pt x="19908" y="7415"/>
                    </a:cubicBezTo>
                    <a:cubicBezTo>
                      <a:pt x="19709" y="7899"/>
                      <a:pt x="19709" y="7899"/>
                      <a:pt x="19709" y="7899"/>
                    </a:cubicBezTo>
                    <a:cubicBezTo>
                      <a:pt x="20206" y="8543"/>
                      <a:pt x="20206" y="8543"/>
                      <a:pt x="20206" y="8543"/>
                    </a:cubicBezTo>
                    <a:cubicBezTo>
                      <a:pt x="20605" y="8866"/>
                      <a:pt x="20605" y="8866"/>
                      <a:pt x="20605" y="8866"/>
                    </a:cubicBezTo>
                    <a:cubicBezTo>
                      <a:pt x="20505" y="9349"/>
                      <a:pt x="20505" y="9349"/>
                      <a:pt x="20505" y="9349"/>
                    </a:cubicBezTo>
                    <a:cubicBezTo>
                      <a:pt x="20505" y="9349"/>
                      <a:pt x="20605" y="9510"/>
                      <a:pt x="20704" y="9510"/>
                    </a:cubicBezTo>
                    <a:cubicBezTo>
                      <a:pt x="20804" y="9672"/>
                      <a:pt x="21003" y="9833"/>
                      <a:pt x="21003" y="9833"/>
                    </a:cubicBezTo>
                    <a:cubicBezTo>
                      <a:pt x="21003" y="9833"/>
                      <a:pt x="21102" y="10316"/>
                      <a:pt x="21102" y="10639"/>
                    </a:cubicBezTo>
                    <a:cubicBezTo>
                      <a:pt x="21202" y="10800"/>
                      <a:pt x="21600" y="11284"/>
                      <a:pt x="21600" y="11284"/>
                    </a:cubicBezTo>
                    <a:cubicBezTo>
                      <a:pt x="21500" y="12090"/>
                      <a:pt x="21500" y="12090"/>
                      <a:pt x="21500" y="12090"/>
                    </a:cubicBezTo>
                    <a:cubicBezTo>
                      <a:pt x="21500" y="12090"/>
                      <a:pt x="21500" y="12412"/>
                      <a:pt x="21500" y="12573"/>
                    </a:cubicBezTo>
                    <a:cubicBezTo>
                      <a:pt x="21500" y="12734"/>
                      <a:pt x="21500" y="12896"/>
                      <a:pt x="21500" y="13057"/>
                    </a:cubicBezTo>
                    <a:cubicBezTo>
                      <a:pt x="21500" y="12896"/>
                      <a:pt x="21500" y="12896"/>
                      <a:pt x="21500" y="12896"/>
                    </a:cubicBezTo>
                    <a:cubicBezTo>
                      <a:pt x="21003" y="13379"/>
                      <a:pt x="21003" y="13379"/>
                      <a:pt x="21003" y="13379"/>
                    </a:cubicBezTo>
                    <a:cubicBezTo>
                      <a:pt x="20903" y="14507"/>
                      <a:pt x="20903" y="14507"/>
                      <a:pt x="20903" y="14507"/>
                    </a:cubicBezTo>
                    <a:cubicBezTo>
                      <a:pt x="20406" y="15313"/>
                      <a:pt x="20406" y="15313"/>
                      <a:pt x="20406" y="15313"/>
                    </a:cubicBezTo>
                    <a:cubicBezTo>
                      <a:pt x="20605" y="16119"/>
                      <a:pt x="20605" y="16119"/>
                      <a:pt x="20605" y="16119"/>
                    </a:cubicBezTo>
                    <a:cubicBezTo>
                      <a:pt x="20406" y="16603"/>
                      <a:pt x="20406" y="16603"/>
                      <a:pt x="20406" y="16603"/>
                    </a:cubicBezTo>
                    <a:cubicBezTo>
                      <a:pt x="19609" y="16603"/>
                      <a:pt x="19609" y="16603"/>
                      <a:pt x="19609" y="16603"/>
                    </a:cubicBezTo>
                    <a:cubicBezTo>
                      <a:pt x="19609" y="16603"/>
                      <a:pt x="19510" y="16603"/>
                      <a:pt x="19112" y="16603"/>
                    </a:cubicBezTo>
                    <a:cubicBezTo>
                      <a:pt x="18713" y="16603"/>
                      <a:pt x="18813" y="16603"/>
                      <a:pt x="18813" y="16603"/>
                    </a:cubicBezTo>
                    <a:cubicBezTo>
                      <a:pt x="18514" y="17087"/>
                      <a:pt x="18514" y="17087"/>
                      <a:pt x="18514" y="17087"/>
                    </a:cubicBezTo>
                    <a:cubicBezTo>
                      <a:pt x="18415" y="18054"/>
                      <a:pt x="18415" y="18054"/>
                      <a:pt x="18415" y="18054"/>
                    </a:cubicBezTo>
                    <a:cubicBezTo>
                      <a:pt x="18415" y="18054"/>
                      <a:pt x="18216" y="18054"/>
                      <a:pt x="17818" y="18215"/>
                    </a:cubicBezTo>
                    <a:cubicBezTo>
                      <a:pt x="17618" y="18376"/>
                      <a:pt x="17618" y="18537"/>
                      <a:pt x="17618" y="18537"/>
                    </a:cubicBezTo>
                    <a:cubicBezTo>
                      <a:pt x="17618" y="18537"/>
                      <a:pt x="17618" y="18537"/>
                      <a:pt x="17618" y="18537"/>
                    </a:cubicBezTo>
                    <a:cubicBezTo>
                      <a:pt x="17320" y="18537"/>
                      <a:pt x="17320" y="18537"/>
                      <a:pt x="17320" y="18537"/>
                    </a:cubicBezTo>
                    <a:cubicBezTo>
                      <a:pt x="16822" y="18376"/>
                      <a:pt x="16822" y="18376"/>
                      <a:pt x="16822" y="18376"/>
                    </a:cubicBezTo>
                    <a:cubicBezTo>
                      <a:pt x="16424" y="18376"/>
                      <a:pt x="16424" y="18376"/>
                      <a:pt x="16424" y="18376"/>
                    </a:cubicBezTo>
                    <a:cubicBezTo>
                      <a:pt x="16225" y="17731"/>
                      <a:pt x="16225" y="17731"/>
                      <a:pt x="16225" y="17731"/>
                    </a:cubicBezTo>
                    <a:cubicBezTo>
                      <a:pt x="15926" y="17570"/>
                      <a:pt x="15926" y="17570"/>
                      <a:pt x="15926" y="17570"/>
                    </a:cubicBezTo>
                    <a:cubicBezTo>
                      <a:pt x="15628" y="16925"/>
                      <a:pt x="15628" y="16925"/>
                      <a:pt x="15628" y="16925"/>
                    </a:cubicBezTo>
                    <a:cubicBezTo>
                      <a:pt x="15229" y="16764"/>
                      <a:pt x="15229" y="16764"/>
                      <a:pt x="15229" y="16764"/>
                    </a:cubicBezTo>
                    <a:cubicBezTo>
                      <a:pt x="15030" y="16281"/>
                      <a:pt x="15030" y="16281"/>
                      <a:pt x="15030" y="16281"/>
                    </a:cubicBezTo>
                    <a:cubicBezTo>
                      <a:pt x="14533" y="16281"/>
                      <a:pt x="14533" y="16281"/>
                      <a:pt x="14533" y="16281"/>
                    </a:cubicBezTo>
                    <a:cubicBezTo>
                      <a:pt x="14234" y="15958"/>
                      <a:pt x="14234" y="15958"/>
                      <a:pt x="14234" y="15958"/>
                    </a:cubicBezTo>
                    <a:cubicBezTo>
                      <a:pt x="14135" y="15636"/>
                      <a:pt x="14135" y="15636"/>
                      <a:pt x="14135" y="15636"/>
                    </a:cubicBezTo>
                    <a:cubicBezTo>
                      <a:pt x="13836" y="15636"/>
                      <a:pt x="13836" y="15636"/>
                      <a:pt x="13836" y="15636"/>
                    </a:cubicBezTo>
                    <a:cubicBezTo>
                      <a:pt x="13438" y="15797"/>
                      <a:pt x="13438" y="15797"/>
                      <a:pt x="13438" y="15797"/>
                    </a:cubicBezTo>
                    <a:cubicBezTo>
                      <a:pt x="12741" y="16119"/>
                      <a:pt x="12741" y="16119"/>
                      <a:pt x="12741" y="16119"/>
                    </a:cubicBezTo>
                    <a:cubicBezTo>
                      <a:pt x="12343" y="15636"/>
                      <a:pt x="12343" y="15636"/>
                      <a:pt x="12343" y="15636"/>
                    </a:cubicBezTo>
                    <a:cubicBezTo>
                      <a:pt x="12243" y="15475"/>
                      <a:pt x="12243" y="15475"/>
                      <a:pt x="12243" y="15475"/>
                    </a:cubicBezTo>
                    <a:cubicBezTo>
                      <a:pt x="11845" y="14991"/>
                      <a:pt x="11845" y="14991"/>
                      <a:pt x="11845" y="14991"/>
                    </a:cubicBezTo>
                    <a:cubicBezTo>
                      <a:pt x="11646" y="14024"/>
                      <a:pt x="11646" y="14024"/>
                      <a:pt x="11646" y="14024"/>
                    </a:cubicBezTo>
                    <a:cubicBezTo>
                      <a:pt x="11646" y="14024"/>
                      <a:pt x="11248" y="14507"/>
                      <a:pt x="11148" y="14507"/>
                    </a:cubicBezTo>
                    <a:cubicBezTo>
                      <a:pt x="11148" y="14507"/>
                      <a:pt x="10850" y="15313"/>
                      <a:pt x="10850" y="15313"/>
                    </a:cubicBezTo>
                    <a:cubicBezTo>
                      <a:pt x="10750" y="15958"/>
                      <a:pt x="10750" y="15958"/>
                      <a:pt x="10750" y="15958"/>
                    </a:cubicBezTo>
                    <a:cubicBezTo>
                      <a:pt x="10153" y="15636"/>
                      <a:pt x="10153" y="15636"/>
                      <a:pt x="10153" y="15636"/>
                    </a:cubicBezTo>
                    <a:cubicBezTo>
                      <a:pt x="10153" y="15636"/>
                      <a:pt x="9854" y="16281"/>
                      <a:pt x="9854" y="16442"/>
                    </a:cubicBezTo>
                    <a:cubicBezTo>
                      <a:pt x="9755" y="16442"/>
                      <a:pt x="9357" y="16119"/>
                      <a:pt x="9357" y="16119"/>
                    </a:cubicBezTo>
                    <a:cubicBezTo>
                      <a:pt x="8759" y="16119"/>
                      <a:pt x="8759" y="16119"/>
                      <a:pt x="8759" y="16119"/>
                    </a:cubicBezTo>
                    <a:cubicBezTo>
                      <a:pt x="8759" y="16119"/>
                      <a:pt x="8162" y="16119"/>
                      <a:pt x="8063" y="15958"/>
                    </a:cubicBezTo>
                    <a:cubicBezTo>
                      <a:pt x="7963" y="15958"/>
                      <a:pt x="7963" y="16119"/>
                      <a:pt x="7963" y="16119"/>
                    </a:cubicBezTo>
                    <a:cubicBezTo>
                      <a:pt x="7465" y="16281"/>
                      <a:pt x="7465" y="16281"/>
                      <a:pt x="7465" y="16281"/>
                    </a:cubicBezTo>
                    <a:cubicBezTo>
                      <a:pt x="6868" y="16442"/>
                      <a:pt x="6868" y="16442"/>
                      <a:pt x="6868" y="16442"/>
                    </a:cubicBezTo>
                    <a:cubicBezTo>
                      <a:pt x="6868" y="16442"/>
                      <a:pt x="6769" y="17087"/>
                      <a:pt x="6669" y="17248"/>
                    </a:cubicBezTo>
                    <a:cubicBezTo>
                      <a:pt x="6570" y="17248"/>
                      <a:pt x="6271" y="16764"/>
                      <a:pt x="6171" y="16603"/>
                    </a:cubicBezTo>
                    <a:cubicBezTo>
                      <a:pt x="6171" y="16442"/>
                      <a:pt x="5873" y="16281"/>
                      <a:pt x="5873" y="16281"/>
                    </a:cubicBezTo>
                    <a:cubicBezTo>
                      <a:pt x="5475" y="16764"/>
                      <a:pt x="5475" y="16764"/>
                      <a:pt x="5475" y="16764"/>
                    </a:cubicBezTo>
                    <a:cubicBezTo>
                      <a:pt x="5475" y="16764"/>
                      <a:pt x="4778" y="16925"/>
                      <a:pt x="4678" y="16925"/>
                    </a:cubicBezTo>
                    <a:cubicBezTo>
                      <a:pt x="4579" y="16925"/>
                      <a:pt x="4081" y="17248"/>
                      <a:pt x="4081" y="17248"/>
                    </a:cubicBezTo>
                    <a:cubicBezTo>
                      <a:pt x="3384" y="17087"/>
                      <a:pt x="3384" y="17087"/>
                      <a:pt x="3384" y="17087"/>
                    </a:cubicBezTo>
                    <a:cubicBezTo>
                      <a:pt x="3086" y="17570"/>
                      <a:pt x="3086" y="17570"/>
                      <a:pt x="3086" y="17570"/>
                    </a:cubicBezTo>
                    <a:cubicBezTo>
                      <a:pt x="2488" y="18215"/>
                      <a:pt x="2488" y="18215"/>
                      <a:pt x="2488" y="18215"/>
                    </a:cubicBezTo>
                    <a:cubicBezTo>
                      <a:pt x="2090" y="18215"/>
                      <a:pt x="2090" y="18215"/>
                      <a:pt x="2090" y="18215"/>
                    </a:cubicBezTo>
                    <a:cubicBezTo>
                      <a:pt x="1891" y="19021"/>
                      <a:pt x="1891" y="19021"/>
                      <a:pt x="1891" y="19021"/>
                    </a:cubicBezTo>
                    <a:cubicBezTo>
                      <a:pt x="1493" y="19343"/>
                      <a:pt x="1493" y="19343"/>
                      <a:pt x="1493" y="19343"/>
                    </a:cubicBezTo>
                    <a:cubicBezTo>
                      <a:pt x="1394" y="19666"/>
                      <a:pt x="1394" y="19666"/>
                      <a:pt x="1394" y="19666"/>
                    </a:cubicBezTo>
                    <a:cubicBezTo>
                      <a:pt x="1294" y="20633"/>
                      <a:pt x="1294" y="20633"/>
                      <a:pt x="1294" y="20633"/>
                    </a:cubicBezTo>
                    <a:cubicBezTo>
                      <a:pt x="1294" y="20633"/>
                      <a:pt x="995" y="20794"/>
                      <a:pt x="796" y="20794"/>
                    </a:cubicBezTo>
                    <a:cubicBezTo>
                      <a:pt x="697" y="20955"/>
                      <a:pt x="896" y="21116"/>
                      <a:pt x="896" y="21116"/>
                    </a:cubicBezTo>
                    <a:cubicBezTo>
                      <a:pt x="796" y="21600"/>
                      <a:pt x="796" y="21600"/>
                      <a:pt x="796" y="21600"/>
                    </a:cubicBezTo>
                    <a:cubicBezTo>
                      <a:pt x="796" y="21600"/>
                      <a:pt x="697" y="21439"/>
                      <a:pt x="697" y="21439"/>
                    </a:cubicBezTo>
                    <a:cubicBezTo>
                      <a:pt x="697" y="21439"/>
                      <a:pt x="597" y="20955"/>
                      <a:pt x="498" y="20633"/>
                    </a:cubicBezTo>
                    <a:cubicBezTo>
                      <a:pt x="299" y="20310"/>
                      <a:pt x="100" y="18860"/>
                      <a:pt x="100" y="18860"/>
                    </a:cubicBezTo>
                    <a:cubicBezTo>
                      <a:pt x="299" y="18215"/>
                      <a:pt x="299" y="18215"/>
                      <a:pt x="299" y="18215"/>
                    </a:cubicBezTo>
                    <a:cubicBezTo>
                      <a:pt x="299" y="18215"/>
                      <a:pt x="299" y="17570"/>
                      <a:pt x="299" y="17409"/>
                    </a:cubicBezTo>
                    <a:cubicBezTo>
                      <a:pt x="199" y="17087"/>
                      <a:pt x="100" y="15636"/>
                      <a:pt x="100" y="15636"/>
                    </a:cubicBezTo>
                    <a:cubicBezTo>
                      <a:pt x="100" y="15636"/>
                      <a:pt x="0" y="14991"/>
                      <a:pt x="0" y="14830"/>
                    </a:cubicBezTo>
                    <a:cubicBezTo>
                      <a:pt x="0" y="14669"/>
                      <a:pt x="697" y="13379"/>
                      <a:pt x="697" y="13379"/>
                    </a:cubicBezTo>
                    <a:cubicBezTo>
                      <a:pt x="697" y="13218"/>
                      <a:pt x="796" y="11928"/>
                      <a:pt x="796" y="11928"/>
                    </a:cubicBezTo>
                    <a:cubicBezTo>
                      <a:pt x="597" y="10961"/>
                      <a:pt x="597" y="10961"/>
                      <a:pt x="597" y="10961"/>
                    </a:cubicBezTo>
                    <a:cubicBezTo>
                      <a:pt x="796" y="9672"/>
                      <a:pt x="796" y="9672"/>
                      <a:pt x="796" y="9672"/>
                    </a:cubicBezTo>
                    <a:cubicBezTo>
                      <a:pt x="995" y="8221"/>
                      <a:pt x="995" y="8221"/>
                      <a:pt x="995" y="8221"/>
                    </a:cubicBezTo>
                    <a:cubicBezTo>
                      <a:pt x="995" y="8221"/>
                      <a:pt x="1095" y="7576"/>
                      <a:pt x="1194" y="7576"/>
                    </a:cubicBezTo>
                    <a:cubicBezTo>
                      <a:pt x="1294" y="7415"/>
                      <a:pt x="1891" y="7254"/>
                      <a:pt x="1891" y="7254"/>
                    </a:cubicBezTo>
                    <a:close/>
                  </a:path>
                </a:pathLst>
              </a:custGeom>
              <a:solidFill>
                <a:srgbClr val="57565A">
                  <a:alpha val="15000"/>
                </a:srgbClr>
              </a:solidFill>
              <a:ln w="3175" cap="rnd">
                <a:solidFill>
                  <a:srgbClr val="9A999D"/>
                </a:solidFill>
                <a:prstDash val="solid"/>
                <a:round/>
              </a:ln>
              <a:effectLst/>
            </p:spPr>
            <p:txBody>
              <a:bodyPr wrap="square" lIns="35718" tIns="35718" rIns="35718" bIns="35718" numCol="1" anchor="t">
                <a:noAutofit/>
              </a:bodyPr>
              <a:lstStyle/>
              <a:p>
                <a:pPr defTabSz="857228">
                  <a:defRPr sz="1100">
                    <a:solidFill>
                      <a:srgbClr val="57565A"/>
                    </a:solidFill>
                    <a:latin typeface="Open Sans Light"/>
                    <a:ea typeface="Open Sans Light"/>
                    <a:cs typeface="Open Sans Light"/>
                    <a:sym typeface="Open Sans Light"/>
                  </a:defRPr>
                </a:pPr>
              </a:p>
            </p:txBody>
          </p:sp>
          <p:sp>
            <p:nvSpPr>
              <p:cNvPr id="1057" name="Freeform 61"/>
              <p:cNvSpPr/>
              <p:nvPr/>
            </p:nvSpPr>
            <p:spPr>
              <a:xfrm>
                <a:off x="2630731" y="3256891"/>
                <a:ext cx="368857" cy="317024"/>
              </a:xfrm>
              <a:custGeom>
                <a:avLst/>
                <a:gdLst/>
                <a:ahLst/>
                <a:cxnLst>
                  <a:cxn ang="0">
                    <a:pos x="wd2" y="hd2"/>
                  </a:cxn>
                  <a:cxn ang="5400000">
                    <a:pos x="wd2" y="hd2"/>
                  </a:cxn>
                  <a:cxn ang="10800000">
                    <a:pos x="wd2" y="hd2"/>
                  </a:cxn>
                  <a:cxn ang="16200000">
                    <a:pos x="wd2" y="hd2"/>
                  </a:cxn>
                </a:cxnLst>
                <a:rect l="0" t="0" r="r" b="b"/>
                <a:pathLst>
                  <a:path w="21524" h="21600" fill="norm" stroke="1" extrusionOk="0">
                    <a:moveTo>
                      <a:pt x="19823" y="12898"/>
                    </a:moveTo>
                    <a:cubicBezTo>
                      <a:pt x="19959" y="12898"/>
                      <a:pt x="19959" y="12898"/>
                      <a:pt x="19959" y="12898"/>
                    </a:cubicBezTo>
                    <a:cubicBezTo>
                      <a:pt x="19959" y="12898"/>
                      <a:pt x="19959" y="12898"/>
                      <a:pt x="19959" y="12898"/>
                    </a:cubicBezTo>
                    <a:cubicBezTo>
                      <a:pt x="19823" y="12898"/>
                      <a:pt x="19823" y="12898"/>
                      <a:pt x="19823" y="12898"/>
                    </a:cubicBezTo>
                    <a:close/>
                    <a:moveTo>
                      <a:pt x="18046" y="1399"/>
                    </a:moveTo>
                    <a:cubicBezTo>
                      <a:pt x="18046" y="1399"/>
                      <a:pt x="18046" y="1399"/>
                      <a:pt x="18046" y="1399"/>
                    </a:cubicBezTo>
                    <a:cubicBezTo>
                      <a:pt x="18866" y="1554"/>
                      <a:pt x="18866" y="1554"/>
                      <a:pt x="18866" y="1554"/>
                    </a:cubicBezTo>
                    <a:cubicBezTo>
                      <a:pt x="19276" y="1709"/>
                      <a:pt x="19276" y="1709"/>
                      <a:pt x="19276" y="1709"/>
                    </a:cubicBezTo>
                    <a:cubicBezTo>
                      <a:pt x="19276" y="2176"/>
                      <a:pt x="19276" y="2176"/>
                      <a:pt x="19276" y="2176"/>
                    </a:cubicBezTo>
                    <a:cubicBezTo>
                      <a:pt x="19276" y="2797"/>
                      <a:pt x="19276" y="2797"/>
                      <a:pt x="19276" y="2797"/>
                    </a:cubicBezTo>
                    <a:cubicBezTo>
                      <a:pt x="19276" y="3263"/>
                      <a:pt x="19276" y="3263"/>
                      <a:pt x="19276" y="3263"/>
                    </a:cubicBezTo>
                    <a:cubicBezTo>
                      <a:pt x="18866" y="3885"/>
                      <a:pt x="18866" y="3885"/>
                      <a:pt x="18866" y="3885"/>
                    </a:cubicBezTo>
                    <a:cubicBezTo>
                      <a:pt x="18866" y="3885"/>
                      <a:pt x="18729" y="4351"/>
                      <a:pt x="18729" y="4351"/>
                    </a:cubicBezTo>
                    <a:cubicBezTo>
                      <a:pt x="18729" y="4506"/>
                      <a:pt x="18592" y="4817"/>
                      <a:pt x="18592" y="4817"/>
                    </a:cubicBezTo>
                    <a:cubicBezTo>
                      <a:pt x="18592" y="4817"/>
                      <a:pt x="18319" y="4662"/>
                      <a:pt x="18456" y="5128"/>
                    </a:cubicBezTo>
                    <a:cubicBezTo>
                      <a:pt x="18456" y="5594"/>
                      <a:pt x="18592" y="5439"/>
                      <a:pt x="18592" y="5594"/>
                    </a:cubicBezTo>
                    <a:cubicBezTo>
                      <a:pt x="18592" y="5750"/>
                      <a:pt x="18592" y="6060"/>
                      <a:pt x="18592" y="6216"/>
                    </a:cubicBezTo>
                    <a:cubicBezTo>
                      <a:pt x="18456" y="6371"/>
                      <a:pt x="18592" y="6371"/>
                      <a:pt x="18456" y="6527"/>
                    </a:cubicBezTo>
                    <a:cubicBezTo>
                      <a:pt x="18456" y="6682"/>
                      <a:pt x="18729" y="6837"/>
                      <a:pt x="19003" y="6837"/>
                    </a:cubicBezTo>
                    <a:cubicBezTo>
                      <a:pt x="19276" y="6993"/>
                      <a:pt x="19276" y="6837"/>
                      <a:pt x="19413" y="6837"/>
                    </a:cubicBezTo>
                    <a:cubicBezTo>
                      <a:pt x="19549" y="6837"/>
                      <a:pt x="19686" y="6993"/>
                      <a:pt x="19823" y="6993"/>
                    </a:cubicBezTo>
                    <a:cubicBezTo>
                      <a:pt x="19959" y="7148"/>
                      <a:pt x="19959" y="7148"/>
                      <a:pt x="19959" y="7304"/>
                    </a:cubicBezTo>
                    <a:cubicBezTo>
                      <a:pt x="20096" y="7459"/>
                      <a:pt x="20233" y="7614"/>
                      <a:pt x="20370" y="7770"/>
                    </a:cubicBezTo>
                    <a:cubicBezTo>
                      <a:pt x="20506" y="7770"/>
                      <a:pt x="20506" y="7614"/>
                      <a:pt x="20643" y="7614"/>
                    </a:cubicBezTo>
                    <a:cubicBezTo>
                      <a:pt x="20643" y="7770"/>
                      <a:pt x="20780" y="7925"/>
                      <a:pt x="20916" y="7925"/>
                    </a:cubicBezTo>
                    <a:cubicBezTo>
                      <a:pt x="20916" y="8081"/>
                      <a:pt x="21053" y="8236"/>
                      <a:pt x="21190" y="8236"/>
                    </a:cubicBezTo>
                    <a:cubicBezTo>
                      <a:pt x="21190" y="8236"/>
                      <a:pt x="21463" y="8391"/>
                      <a:pt x="21463" y="8391"/>
                    </a:cubicBezTo>
                    <a:cubicBezTo>
                      <a:pt x="21600" y="8547"/>
                      <a:pt x="21463" y="8702"/>
                      <a:pt x="21463" y="8702"/>
                    </a:cubicBezTo>
                    <a:cubicBezTo>
                      <a:pt x="21327" y="8702"/>
                      <a:pt x="21327" y="9013"/>
                      <a:pt x="21190" y="9013"/>
                    </a:cubicBezTo>
                    <a:cubicBezTo>
                      <a:pt x="21190" y="9013"/>
                      <a:pt x="20780" y="9168"/>
                      <a:pt x="20780" y="9168"/>
                    </a:cubicBezTo>
                    <a:cubicBezTo>
                      <a:pt x="20643" y="9168"/>
                      <a:pt x="20506" y="9168"/>
                      <a:pt x="20370" y="9168"/>
                    </a:cubicBezTo>
                    <a:cubicBezTo>
                      <a:pt x="20233" y="9168"/>
                      <a:pt x="20096" y="9168"/>
                      <a:pt x="19959" y="9013"/>
                    </a:cubicBezTo>
                    <a:cubicBezTo>
                      <a:pt x="19823" y="9013"/>
                      <a:pt x="19823" y="9013"/>
                      <a:pt x="19686" y="9013"/>
                    </a:cubicBezTo>
                    <a:cubicBezTo>
                      <a:pt x="19686" y="9168"/>
                      <a:pt x="19686" y="9479"/>
                      <a:pt x="19686" y="9479"/>
                    </a:cubicBezTo>
                    <a:cubicBezTo>
                      <a:pt x="19686" y="9479"/>
                      <a:pt x="19823" y="9635"/>
                      <a:pt x="19959" y="9790"/>
                    </a:cubicBezTo>
                    <a:cubicBezTo>
                      <a:pt x="19959" y="9790"/>
                      <a:pt x="20233" y="10101"/>
                      <a:pt x="20370" y="10101"/>
                    </a:cubicBezTo>
                    <a:cubicBezTo>
                      <a:pt x="20370" y="10101"/>
                      <a:pt x="20506" y="10256"/>
                      <a:pt x="20643" y="10412"/>
                    </a:cubicBezTo>
                    <a:cubicBezTo>
                      <a:pt x="20780" y="10722"/>
                      <a:pt x="20780" y="10878"/>
                      <a:pt x="20780" y="10878"/>
                    </a:cubicBezTo>
                    <a:cubicBezTo>
                      <a:pt x="21463" y="11499"/>
                      <a:pt x="21463" y="11499"/>
                      <a:pt x="21463" y="11499"/>
                    </a:cubicBezTo>
                    <a:cubicBezTo>
                      <a:pt x="21463" y="11499"/>
                      <a:pt x="21463" y="11655"/>
                      <a:pt x="21463" y="12121"/>
                    </a:cubicBezTo>
                    <a:cubicBezTo>
                      <a:pt x="21463" y="12742"/>
                      <a:pt x="21327" y="12432"/>
                      <a:pt x="21190" y="12432"/>
                    </a:cubicBezTo>
                    <a:cubicBezTo>
                      <a:pt x="21053" y="12432"/>
                      <a:pt x="20916" y="12432"/>
                      <a:pt x="20643" y="12276"/>
                    </a:cubicBezTo>
                    <a:cubicBezTo>
                      <a:pt x="20506" y="12276"/>
                      <a:pt x="20506" y="12276"/>
                      <a:pt x="20506" y="12276"/>
                    </a:cubicBezTo>
                    <a:cubicBezTo>
                      <a:pt x="20233" y="12742"/>
                      <a:pt x="20233" y="12742"/>
                      <a:pt x="20233" y="12742"/>
                    </a:cubicBezTo>
                    <a:cubicBezTo>
                      <a:pt x="20233" y="12742"/>
                      <a:pt x="19959" y="12742"/>
                      <a:pt x="19823" y="12898"/>
                    </a:cubicBezTo>
                    <a:cubicBezTo>
                      <a:pt x="19686" y="12898"/>
                      <a:pt x="19686" y="12898"/>
                      <a:pt x="19686" y="12898"/>
                    </a:cubicBezTo>
                    <a:cubicBezTo>
                      <a:pt x="19686" y="12898"/>
                      <a:pt x="19413" y="13053"/>
                      <a:pt x="19413" y="13053"/>
                    </a:cubicBezTo>
                    <a:cubicBezTo>
                      <a:pt x="19413" y="13053"/>
                      <a:pt x="19276" y="13209"/>
                      <a:pt x="19276" y="13209"/>
                    </a:cubicBezTo>
                    <a:cubicBezTo>
                      <a:pt x="19139" y="13209"/>
                      <a:pt x="19139" y="13209"/>
                      <a:pt x="19139" y="13209"/>
                    </a:cubicBezTo>
                    <a:cubicBezTo>
                      <a:pt x="19003" y="13053"/>
                      <a:pt x="19003" y="13053"/>
                      <a:pt x="19003" y="13053"/>
                    </a:cubicBezTo>
                    <a:cubicBezTo>
                      <a:pt x="18866" y="12898"/>
                      <a:pt x="18866" y="12898"/>
                      <a:pt x="18866" y="12898"/>
                    </a:cubicBezTo>
                    <a:cubicBezTo>
                      <a:pt x="18592" y="13209"/>
                      <a:pt x="18592" y="13209"/>
                      <a:pt x="18592" y="13209"/>
                    </a:cubicBezTo>
                    <a:cubicBezTo>
                      <a:pt x="18456" y="13364"/>
                      <a:pt x="18456" y="13364"/>
                      <a:pt x="18456" y="13364"/>
                    </a:cubicBezTo>
                    <a:cubicBezTo>
                      <a:pt x="18456" y="13364"/>
                      <a:pt x="18456" y="13519"/>
                      <a:pt x="18456" y="13519"/>
                    </a:cubicBezTo>
                    <a:cubicBezTo>
                      <a:pt x="18456" y="13519"/>
                      <a:pt x="18729" y="13519"/>
                      <a:pt x="18729" y="13519"/>
                    </a:cubicBezTo>
                    <a:cubicBezTo>
                      <a:pt x="18729" y="13830"/>
                      <a:pt x="18729" y="13830"/>
                      <a:pt x="18729" y="13830"/>
                    </a:cubicBezTo>
                    <a:cubicBezTo>
                      <a:pt x="18729" y="13830"/>
                      <a:pt x="18729" y="13830"/>
                      <a:pt x="18866" y="13830"/>
                    </a:cubicBezTo>
                    <a:cubicBezTo>
                      <a:pt x="18866" y="13830"/>
                      <a:pt x="19003" y="13986"/>
                      <a:pt x="19003" y="13986"/>
                    </a:cubicBezTo>
                    <a:cubicBezTo>
                      <a:pt x="19139" y="14141"/>
                      <a:pt x="19139" y="14141"/>
                      <a:pt x="19139" y="14141"/>
                    </a:cubicBezTo>
                    <a:cubicBezTo>
                      <a:pt x="19139" y="14452"/>
                      <a:pt x="19139" y="14452"/>
                      <a:pt x="19139" y="14452"/>
                    </a:cubicBezTo>
                    <a:cubicBezTo>
                      <a:pt x="19413" y="14607"/>
                      <a:pt x="19413" y="14607"/>
                      <a:pt x="19413" y="14607"/>
                    </a:cubicBezTo>
                    <a:cubicBezTo>
                      <a:pt x="19413" y="14918"/>
                      <a:pt x="19413" y="14918"/>
                      <a:pt x="19413" y="14918"/>
                    </a:cubicBezTo>
                    <a:cubicBezTo>
                      <a:pt x="19276" y="15073"/>
                      <a:pt x="19276" y="15073"/>
                      <a:pt x="19276" y="15073"/>
                    </a:cubicBezTo>
                    <a:cubicBezTo>
                      <a:pt x="19139" y="15229"/>
                      <a:pt x="19139" y="15229"/>
                      <a:pt x="19139" y="15229"/>
                    </a:cubicBezTo>
                    <a:cubicBezTo>
                      <a:pt x="18866" y="15229"/>
                      <a:pt x="18866" y="15229"/>
                      <a:pt x="18866" y="15229"/>
                    </a:cubicBezTo>
                    <a:cubicBezTo>
                      <a:pt x="18866" y="15073"/>
                      <a:pt x="18866" y="15073"/>
                      <a:pt x="18866" y="15073"/>
                    </a:cubicBezTo>
                    <a:cubicBezTo>
                      <a:pt x="18729" y="14763"/>
                      <a:pt x="18729" y="14763"/>
                      <a:pt x="18729" y="14763"/>
                    </a:cubicBezTo>
                    <a:cubicBezTo>
                      <a:pt x="18592" y="14607"/>
                      <a:pt x="18592" y="14607"/>
                      <a:pt x="18592" y="14607"/>
                    </a:cubicBezTo>
                    <a:cubicBezTo>
                      <a:pt x="18182" y="14763"/>
                      <a:pt x="18182" y="14763"/>
                      <a:pt x="18182" y="14763"/>
                    </a:cubicBezTo>
                    <a:cubicBezTo>
                      <a:pt x="18182" y="15073"/>
                      <a:pt x="18182" y="15073"/>
                      <a:pt x="18182" y="15073"/>
                    </a:cubicBezTo>
                    <a:cubicBezTo>
                      <a:pt x="17499" y="15695"/>
                      <a:pt x="17499" y="15695"/>
                      <a:pt x="17499" y="15695"/>
                    </a:cubicBezTo>
                    <a:cubicBezTo>
                      <a:pt x="17635" y="16006"/>
                      <a:pt x="17635" y="16006"/>
                      <a:pt x="17635" y="16006"/>
                    </a:cubicBezTo>
                    <a:cubicBezTo>
                      <a:pt x="17362" y="16317"/>
                      <a:pt x="17362" y="16317"/>
                      <a:pt x="17362" y="16317"/>
                    </a:cubicBezTo>
                    <a:cubicBezTo>
                      <a:pt x="17362" y="16783"/>
                      <a:pt x="17362" y="16783"/>
                      <a:pt x="17362" y="16783"/>
                    </a:cubicBezTo>
                    <a:cubicBezTo>
                      <a:pt x="17499" y="17249"/>
                      <a:pt x="17499" y="17249"/>
                      <a:pt x="17499" y="17249"/>
                    </a:cubicBezTo>
                    <a:cubicBezTo>
                      <a:pt x="17499" y="17560"/>
                      <a:pt x="17499" y="17560"/>
                      <a:pt x="17499" y="17560"/>
                    </a:cubicBezTo>
                    <a:cubicBezTo>
                      <a:pt x="16952" y="17715"/>
                      <a:pt x="16952" y="17715"/>
                      <a:pt x="16952" y="17715"/>
                    </a:cubicBezTo>
                    <a:cubicBezTo>
                      <a:pt x="16542" y="17871"/>
                      <a:pt x="16542" y="17871"/>
                      <a:pt x="16542" y="17871"/>
                    </a:cubicBezTo>
                    <a:cubicBezTo>
                      <a:pt x="16542" y="18337"/>
                      <a:pt x="16542" y="18337"/>
                      <a:pt x="16542" y="18337"/>
                    </a:cubicBezTo>
                    <a:cubicBezTo>
                      <a:pt x="16542" y="18492"/>
                      <a:pt x="16542" y="18492"/>
                      <a:pt x="16542" y="18492"/>
                    </a:cubicBezTo>
                    <a:cubicBezTo>
                      <a:pt x="16952" y="19114"/>
                      <a:pt x="16952" y="19114"/>
                      <a:pt x="16952" y="19114"/>
                    </a:cubicBezTo>
                    <a:cubicBezTo>
                      <a:pt x="16815" y="19269"/>
                      <a:pt x="16815" y="19269"/>
                      <a:pt x="16815" y="19269"/>
                    </a:cubicBezTo>
                    <a:cubicBezTo>
                      <a:pt x="16678" y="19424"/>
                      <a:pt x="16678" y="19424"/>
                      <a:pt x="16678" y="19424"/>
                    </a:cubicBezTo>
                    <a:cubicBezTo>
                      <a:pt x="17089" y="20046"/>
                      <a:pt x="17089" y="20046"/>
                      <a:pt x="17089" y="20046"/>
                    </a:cubicBezTo>
                    <a:cubicBezTo>
                      <a:pt x="17225" y="20201"/>
                      <a:pt x="17225" y="20201"/>
                      <a:pt x="17225" y="20201"/>
                    </a:cubicBezTo>
                    <a:cubicBezTo>
                      <a:pt x="17499" y="20201"/>
                      <a:pt x="17499" y="20201"/>
                      <a:pt x="17499" y="20201"/>
                    </a:cubicBezTo>
                    <a:cubicBezTo>
                      <a:pt x="17499" y="20512"/>
                      <a:pt x="17499" y="20512"/>
                      <a:pt x="17499" y="20512"/>
                    </a:cubicBezTo>
                    <a:cubicBezTo>
                      <a:pt x="17499" y="20668"/>
                      <a:pt x="17499" y="20668"/>
                      <a:pt x="17499" y="20668"/>
                    </a:cubicBezTo>
                    <a:cubicBezTo>
                      <a:pt x="17499" y="20978"/>
                      <a:pt x="17499" y="20978"/>
                      <a:pt x="17499" y="20978"/>
                    </a:cubicBezTo>
                    <a:cubicBezTo>
                      <a:pt x="17225" y="21289"/>
                      <a:pt x="17225" y="21289"/>
                      <a:pt x="17225" y="21289"/>
                    </a:cubicBezTo>
                    <a:cubicBezTo>
                      <a:pt x="17362" y="21600"/>
                      <a:pt x="17362" y="21600"/>
                      <a:pt x="17362" y="21600"/>
                    </a:cubicBezTo>
                    <a:cubicBezTo>
                      <a:pt x="17089" y="21445"/>
                      <a:pt x="17089" y="21445"/>
                      <a:pt x="17089" y="21445"/>
                    </a:cubicBezTo>
                    <a:cubicBezTo>
                      <a:pt x="16952" y="21600"/>
                      <a:pt x="16952" y="21600"/>
                      <a:pt x="16952" y="21600"/>
                    </a:cubicBezTo>
                    <a:cubicBezTo>
                      <a:pt x="16952" y="21600"/>
                      <a:pt x="16952" y="21600"/>
                      <a:pt x="16952" y="21600"/>
                    </a:cubicBezTo>
                    <a:cubicBezTo>
                      <a:pt x="16542" y="21445"/>
                      <a:pt x="16542" y="21445"/>
                      <a:pt x="16542" y="21445"/>
                    </a:cubicBezTo>
                    <a:cubicBezTo>
                      <a:pt x="16542" y="21445"/>
                      <a:pt x="16268" y="21600"/>
                      <a:pt x="16132" y="21600"/>
                    </a:cubicBezTo>
                    <a:cubicBezTo>
                      <a:pt x="16132" y="21600"/>
                      <a:pt x="15995" y="21600"/>
                      <a:pt x="15995" y="21600"/>
                    </a:cubicBezTo>
                    <a:cubicBezTo>
                      <a:pt x="15995" y="21600"/>
                      <a:pt x="15722" y="21445"/>
                      <a:pt x="15585" y="21445"/>
                    </a:cubicBezTo>
                    <a:cubicBezTo>
                      <a:pt x="15585" y="21445"/>
                      <a:pt x="15585" y="21445"/>
                      <a:pt x="15585" y="21445"/>
                    </a:cubicBezTo>
                    <a:cubicBezTo>
                      <a:pt x="15585" y="21445"/>
                      <a:pt x="15585" y="21445"/>
                      <a:pt x="15585" y="21445"/>
                    </a:cubicBezTo>
                    <a:cubicBezTo>
                      <a:pt x="15585" y="21445"/>
                      <a:pt x="15585" y="21445"/>
                      <a:pt x="15585" y="21445"/>
                    </a:cubicBezTo>
                    <a:cubicBezTo>
                      <a:pt x="15585" y="21445"/>
                      <a:pt x="15585" y="21445"/>
                      <a:pt x="15585" y="21445"/>
                    </a:cubicBezTo>
                    <a:cubicBezTo>
                      <a:pt x="15585" y="21445"/>
                      <a:pt x="15585" y="21445"/>
                      <a:pt x="15585" y="21445"/>
                    </a:cubicBezTo>
                    <a:cubicBezTo>
                      <a:pt x="15585" y="21289"/>
                      <a:pt x="15585" y="21289"/>
                      <a:pt x="15585" y="21289"/>
                    </a:cubicBezTo>
                    <a:cubicBezTo>
                      <a:pt x="15585" y="21289"/>
                      <a:pt x="15585" y="21289"/>
                      <a:pt x="15585" y="21289"/>
                    </a:cubicBezTo>
                    <a:cubicBezTo>
                      <a:pt x="15585" y="21289"/>
                      <a:pt x="15585" y="21289"/>
                      <a:pt x="15585" y="21289"/>
                    </a:cubicBezTo>
                    <a:cubicBezTo>
                      <a:pt x="15585" y="21289"/>
                      <a:pt x="15585" y="21289"/>
                      <a:pt x="15585" y="21289"/>
                    </a:cubicBezTo>
                    <a:cubicBezTo>
                      <a:pt x="15448" y="21289"/>
                      <a:pt x="15448" y="21289"/>
                      <a:pt x="15448" y="21289"/>
                    </a:cubicBezTo>
                    <a:cubicBezTo>
                      <a:pt x="15448" y="21289"/>
                      <a:pt x="15448" y="21289"/>
                      <a:pt x="15448" y="21289"/>
                    </a:cubicBezTo>
                    <a:cubicBezTo>
                      <a:pt x="15448" y="21289"/>
                      <a:pt x="15448" y="21289"/>
                      <a:pt x="15448" y="21289"/>
                    </a:cubicBezTo>
                    <a:cubicBezTo>
                      <a:pt x="15448" y="21289"/>
                      <a:pt x="15448" y="21289"/>
                      <a:pt x="15448" y="21289"/>
                    </a:cubicBezTo>
                    <a:cubicBezTo>
                      <a:pt x="15448" y="21289"/>
                      <a:pt x="15448" y="21289"/>
                      <a:pt x="15448" y="21289"/>
                    </a:cubicBezTo>
                    <a:cubicBezTo>
                      <a:pt x="15448" y="21289"/>
                      <a:pt x="15448" y="21289"/>
                      <a:pt x="15448" y="21289"/>
                    </a:cubicBezTo>
                    <a:cubicBezTo>
                      <a:pt x="15448" y="21289"/>
                      <a:pt x="15448" y="21289"/>
                      <a:pt x="15448" y="21289"/>
                    </a:cubicBezTo>
                    <a:cubicBezTo>
                      <a:pt x="15448" y="21289"/>
                      <a:pt x="15448" y="21289"/>
                      <a:pt x="15448" y="21289"/>
                    </a:cubicBezTo>
                    <a:cubicBezTo>
                      <a:pt x="15448" y="21289"/>
                      <a:pt x="15448" y="21289"/>
                      <a:pt x="15448" y="21289"/>
                    </a:cubicBezTo>
                    <a:cubicBezTo>
                      <a:pt x="15448" y="21289"/>
                      <a:pt x="15448" y="21289"/>
                      <a:pt x="15448" y="21289"/>
                    </a:cubicBezTo>
                    <a:cubicBezTo>
                      <a:pt x="15448" y="21289"/>
                      <a:pt x="15448" y="21289"/>
                      <a:pt x="15448" y="21289"/>
                    </a:cubicBezTo>
                    <a:cubicBezTo>
                      <a:pt x="15448" y="21289"/>
                      <a:pt x="15448" y="21289"/>
                      <a:pt x="15448" y="21289"/>
                    </a:cubicBezTo>
                    <a:cubicBezTo>
                      <a:pt x="15448" y="21289"/>
                      <a:pt x="15448" y="21289"/>
                      <a:pt x="15448" y="21289"/>
                    </a:cubicBezTo>
                    <a:cubicBezTo>
                      <a:pt x="15311" y="21289"/>
                      <a:pt x="15311" y="21289"/>
                      <a:pt x="15311" y="21289"/>
                    </a:cubicBezTo>
                    <a:cubicBezTo>
                      <a:pt x="15311" y="21289"/>
                      <a:pt x="15311" y="21289"/>
                      <a:pt x="15311" y="21289"/>
                    </a:cubicBezTo>
                    <a:cubicBezTo>
                      <a:pt x="15311" y="21289"/>
                      <a:pt x="15311" y="21289"/>
                      <a:pt x="15311" y="21289"/>
                    </a:cubicBezTo>
                    <a:cubicBezTo>
                      <a:pt x="15311" y="21289"/>
                      <a:pt x="15311" y="21289"/>
                      <a:pt x="15311" y="21289"/>
                    </a:cubicBezTo>
                    <a:cubicBezTo>
                      <a:pt x="15311" y="21289"/>
                      <a:pt x="15311" y="21289"/>
                      <a:pt x="15311" y="21289"/>
                    </a:cubicBezTo>
                    <a:cubicBezTo>
                      <a:pt x="15311" y="21289"/>
                      <a:pt x="15311" y="21289"/>
                      <a:pt x="15311" y="21289"/>
                    </a:cubicBezTo>
                    <a:cubicBezTo>
                      <a:pt x="15311" y="21289"/>
                      <a:pt x="15311" y="21289"/>
                      <a:pt x="15311" y="21289"/>
                    </a:cubicBezTo>
                    <a:cubicBezTo>
                      <a:pt x="15311" y="21289"/>
                      <a:pt x="15311" y="21289"/>
                      <a:pt x="15311" y="21289"/>
                    </a:cubicBezTo>
                    <a:cubicBezTo>
                      <a:pt x="15311" y="21289"/>
                      <a:pt x="15311" y="21289"/>
                      <a:pt x="15311" y="21289"/>
                    </a:cubicBezTo>
                    <a:cubicBezTo>
                      <a:pt x="14491" y="20823"/>
                      <a:pt x="14491" y="20823"/>
                      <a:pt x="14491" y="20823"/>
                    </a:cubicBezTo>
                    <a:cubicBezTo>
                      <a:pt x="13808" y="20357"/>
                      <a:pt x="13808" y="20357"/>
                      <a:pt x="13808" y="20357"/>
                    </a:cubicBezTo>
                    <a:cubicBezTo>
                      <a:pt x="13534" y="20046"/>
                      <a:pt x="13534" y="20046"/>
                      <a:pt x="13534" y="20046"/>
                    </a:cubicBezTo>
                    <a:cubicBezTo>
                      <a:pt x="13397" y="19424"/>
                      <a:pt x="13397" y="19424"/>
                      <a:pt x="13397" y="19424"/>
                    </a:cubicBezTo>
                    <a:cubicBezTo>
                      <a:pt x="12714" y="19269"/>
                      <a:pt x="12714" y="19269"/>
                      <a:pt x="12714" y="19269"/>
                    </a:cubicBezTo>
                    <a:cubicBezTo>
                      <a:pt x="12714" y="18803"/>
                      <a:pt x="11894" y="19580"/>
                      <a:pt x="12167" y="18647"/>
                    </a:cubicBezTo>
                    <a:cubicBezTo>
                      <a:pt x="12167" y="18647"/>
                      <a:pt x="12167" y="18492"/>
                      <a:pt x="12167" y="18492"/>
                    </a:cubicBezTo>
                    <a:cubicBezTo>
                      <a:pt x="12167" y="18492"/>
                      <a:pt x="12167" y="18492"/>
                      <a:pt x="12167" y="18492"/>
                    </a:cubicBezTo>
                    <a:cubicBezTo>
                      <a:pt x="12167" y="18337"/>
                      <a:pt x="11894" y="18026"/>
                      <a:pt x="11894" y="18026"/>
                    </a:cubicBezTo>
                    <a:cubicBezTo>
                      <a:pt x="11073" y="17560"/>
                      <a:pt x="10937" y="17094"/>
                      <a:pt x="10527" y="16938"/>
                    </a:cubicBezTo>
                    <a:cubicBezTo>
                      <a:pt x="10390" y="16938"/>
                      <a:pt x="10390" y="16938"/>
                      <a:pt x="10390" y="16938"/>
                    </a:cubicBezTo>
                    <a:cubicBezTo>
                      <a:pt x="9843" y="16317"/>
                      <a:pt x="9843" y="16317"/>
                      <a:pt x="9843" y="16317"/>
                    </a:cubicBezTo>
                    <a:cubicBezTo>
                      <a:pt x="9570" y="16161"/>
                      <a:pt x="9570" y="16161"/>
                      <a:pt x="9570" y="16161"/>
                    </a:cubicBezTo>
                    <a:cubicBezTo>
                      <a:pt x="9296" y="15850"/>
                      <a:pt x="9296" y="15850"/>
                      <a:pt x="9296" y="15850"/>
                    </a:cubicBezTo>
                    <a:cubicBezTo>
                      <a:pt x="9296" y="15540"/>
                      <a:pt x="9296" y="15540"/>
                      <a:pt x="9296" y="15540"/>
                    </a:cubicBezTo>
                    <a:cubicBezTo>
                      <a:pt x="9159" y="14918"/>
                      <a:pt x="9159" y="14918"/>
                      <a:pt x="9159" y="14918"/>
                    </a:cubicBezTo>
                    <a:cubicBezTo>
                      <a:pt x="9159" y="14918"/>
                      <a:pt x="9159" y="14918"/>
                      <a:pt x="9159" y="14918"/>
                    </a:cubicBezTo>
                    <a:cubicBezTo>
                      <a:pt x="9159" y="14918"/>
                      <a:pt x="8613" y="14763"/>
                      <a:pt x="8339" y="14607"/>
                    </a:cubicBezTo>
                    <a:cubicBezTo>
                      <a:pt x="8066" y="14452"/>
                      <a:pt x="8066" y="14452"/>
                      <a:pt x="8066" y="14452"/>
                    </a:cubicBezTo>
                    <a:cubicBezTo>
                      <a:pt x="7792" y="13986"/>
                      <a:pt x="7792" y="13986"/>
                      <a:pt x="7792" y="13986"/>
                    </a:cubicBezTo>
                    <a:cubicBezTo>
                      <a:pt x="7656" y="13830"/>
                      <a:pt x="7656" y="13830"/>
                      <a:pt x="7656" y="13830"/>
                    </a:cubicBezTo>
                    <a:cubicBezTo>
                      <a:pt x="7246" y="13364"/>
                      <a:pt x="7246" y="13364"/>
                      <a:pt x="7246" y="13364"/>
                    </a:cubicBezTo>
                    <a:cubicBezTo>
                      <a:pt x="7109" y="13364"/>
                      <a:pt x="7109" y="13364"/>
                      <a:pt x="7109" y="13364"/>
                    </a:cubicBezTo>
                    <a:cubicBezTo>
                      <a:pt x="6425" y="13053"/>
                      <a:pt x="6425" y="13053"/>
                      <a:pt x="6425" y="13053"/>
                    </a:cubicBezTo>
                    <a:cubicBezTo>
                      <a:pt x="6289" y="12742"/>
                      <a:pt x="6289" y="12742"/>
                      <a:pt x="6289" y="12742"/>
                    </a:cubicBezTo>
                    <a:cubicBezTo>
                      <a:pt x="6015" y="12587"/>
                      <a:pt x="6015" y="12587"/>
                      <a:pt x="6015" y="12587"/>
                    </a:cubicBezTo>
                    <a:cubicBezTo>
                      <a:pt x="5878" y="12276"/>
                      <a:pt x="5878" y="12276"/>
                      <a:pt x="5878" y="12276"/>
                    </a:cubicBezTo>
                    <a:cubicBezTo>
                      <a:pt x="5468" y="12121"/>
                      <a:pt x="5468" y="12121"/>
                      <a:pt x="5468" y="12121"/>
                    </a:cubicBezTo>
                    <a:cubicBezTo>
                      <a:pt x="5332" y="11810"/>
                      <a:pt x="5332" y="11810"/>
                      <a:pt x="5332" y="11810"/>
                    </a:cubicBezTo>
                    <a:cubicBezTo>
                      <a:pt x="5195" y="11655"/>
                      <a:pt x="5195" y="11655"/>
                      <a:pt x="5195" y="11655"/>
                    </a:cubicBezTo>
                    <a:cubicBezTo>
                      <a:pt x="4785" y="11033"/>
                      <a:pt x="4785" y="11033"/>
                      <a:pt x="4785" y="11033"/>
                    </a:cubicBezTo>
                    <a:cubicBezTo>
                      <a:pt x="4375" y="10722"/>
                      <a:pt x="4375" y="10722"/>
                      <a:pt x="4375" y="10722"/>
                    </a:cubicBezTo>
                    <a:cubicBezTo>
                      <a:pt x="4238" y="10567"/>
                      <a:pt x="4238" y="10567"/>
                      <a:pt x="4238" y="10567"/>
                    </a:cubicBezTo>
                    <a:cubicBezTo>
                      <a:pt x="4101" y="10412"/>
                      <a:pt x="4101" y="10412"/>
                      <a:pt x="4101" y="10412"/>
                    </a:cubicBezTo>
                    <a:cubicBezTo>
                      <a:pt x="3828" y="9945"/>
                      <a:pt x="3828" y="9945"/>
                      <a:pt x="3828" y="9945"/>
                    </a:cubicBezTo>
                    <a:cubicBezTo>
                      <a:pt x="3418" y="9479"/>
                      <a:pt x="3418" y="9479"/>
                      <a:pt x="3418" y="9479"/>
                    </a:cubicBezTo>
                    <a:cubicBezTo>
                      <a:pt x="3144" y="9168"/>
                      <a:pt x="3144" y="9168"/>
                      <a:pt x="3144" y="9168"/>
                    </a:cubicBezTo>
                    <a:cubicBezTo>
                      <a:pt x="2871" y="8702"/>
                      <a:pt x="2871" y="8702"/>
                      <a:pt x="2871" y="8702"/>
                    </a:cubicBezTo>
                    <a:cubicBezTo>
                      <a:pt x="3144" y="8391"/>
                      <a:pt x="3144" y="8391"/>
                      <a:pt x="3144" y="8391"/>
                    </a:cubicBezTo>
                    <a:cubicBezTo>
                      <a:pt x="3008" y="8236"/>
                      <a:pt x="2871" y="8236"/>
                      <a:pt x="2871" y="8081"/>
                    </a:cubicBezTo>
                    <a:cubicBezTo>
                      <a:pt x="2734" y="8081"/>
                      <a:pt x="2461" y="7925"/>
                      <a:pt x="2597" y="7770"/>
                    </a:cubicBezTo>
                    <a:cubicBezTo>
                      <a:pt x="2597" y="7614"/>
                      <a:pt x="2461" y="7459"/>
                      <a:pt x="2461" y="7148"/>
                    </a:cubicBezTo>
                    <a:cubicBezTo>
                      <a:pt x="2461" y="6993"/>
                      <a:pt x="2461" y="6837"/>
                      <a:pt x="2324" y="6837"/>
                    </a:cubicBezTo>
                    <a:cubicBezTo>
                      <a:pt x="2187" y="6682"/>
                      <a:pt x="2187" y="6682"/>
                      <a:pt x="2187" y="6682"/>
                    </a:cubicBezTo>
                    <a:cubicBezTo>
                      <a:pt x="2051" y="6682"/>
                      <a:pt x="1914" y="6682"/>
                      <a:pt x="1914" y="6682"/>
                    </a:cubicBezTo>
                    <a:cubicBezTo>
                      <a:pt x="1777" y="6682"/>
                      <a:pt x="1777" y="6682"/>
                      <a:pt x="1777" y="6682"/>
                    </a:cubicBezTo>
                    <a:cubicBezTo>
                      <a:pt x="1777" y="6682"/>
                      <a:pt x="1914" y="6371"/>
                      <a:pt x="1914" y="6060"/>
                    </a:cubicBezTo>
                    <a:cubicBezTo>
                      <a:pt x="1367" y="5905"/>
                      <a:pt x="1367" y="5905"/>
                      <a:pt x="1367" y="5905"/>
                    </a:cubicBezTo>
                    <a:cubicBezTo>
                      <a:pt x="1367" y="5905"/>
                      <a:pt x="1367" y="5439"/>
                      <a:pt x="1094" y="5283"/>
                    </a:cubicBezTo>
                    <a:cubicBezTo>
                      <a:pt x="820" y="5283"/>
                      <a:pt x="820" y="5283"/>
                      <a:pt x="820" y="5283"/>
                    </a:cubicBezTo>
                    <a:cubicBezTo>
                      <a:pt x="684" y="5439"/>
                      <a:pt x="684" y="5594"/>
                      <a:pt x="684" y="5594"/>
                    </a:cubicBezTo>
                    <a:cubicBezTo>
                      <a:pt x="137" y="4973"/>
                      <a:pt x="137" y="4973"/>
                      <a:pt x="137" y="4973"/>
                    </a:cubicBezTo>
                    <a:cubicBezTo>
                      <a:pt x="137" y="4973"/>
                      <a:pt x="137" y="4817"/>
                      <a:pt x="273" y="4506"/>
                    </a:cubicBezTo>
                    <a:cubicBezTo>
                      <a:pt x="547" y="4196"/>
                      <a:pt x="273" y="4040"/>
                      <a:pt x="273" y="4040"/>
                    </a:cubicBezTo>
                    <a:cubicBezTo>
                      <a:pt x="137" y="3574"/>
                      <a:pt x="137" y="3574"/>
                      <a:pt x="137" y="3574"/>
                    </a:cubicBezTo>
                    <a:cubicBezTo>
                      <a:pt x="273" y="3263"/>
                      <a:pt x="273" y="3263"/>
                      <a:pt x="273" y="3263"/>
                    </a:cubicBezTo>
                    <a:cubicBezTo>
                      <a:pt x="137" y="3108"/>
                      <a:pt x="137" y="3108"/>
                      <a:pt x="137" y="3108"/>
                    </a:cubicBezTo>
                    <a:cubicBezTo>
                      <a:pt x="0" y="2953"/>
                      <a:pt x="0" y="2953"/>
                      <a:pt x="0" y="2953"/>
                    </a:cubicBezTo>
                    <a:cubicBezTo>
                      <a:pt x="0" y="2953"/>
                      <a:pt x="0" y="2953"/>
                      <a:pt x="0" y="2953"/>
                    </a:cubicBezTo>
                    <a:cubicBezTo>
                      <a:pt x="0" y="2953"/>
                      <a:pt x="0" y="2953"/>
                      <a:pt x="0" y="2953"/>
                    </a:cubicBezTo>
                    <a:cubicBezTo>
                      <a:pt x="273" y="2331"/>
                      <a:pt x="273" y="2331"/>
                      <a:pt x="273" y="2331"/>
                    </a:cubicBezTo>
                    <a:cubicBezTo>
                      <a:pt x="273" y="2331"/>
                      <a:pt x="137" y="2020"/>
                      <a:pt x="137" y="1709"/>
                    </a:cubicBezTo>
                    <a:cubicBezTo>
                      <a:pt x="137" y="1709"/>
                      <a:pt x="273" y="1554"/>
                      <a:pt x="273" y="1554"/>
                    </a:cubicBezTo>
                    <a:cubicBezTo>
                      <a:pt x="273" y="1554"/>
                      <a:pt x="273" y="1554"/>
                      <a:pt x="273" y="1554"/>
                    </a:cubicBezTo>
                    <a:cubicBezTo>
                      <a:pt x="273" y="1399"/>
                      <a:pt x="273" y="1399"/>
                      <a:pt x="273" y="1399"/>
                    </a:cubicBezTo>
                    <a:cubicBezTo>
                      <a:pt x="273" y="1399"/>
                      <a:pt x="273" y="1399"/>
                      <a:pt x="273" y="1399"/>
                    </a:cubicBezTo>
                    <a:cubicBezTo>
                      <a:pt x="410" y="1399"/>
                      <a:pt x="410" y="1399"/>
                      <a:pt x="410" y="1399"/>
                    </a:cubicBezTo>
                    <a:cubicBezTo>
                      <a:pt x="410" y="1399"/>
                      <a:pt x="410" y="1399"/>
                      <a:pt x="410" y="1399"/>
                    </a:cubicBezTo>
                    <a:cubicBezTo>
                      <a:pt x="410" y="1243"/>
                      <a:pt x="1094" y="1088"/>
                      <a:pt x="1094" y="1088"/>
                    </a:cubicBezTo>
                    <a:cubicBezTo>
                      <a:pt x="1367" y="932"/>
                      <a:pt x="1367" y="932"/>
                      <a:pt x="1367" y="932"/>
                    </a:cubicBezTo>
                    <a:cubicBezTo>
                      <a:pt x="1914" y="1709"/>
                      <a:pt x="1914" y="1709"/>
                      <a:pt x="1914" y="1709"/>
                    </a:cubicBezTo>
                    <a:cubicBezTo>
                      <a:pt x="2461" y="2331"/>
                      <a:pt x="2461" y="2331"/>
                      <a:pt x="2461" y="2331"/>
                    </a:cubicBezTo>
                    <a:cubicBezTo>
                      <a:pt x="2871" y="2642"/>
                      <a:pt x="2871" y="2642"/>
                      <a:pt x="2871" y="2642"/>
                    </a:cubicBezTo>
                    <a:cubicBezTo>
                      <a:pt x="2871" y="2642"/>
                      <a:pt x="3008" y="2486"/>
                      <a:pt x="3144" y="2486"/>
                    </a:cubicBezTo>
                    <a:cubicBezTo>
                      <a:pt x="3144" y="2331"/>
                      <a:pt x="3144" y="2020"/>
                      <a:pt x="3144" y="2020"/>
                    </a:cubicBezTo>
                    <a:cubicBezTo>
                      <a:pt x="3418" y="1709"/>
                      <a:pt x="3418" y="1709"/>
                      <a:pt x="3418" y="1709"/>
                    </a:cubicBezTo>
                    <a:cubicBezTo>
                      <a:pt x="3554" y="1399"/>
                      <a:pt x="3554" y="1399"/>
                      <a:pt x="3554" y="1399"/>
                    </a:cubicBezTo>
                    <a:cubicBezTo>
                      <a:pt x="3554" y="1088"/>
                      <a:pt x="3554" y="1088"/>
                      <a:pt x="3554" y="1088"/>
                    </a:cubicBezTo>
                    <a:cubicBezTo>
                      <a:pt x="3828" y="932"/>
                      <a:pt x="3828" y="932"/>
                      <a:pt x="3828" y="932"/>
                    </a:cubicBezTo>
                    <a:cubicBezTo>
                      <a:pt x="4238" y="777"/>
                      <a:pt x="4238" y="777"/>
                      <a:pt x="4238" y="777"/>
                    </a:cubicBezTo>
                    <a:cubicBezTo>
                      <a:pt x="4785" y="622"/>
                      <a:pt x="4785" y="622"/>
                      <a:pt x="4785" y="622"/>
                    </a:cubicBezTo>
                    <a:cubicBezTo>
                      <a:pt x="4785" y="622"/>
                      <a:pt x="5195" y="777"/>
                      <a:pt x="5332" y="777"/>
                    </a:cubicBezTo>
                    <a:cubicBezTo>
                      <a:pt x="5332" y="777"/>
                      <a:pt x="5468" y="777"/>
                      <a:pt x="5468" y="777"/>
                    </a:cubicBezTo>
                    <a:cubicBezTo>
                      <a:pt x="5742" y="311"/>
                      <a:pt x="5742" y="311"/>
                      <a:pt x="5742" y="311"/>
                    </a:cubicBezTo>
                    <a:cubicBezTo>
                      <a:pt x="5742" y="311"/>
                      <a:pt x="5742" y="311"/>
                      <a:pt x="5742" y="311"/>
                    </a:cubicBezTo>
                    <a:cubicBezTo>
                      <a:pt x="5878" y="0"/>
                      <a:pt x="5878" y="0"/>
                      <a:pt x="5878" y="0"/>
                    </a:cubicBezTo>
                    <a:cubicBezTo>
                      <a:pt x="6562" y="311"/>
                      <a:pt x="6562" y="311"/>
                      <a:pt x="6562" y="311"/>
                    </a:cubicBezTo>
                    <a:cubicBezTo>
                      <a:pt x="6835" y="622"/>
                      <a:pt x="6835" y="622"/>
                      <a:pt x="6835" y="622"/>
                    </a:cubicBezTo>
                    <a:cubicBezTo>
                      <a:pt x="7519" y="777"/>
                      <a:pt x="7519" y="777"/>
                      <a:pt x="7519" y="777"/>
                    </a:cubicBezTo>
                    <a:cubicBezTo>
                      <a:pt x="7519" y="777"/>
                      <a:pt x="7519" y="777"/>
                      <a:pt x="7519" y="777"/>
                    </a:cubicBezTo>
                    <a:cubicBezTo>
                      <a:pt x="7792" y="777"/>
                      <a:pt x="7792" y="777"/>
                      <a:pt x="7792" y="777"/>
                    </a:cubicBezTo>
                    <a:cubicBezTo>
                      <a:pt x="7792" y="622"/>
                      <a:pt x="7792" y="622"/>
                      <a:pt x="7792" y="622"/>
                    </a:cubicBezTo>
                    <a:cubicBezTo>
                      <a:pt x="8339" y="622"/>
                      <a:pt x="8339" y="622"/>
                      <a:pt x="8339" y="622"/>
                    </a:cubicBezTo>
                    <a:cubicBezTo>
                      <a:pt x="9023" y="777"/>
                      <a:pt x="9023" y="777"/>
                      <a:pt x="9023" y="777"/>
                    </a:cubicBezTo>
                    <a:cubicBezTo>
                      <a:pt x="9433" y="777"/>
                      <a:pt x="9433" y="777"/>
                      <a:pt x="9433" y="777"/>
                    </a:cubicBezTo>
                    <a:cubicBezTo>
                      <a:pt x="10116" y="777"/>
                      <a:pt x="10116" y="777"/>
                      <a:pt x="10116" y="777"/>
                    </a:cubicBezTo>
                    <a:cubicBezTo>
                      <a:pt x="10527" y="932"/>
                      <a:pt x="10527" y="932"/>
                      <a:pt x="10527" y="932"/>
                    </a:cubicBezTo>
                    <a:cubicBezTo>
                      <a:pt x="10800" y="1088"/>
                      <a:pt x="10800" y="1088"/>
                      <a:pt x="10800" y="1088"/>
                    </a:cubicBezTo>
                    <a:cubicBezTo>
                      <a:pt x="10800" y="1088"/>
                      <a:pt x="10800" y="1088"/>
                      <a:pt x="10937" y="932"/>
                    </a:cubicBezTo>
                    <a:cubicBezTo>
                      <a:pt x="10937" y="932"/>
                      <a:pt x="11347" y="932"/>
                      <a:pt x="11347" y="932"/>
                    </a:cubicBezTo>
                    <a:cubicBezTo>
                      <a:pt x="11484" y="466"/>
                      <a:pt x="11484" y="466"/>
                      <a:pt x="11484" y="466"/>
                    </a:cubicBezTo>
                    <a:cubicBezTo>
                      <a:pt x="11620" y="777"/>
                      <a:pt x="11620" y="777"/>
                      <a:pt x="11620" y="777"/>
                    </a:cubicBezTo>
                    <a:cubicBezTo>
                      <a:pt x="11757" y="777"/>
                      <a:pt x="12030" y="777"/>
                      <a:pt x="12030" y="777"/>
                    </a:cubicBezTo>
                    <a:cubicBezTo>
                      <a:pt x="12167" y="311"/>
                      <a:pt x="12167" y="311"/>
                      <a:pt x="12167" y="311"/>
                    </a:cubicBezTo>
                    <a:cubicBezTo>
                      <a:pt x="12304" y="466"/>
                      <a:pt x="12304" y="466"/>
                      <a:pt x="12304" y="466"/>
                    </a:cubicBezTo>
                    <a:cubicBezTo>
                      <a:pt x="12441" y="466"/>
                      <a:pt x="12441" y="466"/>
                      <a:pt x="12577" y="466"/>
                    </a:cubicBezTo>
                    <a:cubicBezTo>
                      <a:pt x="12714" y="466"/>
                      <a:pt x="12851" y="311"/>
                      <a:pt x="12851" y="311"/>
                    </a:cubicBezTo>
                    <a:cubicBezTo>
                      <a:pt x="12851" y="311"/>
                      <a:pt x="12987" y="466"/>
                      <a:pt x="12987" y="466"/>
                    </a:cubicBezTo>
                    <a:cubicBezTo>
                      <a:pt x="12987" y="466"/>
                      <a:pt x="13124" y="311"/>
                      <a:pt x="13261" y="311"/>
                    </a:cubicBezTo>
                    <a:cubicBezTo>
                      <a:pt x="13261" y="311"/>
                      <a:pt x="13261" y="311"/>
                      <a:pt x="13261" y="311"/>
                    </a:cubicBezTo>
                    <a:cubicBezTo>
                      <a:pt x="13261" y="311"/>
                      <a:pt x="13261" y="311"/>
                      <a:pt x="13261" y="311"/>
                    </a:cubicBezTo>
                    <a:cubicBezTo>
                      <a:pt x="13397" y="311"/>
                      <a:pt x="13397" y="311"/>
                      <a:pt x="13397" y="311"/>
                    </a:cubicBezTo>
                    <a:cubicBezTo>
                      <a:pt x="13397" y="311"/>
                      <a:pt x="13397" y="311"/>
                      <a:pt x="13397" y="311"/>
                    </a:cubicBezTo>
                    <a:cubicBezTo>
                      <a:pt x="13397" y="311"/>
                      <a:pt x="13397" y="311"/>
                      <a:pt x="13397" y="311"/>
                    </a:cubicBezTo>
                    <a:cubicBezTo>
                      <a:pt x="13397" y="311"/>
                      <a:pt x="13397" y="311"/>
                      <a:pt x="13397" y="311"/>
                    </a:cubicBezTo>
                    <a:cubicBezTo>
                      <a:pt x="13397" y="311"/>
                      <a:pt x="13397" y="311"/>
                      <a:pt x="13397" y="311"/>
                    </a:cubicBezTo>
                    <a:cubicBezTo>
                      <a:pt x="13397" y="311"/>
                      <a:pt x="13397" y="311"/>
                      <a:pt x="13397" y="311"/>
                    </a:cubicBezTo>
                    <a:cubicBezTo>
                      <a:pt x="13397" y="311"/>
                      <a:pt x="13397" y="311"/>
                      <a:pt x="13397" y="311"/>
                    </a:cubicBezTo>
                    <a:cubicBezTo>
                      <a:pt x="13397" y="311"/>
                      <a:pt x="13397" y="311"/>
                      <a:pt x="13397" y="311"/>
                    </a:cubicBezTo>
                    <a:cubicBezTo>
                      <a:pt x="13397" y="311"/>
                      <a:pt x="13397" y="311"/>
                      <a:pt x="13397" y="311"/>
                    </a:cubicBezTo>
                    <a:cubicBezTo>
                      <a:pt x="13397" y="311"/>
                      <a:pt x="13397" y="311"/>
                      <a:pt x="13397" y="311"/>
                    </a:cubicBezTo>
                    <a:cubicBezTo>
                      <a:pt x="13397" y="311"/>
                      <a:pt x="13397" y="311"/>
                      <a:pt x="13397" y="311"/>
                    </a:cubicBezTo>
                    <a:cubicBezTo>
                      <a:pt x="13397" y="311"/>
                      <a:pt x="13397" y="311"/>
                      <a:pt x="13397" y="311"/>
                    </a:cubicBezTo>
                    <a:cubicBezTo>
                      <a:pt x="13397" y="311"/>
                      <a:pt x="13397" y="311"/>
                      <a:pt x="13397" y="311"/>
                    </a:cubicBezTo>
                    <a:cubicBezTo>
                      <a:pt x="13397" y="311"/>
                      <a:pt x="13397" y="311"/>
                      <a:pt x="13397" y="311"/>
                    </a:cubicBezTo>
                    <a:cubicBezTo>
                      <a:pt x="13534" y="311"/>
                      <a:pt x="13534" y="311"/>
                      <a:pt x="13534" y="311"/>
                    </a:cubicBezTo>
                    <a:cubicBezTo>
                      <a:pt x="13534" y="311"/>
                      <a:pt x="13534" y="311"/>
                      <a:pt x="13534" y="311"/>
                    </a:cubicBezTo>
                    <a:cubicBezTo>
                      <a:pt x="13534" y="311"/>
                      <a:pt x="13534" y="311"/>
                      <a:pt x="13534" y="311"/>
                    </a:cubicBezTo>
                    <a:cubicBezTo>
                      <a:pt x="13534" y="311"/>
                      <a:pt x="13534" y="311"/>
                      <a:pt x="13534" y="311"/>
                    </a:cubicBezTo>
                    <a:cubicBezTo>
                      <a:pt x="13534" y="311"/>
                      <a:pt x="13534" y="311"/>
                      <a:pt x="13534" y="311"/>
                    </a:cubicBezTo>
                    <a:cubicBezTo>
                      <a:pt x="13534" y="311"/>
                      <a:pt x="13534" y="311"/>
                      <a:pt x="13534" y="311"/>
                    </a:cubicBezTo>
                    <a:cubicBezTo>
                      <a:pt x="13534" y="311"/>
                      <a:pt x="13534" y="311"/>
                      <a:pt x="13534" y="311"/>
                    </a:cubicBezTo>
                    <a:cubicBezTo>
                      <a:pt x="13534" y="311"/>
                      <a:pt x="13534" y="311"/>
                      <a:pt x="13534" y="311"/>
                    </a:cubicBezTo>
                    <a:cubicBezTo>
                      <a:pt x="13534" y="311"/>
                      <a:pt x="13534" y="311"/>
                      <a:pt x="13534" y="311"/>
                    </a:cubicBezTo>
                    <a:cubicBezTo>
                      <a:pt x="13534" y="311"/>
                      <a:pt x="13534" y="311"/>
                      <a:pt x="13534" y="311"/>
                    </a:cubicBezTo>
                    <a:cubicBezTo>
                      <a:pt x="13534" y="311"/>
                      <a:pt x="13534" y="311"/>
                      <a:pt x="13534" y="311"/>
                    </a:cubicBezTo>
                    <a:cubicBezTo>
                      <a:pt x="13534" y="311"/>
                      <a:pt x="13534" y="311"/>
                      <a:pt x="13534" y="311"/>
                    </a:cubicBezTo>
                    <a:cubicBezTo>
                      <a:pt x="13534" y="311"/>
                      <a:pt x="13534" y="311"/>
                      <a:pt x="13534" y="311"/>
                    </a:cubicBezTo>
                    <a:cubicBezTo>
                      <a:pt x="13534" y="311"/>
                      <a:pt x="13534" y="311"/>
                      <a:pt x="13534" y="311"/>
                    </a:cubicBezTo>
                    <a:cubicBezTo>
                      <a:pt x="13534" y="311"/>
                      <a:pt x="13534" y="311"/>
                      <a:pt x="13534" y="311"/>
                    </a:cubicBezTo>
                    <a:cubicBezTo>
                      <a:pt x="13534" y="311"/>
                      <a:pt x="13534" y="311"/>
                      <a:pt x="13534" y="311"/>
                    </a:cubicBezTo>
                    <a:cubicBezTo>
                      <a:pt x="13534" y="155"/>
                      <a:pt x="13534" y="155"/>
                      <a:pt x="13534" y="155"/>
                    </a:cubicBezTo>
                    <a:cubicBezTo>
                      <a:pt x="13534" y="155"/>
                      <a:pt x="13534" y="155"/>
                      <a:pt x="13534" y="155"/>
                    </a:cubicBezTo>
                    <a:cubicBezTo>
                      <a:pt x="13534" y="155"/>
                      <a:pt x="13534" y="155"/>
                      <a:pt x="13534" y="155"/>
                    </a:cubicBezTo>
                    <a:cubicBezTo>
                      <a:pt x="13534" y="155"/>
                      <a:pt x="13534" y="155"/>
                      <a:pt x="13534" y="155"/>
                    </a:cubicBezTo>
                    <a:cubicBezTo>
                      <a:pt x="13534" y="155"/>
                      <a:pt x="13534" y="155"/>
                      <a:pt x="13534" y="155"/>
                    </a:cubicBezTo>
                    <a:cubicBezTo>
                      <a:pt x="13671" y="155"/>
                      <a:pt x="13671" y="155"/>
                      <a:pt x="13671" y="155"/>
                    </a:cubicBezTo>
                    <a:cubicBezTo>
                      <a:pt x="13671" y="155"/>
                      <a:pt x="13671" y="155"/>
                      <a:pt x="13671" y="155"/>
                    </a:cubicBezTo>
                    <a:cubicBezTo>
                      <a:pt x="13671" y="155"/>
                      <a:pt x="13671" y="155"/>
                      <a:pt x="13671" y="155"/>
                    </a:cubicBezTo>
                    <a:cubicBezTo>
                      <a:pt x="13671" y="155"/>
                      <a:pt x="13671" y="155"/>
                      <a:pt x="13671" y="155"/>
                    </a:cubicBezTo>
                    <a:cubicBezTo>
                      <a:pt x="13671" y="155"/>
                      <a:pt x="13671" y="155"/>
                      <a:pt x="13671" y="155"/>
                    </a:cubicBezTo>
                    <a:cubicBezTo>
                      <a:pt x="13671" y="155"/>
                      <a:pt x="13671" y="155"/>
                      <a:pt x="13671" y="155"/>
                    </a:cubicBezTo>
                    <a:cubicBezTo>
                      <a:pt x="13671" y="155"/>
                      <a:pt x="13671" y="155"/>
                      <a:pt x="13671" y="155"/>
                    </a:cubicBezTo>
                    <a:cubicBezTo>
                      <a:pt x="13671" y="155"/>
                      <a:pt x="13671" y="155"/>
                      <a:pt x="13671" y="155"/>
                    </a:cubicBezTo>
                    <a:cubicBezTo>
                      <a:pt x="13671" y="155"/>
                      <a:pt x="13671" y="155"/>
                      <a:pt x="13671" y="155"/>
                    </a:cubicBezTo>
                    <a:cubicBezTo>
                      <a:pt x="13671" y="155"/>
                      <a:pt x="13671" y="155"/>
                      <a:pt x="13671" y="155"/>
                    </a:cubicBezTo>
                    <a:cubicBezTo>
                      <a:pt x="13671" y="155"/>
                      <a:pt x="13671" y="155"/>
                      <a:pt x="13671" y="155"/>
                    </a:cubicBezTo>
                    <a:cubicBezTo>
                      <a:pt x="13671" y="155"/>
                      <a:pt x="13671" y="155"/>
                      <a:pt x="13671" y="155"/>
                    </a:cubicBezTo>
                    <a:cubicBezTo>
                      <a:pt x="13671" y="155"/>
                      <a:pt x="13671" y="155"/>
                      <a:pt x="13671" y="155"/>
                    </a:cubicBezTo>
                    <a:cubicBezTo>
                      <a:pt x="13671" y="155"/>
                      <a:pt x="13671" y="155"/>
                      <a:pt x="13671" y="155"/>
                    </a:cubicBezTo>
                    <a:cubicBezTo>
                      <a:pt x="13671" y="155"/>
                      <a:pt x="13671" y="155"/>
                      <a:pt x="13671" y="155"/>
                    </a:cubicBezTo>
                    <a:cubicBezTo>
                      <a:pt x="13671" y="155"/>
                      <a:pt x="13671" y="155"/>
                      <a:pt x="13671" y="155"/>
                    </a:cubicBezTo>
                    <a:cubicBezTo>
                      <a:pt x="13671" y="155"/>
                      <a:pt x="13671" y="155"/>
                      <a:pt x="13671" y="155"/>
                    </a:cubicBezTo>
                    <a:cubicBezTo>
                      <a:pt x="13671" y="155"/>
                      <a:pt x="13671" y="155"/>
                      <a:pt x="13671" y="155"/>
                    </a:cubicBezTo>
                    <a:cubicBezTo>
                      <a:pt x="13671" y="155"/>
                      <a:pt x="13671" y="155"/>
                      <a:pt x="13671" y="155"/>
                    </a:cubicBezTo>
                    <a:cubicBezTo>
                      <a:pt x="13671" y="155"/>
                      <a:pt x="13671" y="155"/>
                      <a:pt x="13671" y="155"/>
                    </a:cubicBezTo>
                    <a:cubicBezTo>
                      <a:pt x="13671" y="155"/>
                      <a:pt x="13671" y="155"/>
                      <a:pt x="13671" y="155"/>
                    </a:cubicBezTo>
                    <a:cubicBezTo>
                      <a:pt x="13671" y="155"/>
                      <a:pt x="13671" y="155"/>
                      <a:pt x="13671" y="155"/>
                    </a:cubicBezTo>
                    <a:cubicBezTo>
                      <a:pt x="13671" y="155"/>
                      <a:pt x="13671" y="155"/>
                      <a:pt x="13671" y="155"/>
                    </a:cubicBezTo>
                    <a:cubicBezTo>
                      <a:pt x="13671" y="155"/>
                      <a:pt x="13671" y="155"/>
                      <a:pt x="13671" y="155"/>
                    </a:cubicBezTo>
                    <a:cubicBezTo>
                      <a:pt x="13671" y="155"/>
                      <a:pt x="13671" y="155"/>
                      <a:pt x="13671" y="155"/>
                    </a:cubicBezTo>
                    <a:cubicBezTo>
                      <a:pt x="13671" y="155"/>
                      <a:pt x="13671" y="155"/>
                      <a:pt x="13671" y="155"/>
                    </a:cubicBezTo>
                    <a:cubicBezTo>
                      <a:pt x="13671" y="155"/>
                      <a:pt x="13671" y="155"/>
                      <a:pt x="13671" y="155"/>
                    </a:cubicBezTo>
                    <a:cubicBezTo>
                      <a:pt x="13671" y="155"/>
                      <a:pt x="13671" y="155"/>
                      <a:pt x="13671" y="155"/>
                    </a:cubicBezTo>
                    <a:cubicBezTo>
                      <a:pt x="13671" y="155"/>
                      <a:pt x="13671" y="155"/>
                      <a:pt x="13671" y="155"/>
                    </a:cubicBezTo>
                    <a:cubicBezTo>
                      <a:pt x="13671" y="155"/>
                      <a:pt x="13808" y="466"/>
                      <a:pt x="14081" y="622"/>
                    </a:cubicBezTo>
                    <a:cubicBezTo>
                      <a:pt x="14081" y="622"/>
                      <a:pt x="14081" y="622"/>
                      <a:pt x="14081" y="622"/>
                    </a:cubicBezTo>
                    <a:cubicBezTo>
                      <a:pt x="14354" y="622"/>
                      <a:pt x="14354" y="622"/>
                      <a:pt x="14354" y="622"/>
                    </a:cubicBezTo>
                    <a:cubicBezTo>
                      <a:pt x="14354" y="622"/>
                      <a:pt x="14354" y="622"/>
                      <a:pt x="14354" y="622"/>
                    </a:cubicBezTo>
                    <a:cubicBezTo>
                      <a:pt x="14354" y="622"/>
                      <a:pt x="14491" y="466"/>
                      <a:pt x="14628" y="466"/>
                    </a:cubicBezTo>
                    <a:cubicBezTo>
                      <a:pt x="14901" y="466"/>
                      <a:pt x="15038" y="466"/>
                      <a:pt x="15175" y="466"/>
                    </a:cubicBezTo>
                    <a:cubicBezTo>
                      <a:pt x="15448" y="466"/>
                      <a:pt x="15585" y="777"/>
                      <a:pt x="15585" y="777"/>
                    </a:cubicBezTo>
                    <a:cubicBezTo>
                      <a:pt x="15995" y="1243"/>
                      <a:pt x="15995" y="1243"/>
                      <a:pt x="15995" y="1243"/>
                    </a:cubicBezTo>
                    <a:cubicBezTo>
                      <a:pt x="15995" y="1243"/>
                      <a:pt x="16132" y="1554"/>
                      <a:pt x="16132" y="1709"/>
                    </a:cubicBezTo>
                    <a:cubicBezTo>
                      <a:pt x="16268" y="1865"/>
                      <a:pt x="16268" y="2020"/>
                      <a:pt x="16268" y="2020"/>
                    </a:cubicBezTo>
                    <a:cubicBezTo>
                      <a:pt x="16268" y="2020"/>
                      <a:pt x="16268" y="2020"/>
                      <a:pt x="16268" y="2020"/>
                    </a:cubicBezTo>
                    <a:cubicBezTo>
                      <a:pt x="16405" y="2020"/>
                      <a:pt x="17362" y="2486"/>
                      <a:pt x="17499" y="2486"/>
                    </a:cubicBezTo>
                    <a:cubicBezTo>
                      <a:pt x="17499" y="2486"/>
                      <a:pt x="17635" y="2486"/>
                      <a:pt x="17635" y="2486"/>
                    </a:cubicBezTo>
                    <a:cubicBezTo>
                      <a:pt x="17635" y="2176"/>
                      <a:pt x="17499" y="2020"/>
                      <a:pt x="17772" y="1865"/>
                    </a:cubicBezTo>
                    <a:cubicBezTo>
                      <a:pt x="17909" y="1865"/>
                      <a:pt x="18046" y="2176"/>
                      <a:pt x="18046" y="1865"/>
                    </a:cubicBezTo>
                    <a:cubicBezTo>
                      <a:pt x="18046" y="1554"/>
                      <a:pt x="18182" y="1709"/>
                      <a:pt x="18046" y="1399"/>
                    </a:cubicBezTo>
                    <a:close/>
                  </a:path>
                </a:pathLst>
              </a:custGeom>
              <a:solidFill>
                <a:srgbClr val="57565A">
                  <a:alpha val="15000"/>
                </a:srgbClr>
              </a:solidFill>
              <a:ln w="3175" cap="rnd">
                <a:solidFill>
                  <a:srgbClr val="9A999D"/>
                </a:solidFill>
                <a:prstDash val="solid"/>
                <a:round/>
              </a:ln>
              <a:effectLst/>
            </p:spPr>
            <p:txBody>
              <a:bodyPr wrap="square" lIns="35718" tIns="35718" rIns="35718" bIns="35718" numCol="1" anchor="t">
                <a:noAutofit/>
              </a:bodyPr>
              <a:lstStyle/>
              <a:p>
                <a:pPr defTabSz="857228">
                  <a:defRPr sz="1100">
                    <a:solidFill>
                      <a:srgbClr val="57565A"/>
                    </a:solidFill>
                    <a:latin typeface="Open Sans Light"/>
                    <a:ea typeface="Open Sans Light"/>
                    <a:cs typeface="Open Sans Light"/>
                    <a:sym typeface="Open Sans Light"/>
                  </a:defRPr>
                </a:pPr>
              </a:p>
            </p:txBody>
          </p:sp>
          <p:sp>
            <p:nvSpPr>
              <p:cNvPr id="1058" name="Freeform 63"/>
              <p:cNvSpPr/>
              <p:nvPr/>
            </p:nvSpPr>
            <p:spPr>
              <a:xfrm>
                <a:off x="1953804" y="1761726"/>
                <a:ext cx="331674" cy="3806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821" y="4268"/>
                    </a:moveTo>
                    <a:cubicBezTo>
                      <a:pt x="6740" y="3880"/>
                      <a:pt x="6740" y="3880"/>
                      <a:pt x="6740" y="3880"/>
                    </a:cubicBezTo>
                    <a:cubicBezTo>
                      <a:pt x="7200" y="3104"/>
                      <a:pt x="7200" y="3104"/>
                      <a:pt x="7200" y="3104"/>
                    </a:cubicBezTo>
                    <a:cubicBezTo>
                      <a:pt x="7813" y="2199"/>
                      <a:pt x="7813" y="2199"/>
                      <a:pt x="7813" y="2199"/>
                    </a:cubicBezTo>
                    <a:cubicBezTo>
                      <a:pt x="8119" y="1811"/>
                      <a:pt x="8119" y="1811"/>
                      <a:pt x="8119" y="1811"/>
                    </a:cubicBezTo>
                    <a:cubicBezTo>
                      <a:pt x="8426" y="1164"/>
                      <a:pt x="8426" y="1164"/>
                      <a:pt x="8426" y="1164"/>
                    </a:cubicBezTo>
                    <a:cubicBezTo>
                      <a:pt x="9345" y="905"/>
                      <a:pt x="9345" y="905"/>
                      <a:pt x="9345" y="905"/>
                    </a:cubicBezTo>
                    <a:cubicBezTo>
                      <a:pt x="9345" y="905"/>
                      <a:pt x="9957" y="776"/>
                      <a:pt x="10111" y="776"/>
                    </a:cubicBezTo>
                    <a:cubicBezTo>
                      <a:pt x="10264" y="647"/>
                      <a:pt x="11183" y="0"/>
                      <a:pt x="11183" y="0"/>
                    </a:cubicBezTo>
                    <a:cubicBezTo>
                      <a:pt x="11336" y="0"/>
                      <a:pt x="11336" y="0"/>
                      <a:pt x="11336" y="0"/>
                    </a:cubicBezTo>
                    <a:cubicBezTo>
                      <a:pt x="10877" y="647"/>
                      <a:pt x="10877" y="647"/>
                      <a:pt x="10877" y="647"/>
                    </a:cubicBezTo>
                    <a:cubicBezTo>
                      <a:pt x="10877" y="1035"/>
                      <a:pt x="10877" y="1035"/>
                      <a:pt x="10877" y="1035"/>
                    </a:cubicBezTo>
                    <a:cubicBezTo>
                      <a:pt x="10877" y="1293"/>
                      <a:pt x="10877" y="1293"/>
                      <a:pt x="10877" y="1293"/>
                    </a:cubicBezTo>
                    <a:cubicBezTo>
                      <a:pt x="11030" y="1811"/>
                      <a:pt x="11030" y="1811"/>
                      <a:pt x="11030" y="1811"/>
                    </a:cubicBezTo>
                    <a:cubicBezTo>
                      <a:pt x="11183" y="1940"/>
                      <a:pt x="11183" y="1940"/>
                      <a:pt x="11183" y="1940"/>
                    </a:cubicBezTo>
                    <a:cubicBezTo>
                      <a:pt x="11183" y="2457"/>
                      <a:pt x="11183" y="2457"/>
                      <a:pt x="11183" y="2457"/>
                    </a:cubicBezTo>
                    <a:cubicBezTo>
                      <a:pt x="11183" y="2975"/>
                      <a:pt x="11183" y="2975"/>
                      <a:pt x="11183" y="2975"/>
                    </a:cubicBezTo>
                    <a:cubicBezTo>
                      <a:pt x="11183" y="2975"/>
                      <a:pt x="11643" y="3234"/>
                      <a:pt x="11489" y="3363"/>
                    </a:cubicBezTo>
                    <a:cubicBezTo>
                      <a:pt x="11183" y="3492"/>
                      <a:pt x="10877" y="3880"/>
                      <a:pt x="10877" y="3880"/>
                    </a:cubicBezTo>
                    <a:cubicBezTo>
                      <a:pt x="10723" y="4656"/>
                      <a:pt x="10723" y="4656"/>
                      <a:pt x="10723" y="4656"/>
                    </a:cubicBezTo>
                    <a:cubicBezTo>
                      <a:pt x="10111" y="5303"/>
                      <a:pt x="10111" y="5303"/>
                      <a:pt x="10111" y="5303"/>
                    </a:cubicBezTo>
                    <a:cubicBezTo>
                      <a:pt x="10264" y="6079"/>
                      <a:pt x="10264" y="6079"/>
                      <a:pt x="10264" y="6079"/>
                    </a:cubicBezTo>
                    <a:cubicBezTo>
                      <a:pt x="10417" y="6726"/>
                      <a:pt x="10417" y="6726"/>
                      <a:pt x="10417" y="6726"/>
                    </a:cubicBezTo>
                    <a:cubicBezTo>
                      <a:pt x="10264" y="7243"/>
                      <a:pt x="10264" y="7243"/>
                      <a:pt x="10264" y="7243"/>
                    </a:cubicBezTo>
                    <a:cubicBezTo>
                      <a:pt x="10723" y="7631"/>
                      <a:pt x="10723" y="7631"/>
                      <a:pt x="10723" y="7631"/>
                    </a:cubicBezTo>
                    <a:cubicBezTo>
                      <a:pt x="10570" y="7890"/>
                      <a:pt x="10570" y="7890"/>
                      <a:pt x="10570" y="7890"/>
                    </a:cubicBezTo>
                    <a:cubicBezTo>
                      <a:pt x="10723" y="8278"/>
                      <a:pt x="10723" y="8278"/>
                      <a:pt x="10723" y="8278"/>
                    </a:cubicBezTo>
                    <a:cubicBezTo>
                      <a:pt x="11183" y="8537"/>
                      <a:pt x="11183" y="8537"/>
                      <a:pt x="11183" y="8537"/>
                    </a:cubicBezTo>
                    <a:cubicBezTo>
                      <a:pt x="11183" y="8537"/>
                      <a:pt x="11489" y="8537"/>
                      <a:pt x="11643" y="8537"/>
                    </a:cubicBezTo>
                    <a:cubicBezTo>
                      <a:pt x="11796" y="8537"/>
                      <a:pt x="12255" y="8407"/>
                      <a:pt x="12409" y="8407"/>
                    </a:cubicBezTo>
                    <a:cubicBezTo>
                      <a:pt x="12562" y="8407"/>
                      <a:pt x="12868" y="8537"/>
                      <a:pt x="12868" y="8537"/>
                    </a:cubicBezTo>
                    <a:cubicBezTo>
                      <a:pt x="13328" y="9054"/>
                      <a:pt x="13328" y="9054"/>
                      <a:pt x="13328" y="9054"/>
                    </a:cubicBezTo>
                    <a:cubicBezTo>
                      <a:pt x="13328" y="9442"/>
                      <a:pt x="13328" y="9442"/>
                      <a:pt x="13328" y="9442"/>
                    </a:cubicBezTo>
                    <a:cubicBezTo>
                      <a:pt x="13328" y="9442"/>
                      <a:pt x="13174" y="9701"/>
                      <a:pt x="13174" y="9830"/>
                    </a:cubicBezTo>
                    <a:cubicBezTo>
                      <a:pt x="13021" y="9959"/>
                      <a:pt x="12868" y="10218"/>
                      <a:pt x="12868" y="10218"/>
                    </a:cubicBezTo>
                    <a:cubicBezTo>
                      <a:pt x="12562" y="10477"/>
                      <a:pt x="12562" y="10477"/>
                      <a:pt x="12562" y="10477"/>
                    </a:cubicBezTo>
                    <a:cubicBezTo>
                      <a:pt x="12409" y="10865"/>
                      <a:pt x="12409" y="10865"/>
                      <a:pt x="12409" y="10865"/>
                    </a:cubicBezTo>
                    <a:cubicBezTo>
                      <a:pt x="12255" y="11123"/>
                      <a:pt x="12255" y="11123"/>
                      <a:pt x="12255" y="11123"/>
                    </a:cubicBezTo>
                    <a:cubicBezTo>
                      <a:pt x="12255" y="11123"/>
                      <a:pt x="12255" y="11123"/>
                      <a:pt x="12255" y="11123"/>
                    </a:cubicBezTo>
                    <a:cubicBezTo>
                      <a:pt x="11949" y="10865"/>
                      <a:pt x="11949" y="10865"/>
                      <a:pt x="11949" y="10865"/>
                    </a:cubicBezTo>
                    <a:cubicBezTo>
                      <a:pt x="11949" y="10865"/>
                      <a:pt x="11949" y="10477"/>
                      <a:pt x="11796" y="10606"/>
                    </a:cubicBezTo>
                    <a:cubicBezTo>
                      <a:pt x="11643" y="10606"/>
                      <a:pt x="11489" y="10865"/>
                      <a:pt x="11489" y="10865"/>
                    </a:cubicBezTo>
                    <a:cubicBezTo>
                      <a:pt x="11643" y="11123"/>
                      <a:pt x="11643" y="11123"/>
                      <a:pt x="11643" y="11123"/>
                    </a:cubicBezTo>
                    <a:cubicBezTo>
                      <a:pt x="11643" y="11123"/>
                      <a:pt x="11796" y="11511"/>
                      <a:pt x="11643" y="11511"/>
                    </a:cubicBezTo>
                    <a:cubicBezTo>
                      <a:pt x="11489" y="11511"/>
                      <a:pt x="11336" y="11511"/>
                      <a:pt x="11336" y="11511"/>
                    </a:cubicBezTo>
                    <a:cubicBezTo>
                      <a:pt x="11183" y="10994"/>
                      <a:pt x="11183" y="10994"/>
                      <a:pt x="11183" y="10994"/>
                    </a:cubicBezTo>
                    <a:cubicBezTo>
                      <a:pt x="10723" y="10865"/>
                      <a:pt x="10723" y="10865"/>
                      <a:pt x="10723" y="10865"/>
                    </a:cubicBezTo>
                    <a:cubicBezTo>
                      <a:pt x="11030" y="10347"/>
                      <a:pt x="11030" y="10347"/>
                      <a:pt x="11030" y="10347"/>
                    </a:cubicBezTo>
                    <a:cubicBezTo>
                      <a:pt x="10723" y="10218"/>
                      <a:pt x="10723" y="10218"/>
                      <a:pt x="10723" y="10218"/>
                    </a:cubicBezTo>
                    <a:cubicBezTo>
                      <a:pt x="10723" y="10218"/>
                      <a:pt x="10570" y="10218"/>
                      <a:pt x="10417" y="10347"/>
                    </a:cubicBezTo>
                    <a:cubicBezTo>
                      <a:pt x="10417" y="10477"/>
                      <a:pt x="10264" y="10994"/>
                      <a:pt x="10264" y="10994"/>
                    </a:cubicBezTo>
                    <a:cubicBezTo>
                      <a:pt x="10111" y="11511"/>
                      <a:pt x="10111" y="11511"/>
                      <a:pt x="10111" y="11511"/>
                    </a:cubicBezTo>
                    <a:cubicBezTo>
                      <a:pt x="10111" y="11511"/>
                      <a:pt x="10264" y="11641"/>
                      <a:pt x="10264" y="11770"/>
                    </a:cubicBezTo>
                    <a:cubicBezTo>
                      <a:pt x="10264" y="11899"/>
                      <a:pt x="10111" y="12029"/>
                      <a:pt x="10111" y="12029"/>
                    </a:cubicBezTo>
                    <a:cubicBezTo>
                      <a:pt x="10111" y="12029"/>
                      <a:pt x="10111" y="12158"/>
                      <a:pt x="10111" y="12287"/>
                    </a:cubicBezTo>
                    <a:cubicBezTo>
                      <a:pt x="10111" y="12287"/>
                      <a:pt x="10264" y="12546"/>
                      <a:pt x="10264" y="12675"/>
                    </a:cubicBezTo>
                    <a:cubicBezTo>
                      <a:pt x="10264" y="12675"/>
                      <a:pt x="10264" y="12805"/>
                      <a:pt x="10111" y="12805"/>
                    </a:cubicBezTo>
                    <a:cubicBezTo>
                      <a:pt x="10111" y="12934"/>
                      <a:pt x="10111" y="12934"/>
                      <a:pt x="10111" y="13063"/>
                    </a:cubicBezTo>
                    <a:cubicBezTo>
                      <a:pt x="9957" y="13063"/>
                      <a:pt x="9804" y="13193"/>
                      <a:pt x="9804" y="13193"/>
                    </a:cubicBezTo>
                    <a:cubicBezTo>
                      <a:pt x="9804" y="13193"/>
                      <a:pt x="9498" y="13322"/>
                      <a:pt x="9498" y="13322"/>
                    </a:cubicBezTo>
                    <a:cubicBezTo>
                      <a:pt x="9498" y="13322"/>
                      <a:pt x="9345" y="13193"/>
                      <a:pt x="9191" y="13193"/>
                    </a:cubicBezTo>
                    <a:cubicBezTo>
                      <a:pt x="9038" y="13193"/>
                      <a:pt x="9038" y="13063"/>
                      <a:pt x="8885" y="13193"/>
                    </a:cubicBezTo>
                    <a:cubicBezTo>
                      <a:pt x="8732" y="13322"/>
                      <a:pt x="8732" y="13322"/>
                      <a:pt x="8732" y="13322"/>
                    </a:cubicBezTo>
                    <a:cubicBezTo>
                      <a:pt x="8885" y="13451"/>
                      <a:pt x="8885" y="13451"/>
                      <a:pt x="8885" y="13451"/>
                    </a:cubicBezTo>
                    <a:cubicBezTo>
                      <a:pt x="9191" y="13451"/>
                      <a:pt x="9191" y="13451"/>
                      <a:pt x="9191" y="13451"/>
                    </a:cubicBezTo>
                    <a:cubicBezTo>
                      <a:pt x="9191" y="13710"/>
                      <a:pt x="9191" y="13710"/>
                      <a:pt x="9191" y="13710"/>
                    </a:cubicBezTo>
                    <a:cubicBezTo>
                      <a:pt x="9191" y="13710"/>
                      <a:pt x="9345" y="13710"/>
                      <a:pt x="9345" y="13840"/>
                    </a:cubicBezTo>
                    <a:cubicBezTo>
                      <a:pt x="9191" y="13969"/>
                      <a:pt x="9038" y="14098"/>
                      <a:pt x="9038" y="14098"/>
                    </a:cubicBezTo>
                    <a:cubicBezTo>
                      <a:pt x="8732" y="14357"/>
                      <a:pt x="8732" y="14357"/>
                      <a:pt x="8732" y="14357"/>
                    </a:cubicBezTo>
                    <a:cubicBezTo>
                      <a:pt x="8426" y="14486"/>
                      <a:pt x="8426" y="14486"/>
                      <a:pt x="8426" y="14486"/>
                    </a:cubicBezTo>
                    <a:cubicBezTo>
                      <a:pt x="8426" y="14486"/>
                      <a:pt x="8119" y="14357"/>
                      <a:pt x="8119" y="14486"/>
                    </a:cubicBezTo>
                    <a:cubicBezTo>
                      <a:pt x="7966" y="14486"/>
                      <a:pt x="7813" y="14486"/>
                      <a:pt x="7813" y="14486"/>
                    </a:cubicBezTo>
                    <a:cubicBezTo>
                      <a:pt x="7813" y="14616"/>
                      <a:pt x="8119" y="14874"/>
                      <a:pt x="8119" y="14874"/>
                    </a:cubicBezTo>
                    <a:cubicBezTo>
                      <a:pt x="7506" y="14357"/>
                      <a:pt x="7506" y="14357"/>
                      <a:pt x="7506" y="14357"/>
                    </a:cubicBezTo>
                    <a:cubicBezTo>
                      <a:pt x="7200" y="14357"/>
                      <a:pt x="7200" y="14357"/>
                      <a:pt x="7200" y="14357"/>
                    </a:cubicBezTo>
                    <a:cubicBezTo>
                      <a:pt x="7660" y="14616"/>
                      <a:pt x="7660" y="14616"/>
                      <a:pt x="7660" y="14616"/>
                    </a:cubicBezTo>
                    <a:cubicBezTo>
                      <a:pt x="7813" y="14874"/>
                      <a:pt x="7813" y="14874"/>
                      <a:pt x="7813" y="14874"/>
                    </a:cubicBezTo>
                    <a:cubicBezTo>
                      <a:pt x="8119" y="15004"/>
                      <a:pt x="8119" y="15004"/>
                      <a:pt x="8119" y="15004"/>
                    </a:cubicBezTo>
                    <a:cubicBezTo>
                      <a:pt x="7966" y="15133"/>
                      <a:pt x="7966" y="15133"/>
                      <a:pt x="7966" y="15133"/>
                    </a:cubicBezTo>
                    <a:cubicBezTo>
                      <a:pt x="7813" y="15262"/>
                      <a:pt x="7813" y="15262"/>
                      <a:pt x="7813" y="15262"/>
                    </a:cubicBezTo>
                    <a:cubicBezTo>
                      <a:pt x="7506" y="15521"/>
                      <a:pt x="7506" y="15521"/>
                      <a:pt x="7506" y="15521"/>
                    </a:cubicBezTo>
                    <a:cubicBezTo>
                      <a:pt x="7506" y="15521"/>
                      <a:pt x="7353" y="15650"/>
                      <a:pt x="7200" y="15650"/>
                    </a:cubicBezTo>
                    <a:cubicBezTo>
                      <a:pt x="7200" y="15650"/>
                      <a:pt x="6740" y="15650"/>
                      <a:pt x="6740" y="15650"/>
                    </a:cubicBezTo>
                    <a:cubicBezTo>
                      <a:pt x="6894" y="15780"/>
                      <a:pt x="6894" y="15780"/>
                      <a:pt x="6894" y="15780"/>
                    </a:cubicBezTo>
                    <a:cubicBezTo>
                      <a:pt x="7200" y="15909"/>
                      <a:pt x="7200" y="15909"/>
                      <a:pt x="7200" y="15909"/>
                    </a:cubicBezTo>
                    <a:cubicBezTo>
                      <a:pt x="7200" y="15909"/>
                      <a:pt x="7353" y="15780"/>
                      <a:pt x="7353" y="15909"/>
                    </a:cubicBezTo>
                    <a:cubicBezTo>
                      <a:pt x="7200" y="15909"/>
                      <a:pt x="7200" y="15909"/>
                      <a:pt x="7200" y="16038"/>
                    </a:cubicBezTo>
                    <a:cubicBezTo>
                      <a:pt x="7200" y="16297"/>
                      <a:pt x="7200" y="16685"/>
                      <a:pt x="7200" y="16685"/>
                    </a:cubicBezTo>
                    <a:cubicBezTo>
                      <a:pt x="7506" y="17073"/>
                      <a:pt x="7506" y="17073"/>
                      <a:pt x="7506" y="17073"/>
                    </a:cubicBezTo>
                    <a:cubicBezTo>
                      <a:pt x="7660" y="17202"/>
                      <a:pt x="7660" y="17202"/>
                      <a:pt x="7660" y="17202"/>
                    </a:cubicBezTo>
                    <a:cubicBezTo>
                      <a:pt x="7660" y="17202"/>
                      <a:pt x="7660" y="17202"/>
                      <a:pt x="7660" y="17332"/>
                    </a:cubicBezTo>
                    <a:cubicBezTo>
                      <a:pt x="7660" y="17332"/>
                      <a:pt x="7660" y="17461"/>
                      <a:pt x="7660" y="17461"/>
                    </a:cubicBezTo>
                    <a:cubicBezTo>
                      <a:pt x="7660" y="17720"/>
                      <a:pt x="7660" y="17720"/>
                      <a:pt x="7660" y="17720"/>
                    </a:cubicBezTo>
                    <a:cubicBezTo>
                      <a:pt x="7660" y="17720"/>
                      <a:pt x="7506" y="17849"/>
                      <a:pt x="7353" y="17849"/>
                    </a:cubicBezTo>
                    <a:cubicBezTo>
                      <a:pt x="7353" y="17849"/>
                      <a:pt x="6740" y="17978"/>
                      <a:pt x="6740" y="17978"/>
                    </a:cubicBezTo>
                    <a:cubicBezTo>
                      <a:pt x="6587" y="18237"/>
                      <a:pt x="6587" y="18237"/>
                      <a:pt x="6587" y="18237"/>
                    </a:cubicBezTo>
                    <a:cubicBezTo>
                      <a:pt x="6894" y="18366"/>
                      <a:pt x="6894" y="18366"/>
                      <a:pt x="6894" y="18366"/>
                    </a:cubicBezTo>
                    <a:cubicBezTo>
                      <a:pt x="6894" y="18366"/>
                      <a:pt x="6894" y="18625"/>
                      <a:pt x="6894" y="18625"/>
                    </a:cubicBezTo>
                    <a:cubicBezTo>
                      <a:pt x="6894" y="18754"/>
                      <a:pt x="6740" y="18884"/>
                      <a:pt x="6740" y="18884"/>
                    </a:cubicBezTo>
                    <a:cubicBezTo>
                      <a:pt x="7047" y="18884"/>
                      <a:pt x="7047" y="18884"/>
                      <a:pt x="7047" y="18884"/>
                    </a:cubicBezTo>
                    <a:cubicBezTo>
                      <a:pt x="7506" y="19013"/>
                      <a:pt x="7506" y="19013"/>
                      <a:pt x="7506" y="19013"/>
                    </a:cubicBezTo>
                    <a:cubicBezTo>
                      <a:pt x="8119" y="19660"/>
                      <a:pt x="8119" y="19660"/>
                      <a:pt x="8119" y="19660"/>
                    </a:cubicBezTo>
                    <a:cubicBezTo>
                      <a:pt x="7966" y="20177"/>
                      <a:pt x="7966" y="20177"/>
                      <a:pt x="7966" y="20177"/>
                    </a:cubicBezTo>
                    <a:cubicBezTo>
                      <a:pt x="7660" y="20436"/>
                      <a:pt x="7660" y="20436"/>
                      <a:pt x="7660" y="20436"/>
                    </a:cubicBezTo>
                    <a:cubicBezTo>
                      <a:pt x="7353" y="19919"/>
                      <a:pt x="7353" y="19919"/>
                      <a:pt x="7353" y="19919"/>
                    </a:cubicBezTo>
                    <a:cubicBezTo>
                      <a:pt x="7353" y="19919"/>
                      <a:pt x="7200" y="19919"/>
                      <a:pt x="7200" y="20048"/>
                    </a:cubicBezTo>
                    <a:cubicBezTo>
                      <a:pt x="7047" y="20048"/>
                      <a:pt x="6587" y="20307"/>
                      <a:pt x="6587" y="20307"/>
                    </a:cubicBezTo>
                    <a:cubicBezTo>
                      <a:pt x="6587" y="20307"/>
                      <a:pt x="6281" y="20436"/>
                      <a:pt x="6128" y="20436"/>
                    </a:cubicBezTo>
                    <a:cubicBezTo>
                      <a:pt x="6128" y="20436"/>
                      <a:pt x="5974" y="20436"/>
                      <a:pt x="5974" y="20436"/>
                    </a:cubicBezTo>
                    <a:cubicBezTo>
                      <a:pt x="5515" y="20307"/>
                      <a:pt x="5515" y="20307"/>
                      <a:pt x="5515" y="20307"/>
                    </a:cubicBezTo>
                    <a:cubicBezTo>
                      <a:pt x="4902" y="20048"/>
                      <a:pt x="4902" y="20048"/>
                      <a:pt x="4902" y="20048"/>
                    </a:cubicBezTo>
                    <a:cubicBezTo>
                      <a:pt x="4902" y="20048"/>
                      <a:pt x="4596" y="19919"/>
                      <a:pt x="4443" y="19919"/>
                    </a:cubicBezTo>
                    <a:cubicBezTo>
                      <a:pt x="4289" y="19919"/>
                      <a:pt x="3523" y="19660"/>
                      <a:pt x="3523" y="19660"/>
                    </a:cubicBezTo>
                    <a:cubicBezTo>
                      <a:pt x="3217" y="19789"/>
                      <a:pt x="3217" y="19789"/>
                      <a:pt x="3217" y="19789"/>
                    </a:cubicBezTo>
                    <a:cubicBezTo>
                      <a:pt x="2757" y="19789"/>
                      <a:pt x="2757" y="19789"/>
                      <a:pt x="2757" y="19789"/>
                    </a:cubicBezTo>
                    <a:cubicBezTo>
                      <a:pt x="2451" y="19660"/>
                      <a:pt x="2451" y="19660"/>
                      <a:pt x="2451" y="19660"/>
                    </a:cubicBezTo>
                    <a:cubicBezTo>
                      <a:pt x="2145" y="19272"/>
                      <a:pt x="2145" y="19272"/>
                      <a:pt x="2145" y="19272"/>
                    </a:cubicBezTo>
                    <a:cubicBezTo>
                      <a:pt x="2145" y="19272"/>
                      <a:pt x="1991" y="19013"/>
                      <a:pt x="1991" y="19013"/>
                    </a:cubicBezTo>
                    <a:cubicBezTo>
                      <a:pt x="1991" y="19013"/>
                      <a:pt x="2451" y="18754"/>
                      <a:pt x="2451" y="18754"/>
                    </a:cubicBezTo>
                    <a:cubicBezTo>
                      <a:pt x="2604" y="18754"/>
                      <a:pt x="2604" y="18625"/>
                      <a:pt x="2604" y="18625"/>
                    </a:cubicBezTo>
                    <a:cubicBezTo>
                      <a:pt x="2604" y="18108"/>
                      <a:pt x="2604" y="18108"/>
                      <a:pt x="2604" y="18108"/>
                    </a:cubicBezTo>
                    <a:cubicBezTo>
                      <a:pt x="2604" y="18108"/>
                      <a:pt x="2604" y="17849"/>
                      <a:pt x="2604" y="17849"/>
                    </a:cubicBezTo>
                    <a:cubicBezTo>
                      <a:pt x="2604" y="17720"/>
                      <a:pt x="2757" y="17590"/>
                      <a:pt x="2757" y="17590"/>
                    </a:cubicBezTo>
                    <a:cubicBezTo>
                      <a:pt x="2757" y="17590"/>
                      <a:pt x="2757" y="17202"/>
                      <a:pt x="2604" y="17073"/>
                    </a:cubicBezTo>
                    <a:cubicBezTo>
                      <a:pt x="2604" y="16814"/>
                      <a:pt x="2604" y="16556"/>
                      <a:pt x="2604" y="16556"/>
                    </a:cubicBezTo>
                    <a:cubicBezTo>
                      <a:pt x="2298" y="16168"/>
                      <a:pt x="2298" y="16168"/>
                      <a:pt x="2298" y="16168"/>
                    </a:cubicBezTo>
                    <a:cubicBezTo>
                      <a:pt x="2298" y="16168"/>
                      <a:pt x="2145" y="16168"/>
                      <a:pt x="1838" y="16038"/>
                    </a:cubicBezTo>
                    <a:cubicBezTo>
                      <a:pt x="1532" y="15909"/>
                      <a:pt x="1072" y="15780"/>
                      <a:pt x="1072" y="15780"/>
                    </a:cubicBezTo>
                    <a:cubicBezTo>
                      <a:pt x="1072" y="15392"/>
                      <a:pt x="1072" y="15392"/>
                      <a:pt x="1072" y="15392"/>
                    </a:cubicBezTo>
                    <a:cubicBezTo>
                      <a:pt x="919" y="15262"/>
                      <a:pt x="919" y="15262"/>
                      <a:pt x="919" y="15262"/>
                    </a:cubicBezTo>
                    <a:cubicBezTo>
                      <a:pt x="919" y="15262"/>
                      <a:pt x="613" y="15262"/>
                      <a:pt x="613" y="15392"/>
                    </a:cubicBezTo>
                    <a:cubicBezTo>
                      <a:pt x="613" y="15392"/>
                      <a:pt x="613" y="15521"/>
                      <a:pt x="613" y="15521"/>
                    </a:cubicBezTo>
                    <a:cubicBezTo>
                      <a:pt x="306" y="15392"/>
                      <a:pt x="306" y="15392"/>
                      <a:pt x="306" y="15392"/>
                    </a:cubicBezTo>
                    <a:cubicBezTo>
                      <a:pt x="306" y="15392"/>
                      <a:pt x="0" y="15004"/>
                      <a:pt x="0" y="14874"/>
                    </a:cubicBezTo>
                    <a:cubicBezTo>
                      <a:pt x="153" y="14874"/>
                      <a:pt x="306" y="14745"/>
                      <a:pt x="306" y="14616"/>
                    </a:cubicBezTo>
                    <a:cubicBezTo>
                      <a:pt x="460" y="14486"/>
                      <a:pt x="613" y="14228"/>
                      <a:pt x="613" y="14098"/>
                    </a:cubicBezTo>
                    <a:cubicBezTo>
                      <a:pt x="613" y="14098"/>
                      <a:pt x="613" y="13581"/>
                      <a:pt x="613" y="13581"/>
                    </a:cubicBezTo>
                    <a:cubicBezTo>
                      <a:pt x="613" y="13581"/>
                      <a:pt x="460" y="13451"/>
                      <a:pt x="613" y="13451"/>
                    </a:cubicBezTo>
                    <a:cubicBezTo>
                      <a:pt x="766" y="13451"/>
                      <a:pt x="613" y="13451"/>
                      <a:pt x="766" y="13451"/>
                    </a:cubicBezTo>
                    <a:cubicBezTo>
                      <a:pt x="919" y="13322"/>
                      <a:pt x="1379" y="13063"/>
                      <a:pt x="1379" y="13063"/>
                    </a:cubicBezTo>
                    <a:cubicBezTo>
                      <a:pt x="1379" y="12805"/>
                      <a:pt x="1379" y="12805"/>
                      <a:pt x="1379" y="12805"/>
                    </a:cubicBezTo>
                    <a:cubicBezTo>
                      <a:pt x="1379" y="12805"/>
                      <a:pt x="1226" y="12546"/>
                      <a:pt x="1226" y="12417"/>
                    </a:cubicBezTo>
                    <a:cubicBezTo>
                      <a:pt x="1226" y="12417"/>
                      <a:pt x="1226" y="12417"/>
                      <a:pt x="1226" y="12287"/>
                    </a:cubicBezTo>
                    <a:cubicBezTo>
                      <a:pt x="1226" y="12029"/>
                      <a:pt x="613" y="11511"/>
                      <a:pt x="613" y="11511"/>
                    </a:cubicBezTo>
                    <a:cubicBezTo>
                      <a:pt x="306" y="11511"/>
                      <a:pt x="306" y="11511"/>
                      <a:pt x="306" y="11511"/>
                    </a:cubicBezTo>
                    <a:cubicBezTo>
                      <a:pt x="306" y="11511"/>
                      <a:pt x="306" y="11382"/>
                      <a:pt x="306" y="11253"/>
                    </a:cubicBezTo>
                    <a:cubicBezTo>
                      <a:pt x="306" y="11253"/>
                      <a:pt x="306" y="10865"/>
                      <a:pt x="306" y="10865"/>
                    </a:cubicBezTo>
                    <a:cubicBezTo>
                      <a:pt x="460" y="10347"/>
                      <a:pt x="460" y="10347"/>
                      <a:pt x="460" y="10347"/>
                    </a:cubicBezTo>
                    <a:cubicBezTo>
                      <a:pt x="306" y="9442"/>
                      <a:pt x="306" y="9442"/>
                      <a:pt x="306" y="9442"/>
                    </a:cubicBezTo>
                    <a:cubicBezTo>
                      <a:pt x="306" y="8795"/>
                      <a:pt x="306" y="8795"/>
                      <a:pt x="306" y="8795"/>
                    </a:cubicBezTo>
                    <a:cubicBezTo>
                      <a:pt x="306" y="8795"/>
                      <a:pt x="306" y="8278"/>
                      <a:pt x="306" y="8149"/>
                    </a:cubicBezTo>
                    <a:cubicBezTo>
                      <a:pt x="306" y="8149"/>
                      <a:pt x="613" y="7631"/>
                      <a:pt x="613" y="7631"/>
                    </a:cubicBezTo>
                    <a:cubicBezTo>
                      <a:pt x="766" y="7372"/>
                      <a:pt x="766" y="7372"/>
                      <a:pt x="766" y="7372"/>
                    </a:cubicBezTo>
                    <a:cubicBezTo>
                      <a:pt x="919" y="7760"/>
                      <a:pt x="919" y="7760"/>
                      <a:pt x="919" y="7760"/>
                    </a:cubicBezTo>
                    <a:cubicBezTo>
                      <a:pt x="919" y="7760"/>
                      <a:pt x="766" y="7890"/>
                      <a:pt x="919" y="8019"/>
                    </a:cubicBezTo>
                    <a:cubicBezTo>
                      <a:pt x="1072" y="8019"/>
                      <a:pt x="1226" y="8019"/>
                      <a:pt x="1379" y="8019"/>
                    </a:cubicBezTo>
                    <a:cubicBezTo>
                      <a:pt x="1379" y="8019"/>
                      <a:pt x="1532" y="8149"/>
                      <a:pt x="1532" y="8149"/>
                    </a:cubicBezTo>
                    <a:cubicBezTo>
                      <a:pt x="1991" y="8407"/>
                      <a:pt x="1991" y="8407"/>
                      <a:pt x="1991" y="8407"/>
                    </a:cubicBezTo>
                    <a:cubicBezTo>
                      <a:pt x="2298" y="8666"/>
                      <a:pt x="2298" y="8666"/>
                      <a:pt x="2298" y="8666"/>
                    </a:cubicBezTo>
                    <a:cubicBezTo>
                      <a:pt x="2604" y="8795"/>
                      <a:pt x="2604" y="8795"/>
                      <a:pt x="2604" y="8795"/>
                    </a:cubicBezTo>
                    <a:cubicBezTo>
                      <a:pt x="2911" y="8795"/>
                      <a:pt x="2911" y="8795"/>
                      <a:pt x="2911" y="8795"/>
                    </a:cubicBezTo>
                    <a:cubicBezTo>
                      <a:pt x="3064" y="8666"/>
                      <a:pt x="3064" y="8666"/>
                      <a:pt x="3064" y="8666"/>
                    </a:cubicBezTo>
                    <a:cubicBezTo>
                      <a:pt x="3064" y="8666"/>
                      <a:pt x="3064" y="8537"/>
                      <a:pt x="3064" y="8537"/>
                    </a:cubicBezTo>
                    <a:cubicBezTo>
                      <a:pt x="3064" y="8537"/>
                      <a:pt x="2911" y="8278"/>
                      <a:pt x="2911" y="8278"/>
                    </a:cubicBezTo>
                    <a:cubicBezTo>
                      <a:pt x="2911" y="8149"/>
                      <a:pt x="2757" y="8019"/>
                      <a:pt x="2757" y="8019"/>
                    </a:cubicBezTo>
                    <a:cubicBezTo>
                      <a:pt x="3217" y="7760"/>
                      <a:pt x="3217" y="7760"/>
                      <a:pt x="3217" y="7760"/>
                    </a:cubicBezTo>
                    <a:cubicBezTo>
                      <a:pt x="3370" y="7502"/>
                      <a:pt x="3370" y="7502"/>
                      <a:pt x="3370" y="7502"/>
                    </a:cubicBezTo>
                    <a:cubicBezTo>
                      <a:pt x="3370" y="7502"/>
                      <a:pt x="3370" y="7372"/>
                      <a:pt x="3217" y="7372"/>
                    </a:cubicBezTo>
                    <a:cubicBezTo>
                      <a:pt x="3064" y="7372"/>
                      <a:pt x="2757" y="7372"/>
                      <a:pt x="2757" y="7372"/>
                    </a:cubicBezTo>
                    <a:cubicBezTo>
                      <a:pt x="2757" y="7372"/>
                      <a:pt x="2604" y="7243"/>
                      <a:pt x="2604" y="7243"/>
                    </a:cubicBezTo>
                    <a:cubicBezTo>
                      <a:pt x="2604" y="7243"/>
                      <a:pt x="2451" y="6984"/>
                      <a:pt x="2451" y="6984"/>
                    </a:cubicBezTo>
                    <a:cubicBezTo>
                      <a:pt x="2451" y="6984"/>
                      <a:pt x="2451" y="6726"/>
                      <a:pt x="2604" y="6726"/>
                    </a:cubicBezTo>
                    <a:cubicBezTo>
                      <a:pt x="2604" y="6596"/>
                      <a:pt x="2757" y="6208"/>
                      <a:pt x="2757" y="6208"/>
                    </a:cubicBezTo>
                    <a:cubicBezTo>
                      <a:pt x="2757" y="6208"/>
                      <a:pt x="2604" y="5950"/>
                      <a:pt x="2911" y="5950"/>
                    </a:cubicBezTo>
                    <a:cubicBezTo>
                      <a:pt x="3217" y="5950"/>
                      <a:pt x="3370" y="5950"/>
                      <a:pt x="3370" y="5950"/>
                    </a:cubicBezTo>
                    <a:cubicBezTo>
                      <a:pt x="3370" y="5950"/>
                      <a:pt x="3523" y="5691"/>
                      <a:pt x="3677" y="5691"/>
                    </a:cubicBezTo>
                    <a:cubicBezTo>
                      <a:pt x="3677" y="5691"/>
                      <a:pt x="3830" y="5562"/>
                      <a:pt x="3830" y="5691"/>
                    </a:cubicBezTo>
                    <a:cubicBezTo>
                      <a:pt x="3983" y="5691"/>
                      <a:pt x="3830" y="6079"/>
                      <a:pt x="3830" y="6079"/>
                    </a:cubicBezTo>
                    <a:cubicBezTo>
                      <a:pt x="3523" y="6338"/>
                      <a:pt x="3523" y="6338"/>
                      <a:pt x="3523" y="6338"/>
                    </a:cubicBezTo>
                    <a:cubicBezTo>
                      <a:pt x="3523" y="6338"/>
                      <a:pt x="3677" y="6467"/>
                      <a:pt x="3677" y="6596"/>
                    </a:cubicBezTo>
                    <a:cubicBezTo>
                      <a:pt x="3677" y="6726"/>
                      <a:pt x="3677" y="6855"/>
                      <a:pt x="3677" y="6855"/>
                    </a:cubicBezTo>
                    <a:cubicBezTo>
                      <a:pt x="3370" y="7243"/>
                      <a:pt x="3370" y="7243"/>
                      <a:pt x="3370" y="7243"/>
                    </a:cubicBezTo>
                    <a:cubicBezTo>
                      <a:pt x="3370" y="7243"/>
                      <a:pt x="3523" y="7243"/>
                      <a:pt x="3523" y="7243"/>
                    </a:cubicBezTo>
                    <a:cubicBezTo>
                      <a:pt x="3523" y="7372"/>
                      <a:pt x="3523" y="7502"/>
                      <a:pt x="3523" y="7502"/>
                    </a:cubicBezTo>
                    <a:cubicBezTo>
                      <a:pt x="3983" y="7372"/>
                      <a:pt x="3983" y="7372"/>
                      <a:pt x="3983" y="7372"/>
                    </a:cubicBezTo>
                    <a:cubicBezTo>
                      <a:pt x="3983" y="7372"/>
                      <a:pt x="3830" y="7243"/>
                      <a:pt x="3830" y="7243"/>
                    </a:cubicBezTo>
                    <a:cubicBezTo>
                      <a:pt x="3830" y="7243"/>
                      <a:pt x="3677" y="7114"/>
                      <a:pt x="3830" y="6984"/>
                    </a:cubicBezTo>
                    <a:cubicBezTo>
                      <a:pt x="3983" y="6855"/>
                      <a:pt x="3983" y="6726"/>
                      <a:pt x="4136" y="6726"/>
                    </a:cubicBezTo>
                    <a:cubicBezTo>
                      <a:pt x="4136" y="6596"/>
                      <a:pt x="4136" y="6596"/>
                      <a:pt x="4443" y="6596"/>
                    </a:cubicBezTo>
                    <a:cubicBezTo>
                      <a:pt x="4596" y="6596"/>
                      <a:pt x="4902" y="6855"/>
                      <a:pt x="4902" y="6855"/>
                    </a:cubicBezTo>
                    <a:cubicBezTo>
                      <a:pt x="4902" y="6855"/>
                      <a:pt x="5055" y="6984"/>
                      <a:pt x="4902" y="6984"/>
                    </a:cubicBezTo>
                    <a:cubicBezTo>
                      <a:pt x="4902" y="7114"/>
                      <a:pt x="4749" y="7243"/>
                      <a:pt x="4749" y="7243"/>
                    </a:cubicBezTo>
                    <a:cubicBezTo>
                      <a:pt x="5055" y="7631"/>
                      <a:pt x="5055" y="7631"/>
                      <a:pt x="5055" y="7631"/>
                    </a:cubicBezTo>
                    <a:cubicBezTo>
                      <a:pt x="5055" y="7631"/>
                      <a:pt x="4902" y="7631"/>
                      <a:pt x="4749" y="7760"/>
                    </a:cubicBezTo>
                    <a:cubicBezTo>
                      <a:pt x="4749" y="7760"/>
                      <a:pt x="4749" y="7890"/>
                      <a:pt x="4749" y="7890"/>
                    </a:cubicBezTo>
                    <a:cubicBezTo>
                      <a:pt x="4749" y="8019"/>
                      <a:pt x="4289" y="8149"/>
                      <a:pt x="4749" y="8149"/>
                    </a:cubicBezTo>
                    <a:cubicBezTo>
                      <a:pt x="5055" y="8149"/>
                      <a:pt x="5055" y="8149"/>
                      <a:pt x="5055" y="8019"/>
                    </a:cubicBezTo>
                    <a:cubicBezTo>
                      <a:pt x="5055" y="8019"/>
                      <a:pt x="5055" y="7760"/>
                      <a:pt x="5055" y="7760"/>
                    </a:cubicBezTo>
                    <a:cubicBezTo>
                      <a:pt x="5055" y="7760"/>
                      <a:pt x="5209" y="7760"/>
                      <a:pt x="5209" y="7760"/>
                    </a:cubicBezTo>
                    <a:cubicBezTo>
                      <a:pt x="5362" y="7760"/>
                      <a:pt x="5515" y="7760"/>
                      <a:pt x="5515" y="7760"/>
                    </a:cubicBezTo>
                    <a:cubicBezTo>
                      <a:pt x="5668" y="7890"/>
                      <a:pt x="5668" y="7890"/>
                      <a:pt x="5668" y="7890"/>
                    </a:cubicBezTo>
                    <a:cubicBezTo>
                      <a:pt x="5668" y="7890"/>
                      <a:pt x="5668" y="8019"/>
                      <a:pt x="5668" y="8149"/>
                    </a:cubicBezTo>
                    <a:cubicBezTo>
                      <a:pt x="5668" y="8149"/>
                      <a:pt x="5668" y="8278"/>
                      <a:pt x="5668" y="8278"/>
                    </a:cubicBezTo>
                    <a:cubicBezTo>
                      <a:pt x="5668" y="8278"/>
                      <a:pt x="5974" y="8537"/>
                      <a:pt x="5974" y="8407"/>
                    </a:cubicBezTo>
                    <a:cubicBezTo>
                      <a:pt x="5974" y="8278"/>
                      <a:pt x="6128" y="8407"/>
                      <a:pt x="5974" y="8149"/>
                    </a:cubicBezTo>
                    <a:cubicBezTo>
                      <a:pt x="5821" y="8019"/>
                      <a:pt x="5821" y="7760"/>
                      <a:pt x="5821" y="7760"/>
                    </a:cubicBezTo>
                    <a:cubicBezTo>
                      <a:pt x="5821" y="7760"/>
                      <a:pt x="5821" y="7760"/>
                      <a:pt x="5821" y="7631"/>
                    </a:cubicBezTo>
                    <a:cubicBezTo>
                      <a:pt x="5821" y="7631"/>
                      <a:pt x="5821" y="7502"/>
                      <a:pt x="5821" y="7502"/>
                    </a:cubicBezTo>
                    <a:cubicBezTo>
                      <a:pt x="5668" y="7372"/>
                      <a:pt x="5515" y="7372"/>
                      <a:pt x="5515" y="7243"/>
                    </a:cubicBezTo>
                    <a:cubicBezTo>
                      <a:pt x="5515" y="7243"/>
                      <a:pt x="5055" y="6855"/>
                      <a:pt x="5055" y="6855"/>
                    </a:cubicBezTo>
                    <a:cubicBezTo>
                      <a:pt x="5055" y="6855"/>
                      <a:pt x="5055" y="6726"/>
                      <a:pt x="5055" y="6596"/>
                    </a:cubicBezTo>
                    <a:cubicBezTo>
                      <a:pt x="5055" y="6338"/>
                      <a:pt x="5055" y="6208"/>
                      <a:pt x="5055" y="6079"/>
                    </a:cubicBezTo>
                    <a:cubicBezTo>
                      <a:pt x="5055" y="6079"/>
                      <a:pt x="5209" y="5820"/>
                      <a:pt x="5209" y="5820"/>
                    </a:cubicBezTo>
                    <a:cubicBezTo>
                      <a:pt x="5209" y="5820"/>
                      <a:pt x="5209" y="5562"/>
                      <a:pt x="5362" y="5432"/>
                    </a:cubicBezTo>
                    <a:cubicBezTo>
                      <a:pt x="5515" y="5432"/>
                      <a:pt x="5362" y="5303"/>
                      <a:pt x="5515" y="5303"/>
                    </a:cubicBezTo>
                    <a:cubicBezTo>
                      <a:pt x="5821" y="5174"/>
                      <a:pt x="5668" y="5174"/>
                      <a:pt x="5974" y="5174"/>
                    </a:cubicBezTo>
                    <a:cubicBezTo>
                      <a:pt x="6128" y="5174"/>
                      <a:pt x="6434" y="5303"/>
                      <a:pt x="6587" y="5303"/>
                    </a:cubicBezTo>
                    <a:cubicBezTo>
                      <a:pt x="6587" y="5303"/>
                      <a:pt x="7047" y="5432"/>
                      <a:pt x="7047" y="5432"/>
                    </a:cubicBezTo>
                    <a:cubicBezTo>
                      <a:pt x="7047" y="5432"/>
                      <a:pt x="7047" y="5303"/>
                      <a:pt x="7047" y="5303"/>
                    </a:cubicBezTo>
                    <a:cubicBezTo>
                      <a:pt x="7200" y="5303"/>
                      <a:pt x="7200" y="5044"/>
                      <a:pt x="7200" y="5174"/>
                    </a:cubicBezTo>
                    <a:cubicBezTo>
                      <a:pt x="7353" y="5174"/>
                      <a:pt x="7353" y="5303"/>
                      <a:pt x="7506" y="5174"/>
                    </a:cubicBezTo>
                    <a:cubicBezTo>
                      <a:pt x="7660" y="5044"/>
                      <a:pt x="7660" y="4915"/>
                      <a:pt x="7660" y="4915"/>
                    </a:cubicBezTo>
                    <a:cubicBezTo>
                      <a:pt x="7660" y="4915"/>
                      <a:pt x="7813" y="4915"/>
                      <a:pt x="7966" y="4786"/>
                    </a:cubicBezTo>
                    <a:cubicBezTo>
                      <a:pt x="7966" y="4786"/>
                      <a:pt x="7813" y="4656"/>
                      <a:pt x="7660" y="4656"/>
                    </a:cubicBezTo>
                    <a:cubicBezTo>
                      <a:pt x="7660" y="4656"/>
                      <a:pt x="7353" y="4656"/>
                      <a:pt x="7200" y="4786"/>
                    </a:cubicBezTo>
                    <a:cubicBezTo>
                      <a:pt x="7047" y="4786"/>
                      <a:pt x="7200" y="4786"/>
                      <a:pt x="6894" y="4786"/>
                    </a:cubicBezTo>
                    <a:cubicBezTo>
                      <a:pt x="6740" y="4915"/>
                      <a:pt x="6740" y="4915"/>
                      <a:pt x="6434" y="4915"/>
                    </a:cubicBezTo>
                    <a:cubicBezTo>
                      <a:pt x="6128" y="4915"/>
                      <a:pt x="6128" y="4915"/>
                      <a:pt x="5974" y="5044"/>
                    </a:cubicBezTo>
                    <a:cubicBezTo>
                      <a:pt x="5821" y="5174"/>
                      <a:pt x="5668" y="5174"/>
                      <a:pt x="5668" y="5174"/>
                    </a:cubicBezTo>
                    <a:cubicBezTo>
                      <a:pt x="5515" y="5174"/>
                      <a:pt x="5515" y="5174"/>
                      <a:pt x="5515" y="5174"/>
                    </a:cubicBezTo>
                    <a:cubicBezTo>
                      <a:pt x="5515" y="5174"/>
                      <a:pt x="5362" y="5174"/>
                      <a:pt x="5209" y="5174"/>
                    </a:cubicBezTo>
                    <a:cubicBezTo>
                      <a:pt x="5209" y="5174"/>
                      <a:pt x="5055" y="5044"/>
                      <a:pt x="5055" y="5044"/>
                    </a:cubicBezTo>
                    <a:cubicBezTo>
                      <a:pt x="5055" y="5044"/>
                      <a:pt x="5055" y="5044"/>
                      <a:pt x="4902" y="5044"/>
                    </a:cubicBezTo>
                    <a:cubicBezTo>
                      <a:pt x="4749" y="5044"/>
                      <a:pt x="4596" y="5174"/>
                      <a:pt x="4596" y="5174"/>
                    </a:cubicBezTo>
                    <a:cubicBezTo>
                      <a:pt x="4289" y="5174"/>
                      <a:pt x="4289" y="5174"/>
                      <a:pt x="4289" y="5174"/>
                    </a:cubicBezTo>
                    <a:cubicBezTo>
                      <a:pt x="4289" y="5174"/>
                      <a:pt x="4136" y="5174"/>
                      <a:pt x="3983" y="5174"/>
                    </a:cubicBezTo>
                    <a:cubicBezTo>
                      <a:pt x="3983" y="5303"/>
                      <a:pt x="3677" y="5303"/>
                      <a:pt x="3677" y="5303"/>
                    </a:cubicBezTo>
                    <a:cubicBezTo>
                      <a:pt x="3677" y="5303"/>
                      <a:pt x="3677" y="5303"/>
                      <a:pt x="3523" y="5303"/>
                    </a:cubicBezTo>
                    <a:cubicBezTo>
                      <a:pt x="3523" y="5432"/>
                      <a:pt x="3677" y="5432"/>
                      <a:pt x="3523" y="5562"/>
                    </a:cubicBezTo>
                    <a:cubicBezTo>
                      <a:pt x="3370" y="5562"/>
                      <a:pt x="3064" y="5562"/>
                      <a:pt x="3064" y="5562"/>
                    </a:cubicBezTo>
                    <a:cubicBezTo>
                      <a:pt x="2911" y="5691"/>
                      <a:pt x="2911" y="5691"/>
                      <a:pt x="2911" y="5691"/>
                    </a:cubicBezTo>
                    <a:cubicBezTo>
                      <a:pt x="2757" y="5950"/>
                      <a:pt x="2757" y="5950"/>
                      <a:pt x="2757" y="5950"/>
                    </a:cubicBezTo>
                    <a:cubicBezTo>
                      <a:pt x="2604" y="5950"/>
                      <a:pt x="2604" y="5950"/>
                      <a:pt x="2604" y="5950"/>
                    </a:cubicBezTo>
                    <a:cubicBezTo>
                      <a:pt x="2451" y="6338"/>
                      <a:pt x="2451" y="6338"/>
                      <a:pt x="2451" y="6338"/>
                    </a:cubicBezTo>
                    <a:cubicBezTo>
                      <a:pt x="2451" y="6467"/>
                      <a:pt x="2451" y="6467"/>
                      <a:pt x="2451" y="6467"/>
                    </a:cubicBezTo>
                    <a:cubicBezTo>
                      <a:pt x="2145" y="6726"/>
                      <a:pt x="2145" y="6726"/>
                      <a:pt x="2145" y="6726"/>
                    </a:cubicBezTo>
                    <a:cubicBezTo>
                      <a:pt x="1991" y="6855"/>
                      <a:pt x="1991" y="6855"/>
                      <a:pt x="1991" y="6855"/>
                    </a:cubicBezTo>
                    <a:cubicBezTo>
                      <a:pt x="1991" y="6855"/>
                      <a:pt x="1991" y="6855"/>
                      <a:pt x="2145" y="6984"/>
                    </a:cubicBezTo>
                    <a:cubicBezTo>
                      <a:pt x="2145" y="6984"/>
                      <a:pt x="2145" y="7114"/>
                      <a:pt x="2145" y="7114"/>
                    </a:cubicBezTo>
                    <a:cubicBezTo>
                      <a:pt x="1991" y="7243"/>
                      <a:pt x="1991" y="7243"/>
                      <a:pt x="1991" y="7243"/>
                    </a:cubicBezTo>
                    <a:cubicBezTo>
                      <a:pt x="2145" y="7502"/>
                      <a:pt x="2145" y="7502"/>
                      <a:pt x="2145" y="7502"/>
                    </a:cubicBezTo>
                    <a:cubicBezTo>
                      <a:pt x="2451" y="7372"/>
                      <a:pt x="2451" y="7372"/>
                      <a:pt x="2451" y="7372"/>
                    </a:cubicBezTo>
                    <a:cubicBezTo>
                      <a:pt x="2604" y="7631"/>
                      <a:pt x="2604" y="7631"/>
                      <a:pt x="2604" y="7631"/>
                    </a:cubicBezTo>
                    <a:cubicBezTo>
                      <a:pt x="2451" y="7890"/>
                      <a:pt x="2451" y="7890"/>
                      <a:pt x="2451" y="7890"/>
                    </a:cubicBezTo>
                    <a:cubicBezTo>
                      <a:pt x="2451" y="7890"/>
                      <a:pt x="2298" y="8019"/>
                      <a:pt x="2145" y="8019"/>
                    </a:cubicBezTo>
                    <a:cubicBezTo>
                      <a:pt x="2145" y="8019"/>
                      <a:pt x="1991" y="7890"/>
                      <a:pt x="1991" y="7890"/>
                    </a:cubicBezTo>
                    <a:cubicBezTo>
                      <a:pt x="1838" y="7631"/>
                      <a:pt x="1838" y="7631"/>
                      <a:pt x="1838" y="7631"/>
                    </a:cubicBezTo>
                    <a:cubicBezTo>
                      <a:pt x="1838" y="7502"/>
                      <a:pt x="1838" y="7502"/>
                      <a:pt x="1838" y="7502"/>
                    </a:cubicBezTo>
                    <a:cubicBezTo>
                      <a:pt x="1838" y="7372"/>
                      <a:pt x="1838" y="7372"/>
                      <a:pt x="1838" y="7372"/>
                    </a:cubicBezTo>
                    <a:cubicBezTo>
                      <a:pt x="1379" y="7502"/>
                      <a:pt x="1379" y="7502"/>
                      <a:pt x="1379" y="7502"/>
                    </a:cubicBezTo>
                    <a:cubicBezTo>
                      <a:pt x="1379" y="7372"/>
                      <a:pt x="1379" y="7372"/>
                      <a:pt x="1379" y="7372"/>
                    </a:cubicBezTo>
                    <a:cubicBezTo>
                      <a:pt x="1379" y="7372"/>
                      <a:pt x="1226" y="7243"/>
                      <a:pt x="1226" y="7243"/>
                    </a:cubicBezTo>
                    <a:cubicBezTo>
                      <a:pt x="1226" y="7114"/>
                      <a:pt x="1072" y="6984"/>
                      <a:pt x="1072" y="6984"/>
                    </a:cubicBezTo>
                    <a:cubicBezTo>
                      <a:pt x="766" y="6596"/>
                      <a:pt x="766" y="6596"/>
                      <a:pt x="766" y="6596"/>
                    </a:cubicBezTo>
                    <a:cubicBezTo>
                      <a:pt x="766" y="6596"/>
                      <a:pt x="766" y="6596"/>
                      <a:pt x="919" y="6596"/>
                    </a:cubicBezTo>
                    <a:cubicBezTo>
                      <a:pt x="919" y="6467"/>
                      <a:pt x="919" y="6467"/>
                      <a:pt x="1072" y="6338"/>
                    </a:cubicBezTo>
                    <a:cubicBezTo>
                      <a:pt x="1072" y="6208"/>
                      <a:pt x="1379" y="5950"/>
                      <a:pt x="1379" y="5950"/>
                    </a:cubicBezTo>
                    <a:cubicBezTo>
                      <a:pt x="1532" y="5562"/>
                      <a:pt x="1532" y="5562"/>
                      <a:pt x="1532" y="5562"/>
                    </a:cubicBezTo>
                    <a:cubicBezTo>
                      <a:pt x="1838" y="5303"/>
                      <a:pt x="1838" y="5303"/>
                      <a:pt x="1838" y="5303"/>
                    </a:cubicBezTo>
                    <a:cubicBezTo>
                      <a:pt x="1991" y="5044"/>
                      <a:pt x="1991" y="5044"/>
                      <a:pt x="1991" y="5044"/>
                    </a:cubicBezTo>
                    <a:cubicBezTo>
                      <a:pt x="2298" y="4656"/>
                      <a:pt x="2298" y="4656"/>
                      <a:pt x="2298" y="4656"/>
                    </a:cubicBezTo>
                    <a:cubicBezTo>
                      <a:pt x="2604" y="4398"/>
                      <a:pt x="2604" y="4398"/>
                      <a:pt x="2604" y="4398"/>
                    </a:cubicBezTo>
                    <a:cubicBezTo>
                      <a:pt x="3064" y="4398"/>
                      <a:pt x="3064" y="4398"/>
                      <a:pt x="3064" y="4398"/>
                    </a:cubicBezTo>
                    <a:cubicBezTo>
                      <a:pt x="3064" y="4398"/>
                      <a:pt x="3370" y="4527"/>
                      <a:pt x="3370" y="4527"/>
                    </a:cubicBezTo>
                    <a:cubicBezTo>
                      <a:pt x="3523" y="4398"/>
                      <a:pt x="3677" y="4268"/>
                      <a:pt x="3677" y="4268"/>
                    </a:cubicBezTo>
                    <a:cubicBezTo>
                      <a:pt x="4289" y="4139"/>
                      <a:pt x="4289" y="4139"/>
                      <a:pt x="4289" y="4139"/>
                    </a:cubicBezTo>
                    <a:cubicBezTo>
                      <a:pt x="4443" y="4139"/>
                      <a:pt x="4443" y="4139"/>
                      <a:pt x="4443" y="4139"/>
                    </a:cubicBezTo>
                    <a:cubicBezTo>
                      <a:pt x="4902" y="4268"/>
                      <a:pt x="4902" y="4268"/>
                      <a:pt x="4902" y="4268"/>
                    </a:cubicBezTo>
                    <a:cubicBezTo>
                      <a:pt x="5209" y="4268"/>
                      <a:pt x="5209" y="4268"/>
                      <a:pt x="5209" y="4268"/>
                    </a:cubicBezTo>
                    <a:cubicBezTo>
                      <a:pt x="5821" y="4268"/>
                      <a:pt x="5821" y="4268"/>
                      <a:pt x="5821" y="4268"/>
                    </a:cubicBezTo>
                    <a:close/>
                    <a:moveTo>
                      <a:pt x="2451" y="17978"/>
                    </a:moveTo>
                    <a:cubicBezTo>
                      <a:pt x="2451" y="17978"/>
                      <a:pt x="2451" y="17978"/>
                      <a:pt x="2451" y="17978"/>
                    </a:cubicBezTo>
                    <a:cubicBezTo>
                      <a:pt x="2451" y="17978"/>
                      <a:pt x="2145" y="17849"/>
                      <a:pt x="2145" y="17849"/>
                    </a:cubicBezTo>
                    <a:cubicBezTo>
                      <a:pt x="2145" y="17978"/>
                      <a:pt x="1991" y="18108"/>
                      <a:pt x="1991" y="18108"/>
                    </a:cubicBezTo>
                    <a:cubicBezTo>
                      <a:pt x="1838" y="18496"/>
                      <a:pt x="1838" y="18496"/>
                      <a:pt x="1838" y="18496"/>
                    </a:cubicBezTo>
                    <a:cubicBezTo>
                      <a:pt x="1685" y="18625"/>
                      <a:pt x="1685" y="18625"/>
                      <a:pt x="1685" y="18625"/>
                    </a:cubicBezTo>
                    <a:cubicBezTo>
                      <a:pt x="1685" y="18884"/>
                      <a:pt x="1685" y="18884"/>
                      <a:pt x="1685" y="18884"/>
                    </a:cubicBezTo>
                    <a:cubicBezTo>
                      <a:pt x="1226" y="19013"/>
                      <a:pt x="1226" y="19013"/>
                      <a:pt x="1226" y="19013"/>
                    </a:cubicBezTo>
                    <a:cubicBezTo>
                      <a:pt x="1226" y="19013"/>
                      <a:pt x="1226" y="19143"/>
                      <a:pt x="1379" y="19143"/>
                    </a:cubicBezTo>
                    <a:cubicBezTo>
                      <a:pt x="1532" y="19143"/>
                      <a:pt x="1685" y="19143"/>
                      <a:pt x="1685" y="19143"/>
                    </a:cubicBezTo>
                    <a:cubicBezTo>
                      <a:pt x="1685" y="19013"/>
                      <a:pt x="1838" y="18884"/>
                      <a:pt x="1838" y="18884"/>
                    </a:cubicBezTo>
                    <a:cubicBezTo>
                      <a:pt x="1838" y="18884"/>
                      <a:pt x="1991" y="18754"/>
                      <a:pt x="1991" y="18754"/>
                    </a:cubicBezTo>
                    <a:cubicBezTo>
                      <a:pt x="2145" y="18754"/>
                      <a:pt x="2451" y="18754"/>
                      <a:pt x="2451" y="18625"/>
                    </a:cubicBezTo>
                    <a:cubicBezTo>
                      <a:pt x="2451" y="18496"/>
                      <a:pt x="2451" y="18366"/>
                      <a:pt x="2451" y="18366"/>
                    </a:cubicBezTo>
                    <a:cubicBezTo>
                      <a:pt x="2451" y="18237"/>
                      <a:pt x="2451" y="18237"/>
                      <a:pt x="2451" y="18237"/>
                    </a:cubicBezTo>
                    <a:cubicBezTo>
                      <a:pt x="2451" y="17978"/>
                      <a:pt x="2451" y="17978"/>
                      <a:pt x="2451" y="17978"/>
                    </a:cubicBezTo>
                    <a:close/>
                    <a:moveTo>
                      <a:pt x="10417" y="14486"/>
                    </a:moveTo>
                    <a:cubicBezTo>
                      <a:pt x="10417" y="14486"/>
                      <a:pt x="10417" y="14486"/>
                      <a:pt x="10417" y="14486"/>
                    </a:cubicBezTo>
                    <a:cubicBezTo>
                      <a:pt x="10417" y="14486"/>
                      <a:pt x="10417" y="14486"/>
                      <a:pt x="10417" y="14486"/>
                    </a:cubicBezTo>
                    <a:cubicBezTo>
                      <a:pt x="10417" y="14486"/>
                      <a:pt x="10570" y="14357"/>
                      <a:pt x="10570" y="14357"/>
                    </a:cubicBezTo>
                    <a:cubicBezTo>
                      <a:pt x="10570" y="14228"/>
                      <a:pt x="10417" y="14098"/>
                      <a:pt x="10417" y="14098"/>
                    </a:cubicBezTo>
                    <a:cubicBezTo>
                      <a:pt x="10417" y="13969"/>
                      <a:pt x="10570" y="13969"/>
                      <a:pt x="10570" y="13969"/>
                    </a:cubicBezTo>
                    <a:cubicBezTo>
                      <a:pt x="10570" y="13969"/>
                      <a:pt x="10570" y="13840"/>
                      <a:pt x="10570" y="13840"/>
                    </a:cubicBezTo>
                    <a:cubicBezTo>
                      <a:pt x="10570" y="13840"/>
                      <a:pt x="10417" y="13840"/>
                      <a:pt x="10417" y="13840"/>
                    </a:cubicBezTo>
                    <a:cubicBezTo>
                      <a:pt x="10264" y="13840"/>
                      <a:pt x="10264" y="13969"/>
                      <a:pt x="10264" y="13969"/>
                    </a:cubicBezTo>
                    <a:cubicBezTo>
                      <a:pt x="10264" y="13969"/>
                      <a:pt x="10264" y="14098"/>
                      <a:pt x="10264" y="14098"/>
                    </a:cubicBezTo>
                    <a:cubicBezTo>
                      <a:pt x="10264" y="14098"/>
                      <a:pt x="10264" y="14228"/>
                      <a:pt x="10264" y="14228"/>
                    </a:cubicBezTo>
                    <a:cubicBezTo>
                      <a:pt x="10264" y="14228"/>
                      <a:pt x="10417" y="14486"/>
                      <a:pt x="10417" y="14486"/>
                    </a:cubicBezTo>
                    <a:close/>
                    <a:moveTo>
                      <a:pt x="14553" y="17978"/>
                    </a:moveTo>
                    <a:cubicBezTo>
                      <a:pt x="14553" y="17978"/>
                      <a:pt x="14553" y="17978"/>
                      <a:pt x="14553" y="17978"/>
                    </a:cubicBezTo>
                    <a:cubicBezTo>
                      <a:pt x="14706" y="17849"/>
                      <a:pt x="14706" y="17849"/>
                      <a:pt x="14706" y="17849"/>
                    </a:cubicBezTo>
                    <a:cubicBezTo>
                      <a:pt x="14860" y="17978"/>
                      <a:pt x="14860" y="17978"/>
                      <a:pt x="14860" y="17978"/>
                    </a:cubicBezTo>
                    <a:cubicBezTo>
                      <a:pt x="14860" y="17978"/>
                      <a:pt x="14706" y="18108"/>
                      <a:pt x="14706" y="18108"/>
                    </a:cubicBezTo>
                    <a:cubicBezTo>
                      <a:pt x="14706" y="18108"/>
                      <a:pt x="14553" y="17978"/>
                      <a:pt x="14553" y="17978"/>
                    </a:cubicBezTo>
                    <a:cubicBezTo>
                      <a:pt x="14553" y="17978"/>
                      <a:pt x="14553" y="17978"/>
                      <a:pt x="14553" y="17978"/>
                    </a:cubicBezTo>
                    <a:close/>
                    <a:moveTo>
                      <a:pt x="16238" y="19660"/>
                    </a:moveTo>
                    <a:cubicBezTo>
                      <a:pt x="16238" y="19660"/>
                      <a:pt x="16238" y="19660"/>
                      <a:pt x="16238" y="19660"/>
                    </a:cubicBezTo>
                    <a:cubicBezTo>
                      <a:pt x="16391" y="19660"/>
                      <a:pt x="16391" y="19660"/>
                      <a:pt x="16391" y="19660"/>
                    </a:cubicBezTo>
                    <a:cubicBezTo>
                      <a:pt x="16391" y="19789"/>
                      <a:pt x="16391" y="19789"/>
                      <a:pt x="16391" y="19789"/>
                    </a:cubicBezTo>
                    <a:cubicBezTo>
                      <a:pt x="16238" y="19919"/>
                      <a:pt x="16238" y="19919"/>
                      <a:pt x="16238" y="19919"/>
                    </a:cubicBezTo>
                    <a:cubicBezTo>
                      <a:pt x="16238" y="19789"/>
                      <a:pt x="16238" y="19789"/>
                      <a:pt x="16238" y="19789"/>
                    </a:cubicBezTo>
                    <a:cubicBezTo>
                      <a:pt x="16238" y="19660"/>
                      <a:pt x="16238" y="19660"/>
                      <a:pt x="16238" y="19660"/>
                    </a:cubicBezTo>
                    <a:close/>
                    <a:moveTo>
                      <a:pt x="15779" y="19401"/>
                    </a:moveTo>
                    <a:cubicBezTo>
                      <a:pt x="15779" y="19401"/>
                      <a:pt x="15779" y="19401"/>
                      <a:pt x="15779" y="19401"/>
                    </a:cubicBezTo>
                    <a:cubicBezTo>
                      <a:pt x="15626" y="19272"/>
                      <a:pt x="15626" y="19272"/>
                      <a:pt x="15626" y="19272"/>
                    </a:cubicBezTo>
                    <a:cubicBezTo>
                      <a:pt x="15932" y="19272"/>
                      <a:pt x="15932" y="19272"/>
                      <a:pt x="15932" y="19272"/>
                    </a:cubicBezTo>
                    <a:cubicBezTo>
                      <a:pt x="15932" y="19272"/>
                      <a:pt x="15932" y="19272"/>
                      <a:pt x="16085" y="19272"/>
                    </a:cubicBezTo>
                    <a:cubicBezTo>
                      <a:pt x="16085" y="19272"/>
                      <a:pt x="16238" y="19401"/>
                      <a:pt x="16238" y="19401"/>
                    </a:cubicBezTo>
                    <a:cubicBezTo>
                      <a:pt x="16238" y="19401"/>
                      <a:pt x="16238" y="19401"/>
                      <a:pt x="16238" y="19401"/>
                    </a:cubicBezTo>
                    <a:cubicBezTo>
                      <a:pt x="16085" y="19401"/>
                      <a:pt x="16085" y="19531"/>
                      <a:pt x="16085" y="19531"/>
                    </a:cubicBezTo>
                    <a:cubicBezTo>
                      <a:pt x="15932" y="19531"/>
                      <a:pt x="15779" y="19401"/>
                      <a:pt x="15779" y="19401"/>
                    </a:cubicBezTo>
                    <a:close/>
                    <a:moveTo>
                      <a:pt x="16545" y="19401"/>
                    </a:moveTo>
                    <a:cubicBezTo>
                      <a:pt x="16545" y="19401"/>
                      <a:pt x="16545" y="19401"/>
                      <a:pt x="16545" y="19401"/>
                    </a:cubicBezTo>
                    <a:cubicBezTo>
                      <a:pt x="16391" y="19143"/>
                      <a:pt x="16391" y="19143"/>
                      <a:pt x="16391" y="19143"/>
                    </a:cubicBezTo>
                    <a:cubicBezTo>
                      <a:pt x="16545" y="19013"/>
                      <a:pt x="16545" y="19013"/>
                      <a:pt x="16545" y="19013"/>
                    </a:cubicBezTo>
                    <a:cubicBezTo>
                      <a:pt x="16545" y="19013"/>
                      <a:pt x="16698" y="19143"/>
                      <a:pt x="16698" y="19143"/>
                    </a:cubicBezTo>
                    <a:cubicBezTo>
                      <a:pt x="16698" y="19143"/>
                      <a:pt x="16545" y="19272"/>
                      <a:pt x="16545" y="19272"/>
                    </a:cubicBezTo>
                    <a:cubicBezTo>
                      <a:pt x="16545" y="19401"/>
                      <a:pt x="16545" y="19401"/>
                      <a:pt x="16545" y="19401"/>
                    </a:cubicBezTo>
                    <a:close/>
                    <a:moveTo>
                      <a:pt x="19762" y="18625"/>
                    </a:moveTo>
                    <a:cubicBezTo>
                      <a:pt x="19762" y="18625"/>
                      <a:pt x="19762" y="18625"/>
                      <a:pt x="19762" y="18625"/>
                    </a:cubicBezTo>
                    <a:cubicBezTo>
                      <a:pt x="19609" y="18496"/>
                      <a:pt x="19609" y="18496"/>
                      <a:pt x="19609" y="18496"/>
                    </a:cubicBezTo>
                    <a:cubicBezTo>
                      <a:pt x="19609" y="18496"/>
                      <a:pt x="19762" y="18366"/>
                      <a:pt x="19762" y="18366"/>
                    </a:cubicBezTo>
                    <a:cubicBezTo>
                      <a:pt x="19915" y="18366"/>
                      <a:pt x="20068" y="18366"/>
                      <a:pt x="20068" y="18366"/>
                    </a:cubicBezTo>
                    <a:cubicBezTo>
                      <a:pt x="19762" y="18625"/>
                      <a:pt x="19762" y="18625"/>
                      <a:pt x="19762" y="18625"/>
                    </a:cubicBezTo>
                    <a:close/>
                    <a:moveTo>
                      <a:pt x="19455" y="18754"/>
                    </a:moveTo>
                    <a:cubicBezTo>
                      <a:pt x="19455" y="18754"/>
                      <a:pt x="19455" y="18754"/>
                      <a:pt x="19455" y="18754"/>
                    </a:cubicBezTo>
                    <a:cubicBezTo>
                      <a:pt x="19455" y="18366"/>
                      <a:pt x="19455" y="18366"/>
                      <a:pt x="19455" y="18366"/>
                    </a:cubicBezTo>
                    <a:cubicBezTo>
                      <a:pt x="19609" y="18237"/>
                      <a:pt x="19609" y="18237"/>
                      <a:pt x="19609" y="18237"/>
                    </a:cubicBezTo>
                    <a:cubicBezTo>
                      <a:pt x="19455" y="18108"/>
                      <a:pt x="19455" y="18108"/>
                      <a:pt x="19455" y="18108"/>
                    </a:cubicBezTo>
                    <a:cubicBezTo>
                      <a:pt x="19302" y="18108"/>
                      <a:pt x="19302" y="18108"/>
                      <a:pt x="19302" y="18108"/>
                    </a:cubicBezTo>
                    <a:cubicBezTo>
                      <a:pt x="19302" y="18108"/>
                      <a:pt x="19149" y="17849"/>
                      <a:pt x="19149" y="17849"/>
                    </a:cubicBezTo>
                    <a:cubicBezTo>
                      <a:pt x="19149" y="17849"/>
                      <a:pt x="18996" y="17849"/>
                      <a:pt x="18996" y="17849"/>
                    </a:cubicBezTo>
                    <a:cubicBezTo>
                      <a:pt x="18996" y="17849"/>
                      <a:pt x="18843" y="17849"/>
                      <a:pt x="18843" y="17849"/>
                    </a:cubicBezTo>
                    <a:cubicBezTo>
                      <a:pt x="18843" y="17849"/>
                      <a:pt x="18996" y="17720"/>
                      <a:pt x="18996" y="17720"/>
                    </a:cubicBezTo>
                    <a:cubicBezTo>
                      <a:pt x="18996" y="17720"/>
                      <a:pt x="18996" y="17720"/>
                      <a:pt x="19149" y="17720"/>
                    </a:cubicBezTo>
                    <a:cubicBezTo>
                      <a:pt x="19302" y="17590"/>
                      <a:pt x="19302" y="17590"/>
                      <a:pt x="19302" y="17590"/>
                    </a:cubicBezTo>
                    <a:cubicBezTo>
                      <a:pt x="19302" y="17590"/>
                      <a:pt x="19609" y="17202"/>
                      <a:pt x="19915" y="17202"/>
                    </a:cubicBezTo>
                    <a:cubicBezTo>
                      <a:pt x="20068" y="17202"/>
                      <a:pt x="20374" y="17202"/>
                      <a:pt x="20374" y="17202"/>
                    </a:cubicBezTo>
                    <a:cubicBezTo>
                      <a:pt x="20681" y="16944"/>
                      <a:pt x="20681" y="16944"/>
                      <a:pt x="20681" y="16944"/>
                    </a:cubicBezTo>
                    <a:cubicBezTo>
                      <a:pt x="20681" y="16944"/>
                      <a:pt x="20681" y="16814"/>
                      <a:pt x="20681" y="16814"/>
                    </a:cubicBezTo>
                    <a:cubicBezTo>
                      <a:pt x="20834" y="16814"/>
                      <a:pt x="20681" y="16556"/>
                      <a:pt x="20681" y="16556"/>
                    </a:cubicBezTo>
                    <a:cubicBezTo>
                      <a:pt x="20681" y="16297"/>
                      <a:pt x="20681" y="16297"/>
                      <a:pt x="20681" y="16297"/>
                    </a:cubicBezTo>
                    <a:cubicBezTo>
                      <a:pt x="20681" y="16297"/>
                      <a:pt x="20221" y="16038"/>
                      <a:pt x="20221" y="16038"/>
                    </a:cubicBezTo>
                    <a:cubicBezTo>
                      <a:pt x="20221" y="16038"/>
                      <a:pt x="19609" y="15780"/>
                      <a:pt x="19609" y="15780"/>
                    </a:cubicBezTo>
                    <a:cubicBezTo>
                      <a:pt x="19609" y="15780"/>
                      <a:pt x="19609" y="15521"/>
                      <a:pt x="19455" y="15521"/>
                    </a:cubicBezTo>
                    <a:cubicBezTo>
                      <a:pt x="19455" y="15521"/>
                      <a:pt x="19609" y="15262"/>
                      <a:pt x="19609" y="15262"/>
                    </a:cubicBezTo>
                    <a:cubicBezTo>
                      <a:pt x="19609" y="15262"/>
                      <a:pt x="19915" y="14874"/>
                      <a:pt x="20221" y="14745"/>
                    </a:cubicBezTo>
                    <a:cubicBezTo>
                      <a:pt x="20374" y="14616"/>
                      <a:pt x="20528" y="14616"/>
                      <a:pt x="20528" y="14616"/>
                    </a:cubicBezTo>
                    <a:cubicBezTo>
                      <a:pt x="20681" y="14616"/>
                      <a:pt x="20834" y="14745"/>
                      <a:pt x="20987" y="14874"/>
                    </a:cubicBezTo>
                    <a:cubicBezTo>
                      <a:pt x="20987" y="14874"/>
                      <a:pt x="21140" y="14874"/>
                      <a:pt x="21294" y="14874"/>
                    </a:cubicBezTo>
                    <a:cubicBezTo>
                      <a:pt x="21447" y="14874"/>
                      <a:pt x="21600" y="14874"/>
                      <a:pt x="21600" y="14874"/>
                    </a:cubicBezTo>
                    <a:cubicBezTo>
                      <a:pt x="21600" y="14874"/>
                      <a:pt x="21600" y="14616"/>
                      <a:pt x="21600" y="14486"/>
                    </a:cubicBezTo>
                    <a:cubicBezTo>
                      <a:pt x="21600" y="14357"/>
                      <a:pt x="21600" y="14486"/>
                      <a:pt x="21447" y="14357"/>
                    </a:cubicBezTo>
                    <a:cubicBezTo>
                      <a:pt x="21447" y="14357"/>
                      <a:pt x="21294" y="14228"/>
                      <a:pt x="21294" y="14228"/>
                    </a:cubicBezTo>
                    <a:cubicBezTo>
                      <a:pt x="21294" y="14228"/>
                      <a:pt x="21294" y="14098"/>
                      <a:pt x="21294" y="14098"/>
                    </a:cubicBezTo>
                    <a:cubicBezTo>
                      <a:pt x="21294" y="14098"/>
                      <a:pt x="21294" y="13969"/>
                      <a:pt x="21294" y="13840"/>
                    </a:cubicBezTo>
                    <a:cubicBezTo>
                      <a:pt x="21294" y="13840"/>
                      <a:pt x="21294" y="13451"/>
                      <a:pt x="21294" y="13451"/>
                    </a:cubicBezTo>
                    <a:cubicBezTo>
                      <a:pt x="21294" y="13322"/>
                      <a:pt x="21140" y="13063"/>
                      <a:pt x="21140" y="13063"/>
                    </a:cubicBezTo>
                    <a:cubicBezTo>
                      <a:pt x="21140" y="12934"/>
                      <a:pt x="20987" y="12805"/>
                      <a:pt x="20987" y="12805"/>
                    </a:cubicBezTo>
                    <a:cubicBezTo>
                      <a:pt x="20834" y="12546"/>
                      <a:pt x="20834" y="12546"/>
                      <a:pt x="20834" y="12546"/>
                    </a:cubicBezTo>
                    <a:cubicBezTo>
                      <a:pt x="20834" y="12546"/>
                      <a:pt x="20834" y="12546"/>
                      <a:pt x="20834" y="12417"/>
                    </a:cubicBezTo>
                    <a:cubicBezTo>
                      <a:pt x="20834" y="12158"/>
                      <a:pt x="20987" y="11899"/>
                      <a:pt x="20987" y="11899"/>
                    </a:cubicBezTo>
                    <a:cubicBezTo>
                      <a:pt x="21140" y="11770"/>
                      <a:pt x="21140" y="11511"/>
                      <a:pt x="21140" y="11511"/>
                    </a:cubicBezTo>
                    <a:cubicBezTo>
                      <a:pt x="20987" y="11382"/>
                      <a:pt x="20987" y="11382"/>
                      <a:pt x="20987" y="11382"/>
                    </a:cubicBezTo>
                    <a:cubicBezTo>
                      <a:pt x="20987" y="11382"/>
                      <a:pt x="20374" y="11253"/>
                      <a:pt x="20374" y="11253"/>
                    </a:cubicBezTo>
                    <a:cubicBezTo>
                      <a:pt x="20374" y="11253"/>
                      <a:pt x="20221" y="11123"/>
                      <a:pt x="20221" y="11123"/>
                    </a:cubicBezTo>
                    <a:cubicBezTo>
                      <a:pt x="20221" y="10994"/>
                      <a:pt x="20068" y="10994"/>
                      <a:pt x="20068" y="10994"/>
                    </a:cubicBezTo>
                    <a:cubicBezTo>
                      <a:pt x="20068" y="10994"/>
                      <a:pt x="19455" y="11123"/>
                      <a:pt x="19455" y="11123"/>
                    </a:cubicBezTo>
                    <a:cubicBezTo>
                      <a:pt x="19455" y="11123"/>
                      <a:pt x="19149" y="11253"/>
                      <a:pt x="18996" y="11382"/>
                    </a:cubicBezTo>
                    <a:cubicBezTo>
                      <a:pt x="18689" y="11382"/>
                      <a:pt x="18689" y="11382"/>
                      <a:pt x="18536" y="11511"/>
                    </a:cubicBezTo>
                    <a:cubicBezTo>
                      <a:pt x="18230" y="11641"/>
                      <a:pt x="18230" y="11770"/>
                      <a:pt x="18077" y="11899"/>
                    </a:cubicBezTo>
                    <a:cubicBezTo>
                      <a:pt x="17923" y="11899"/>
                      <a:pt x="17770" y="12158"/>
                      <a:pt x="17770" y="12158"/>
                    </a:cubicBezTo>
                    <a:cubicBezTo>
                      <a:pt x="17617" y="12287"/>
                      <a:pt x="17617" y="12287"/>
                      <a:pt x="17770" y="12417"/>
                    </a:cubicBezTo>
                    <a:cubicBezTo>
                      <a:pt x="17770" y="12546"/>
                      <a:pt x="17923" y="12417"/>
                      <a:pt x="17923" y="12417"/>
                    </a:cubicBezTo>
                    <a:cubicBezTo>
                      <a:pt x="17923" y="12417"/>
                      <a:pt x="18077" y="12417"/>
                      <a:pt x="18230" y="12417"/>
                    </a:cubicBezTo>
                    <a:cubicBezTo>
                      <a:pt x="18383" y="12417"/>
                      <a:pt x="18383" y="12546"/>
                      <a:pt x="18230" y="12546"/>
                    </a:cubicBezTo>
                    <a:cubicBezTo>
                      <a:pt x="18230" y="12546"/>
                      <a:pt x="18230" y="12675"/>
                      <a:pt x="18230" y="12675"/>
                    </a:cubicBezTo>
                    <a:cubicBezTo>
                      <a:pt x="18230" y="12675"/>
                      <a:pt x="18230" y="12675"/>
                      <a:pt x="18077" y="12805"/>
                    </a:cubicBezTo>
                    <a:cubicBezTo>
                      <a:pt x="18077" y="12805"/>
                      <a:pt x="18077" y="12934"/>
                      <a:pt x="18077" y="13063"/>
                    </a:cubicBezTo>
                    <a:cubicBezTo>
                      <a:pt x="18077" y="13193"/>
                      <a:pt x="17923" y="13193"/>
                      <a:pt x="17923" y="13193"/>
                    </a:cubicBezTo>
                    <a:cubicBezTo>
                      <a:pt x="17770" y="13322"/>
                      <a:pt x="17770" y="13322"/>
                      <a:pt x="17617" y="13451"/>
                    </a:cubicBezTo>
                    <a:cubicBezTo>
                      <a:pt x="17464" y="13451"/>
                      <a:pt x="17464" y="13581"/>
                      <a:pt x="17464" y="13581"/>
                    </a:cubicBezTo>
                    <a:cubicBezTo>
                      <a:pt x="17464" y="13710"/>
                      <a:pt x="17464" y="13710"/>
                      <a:pt x="17617" y="13840"/>
                    </a:cubicBezTo>
                    <a:cubicBezTo>
                      <a:pt x="17617" y="13969"/>
                      <a:pt x="17617" y="13969"/>
                      <a:pt x="17617" y="13969"/>
                    </a:cubicBezTo>
                    <a:cubicBezTo>
                      <a:pt x="17617" y="14098"/>
                      <a:pt x="17464" y="14228"/>
                      <a:pt x="17464" y="14098"/>
                    </a:cubicBezTo>
                    <a:cubicBezTo>
                      <a:pt x="17464" y="14098"/>
                      <a:pt x="17464" y="13969"/>
                      <a:pt x="17464" y="13969"/>
                    </a:cubicBezTo>
                    <a:cubicBezTo>
                      <a:pt x="17004" y="13969"/>
                      <a:pt x="17004" y="13969"/>
                      <a:pt x="17004" y="13969"/>
                    </a:cubicBezTo>
                    <a:cubicBezTo>
                      <a:pt x="17004" y="13969"/>
                      <a:pt x="17004" y="13969"/>
                      <a:pt x="16851" y="13969"/>
                    </a:cubicBezTo>
                    <a:cubicBezTo>
                      <a:pt x="16851" y="13969"/>
                      <a:pt x="17157" y="13710"/>
                      <a:pt x="17157" y="13710"/>
                    </a:cubicBezTo>
                    <a:cubicBezTo>
                      <a:pt x="17311" y="13581"/>
                      <a:pt x="17311" y="13581"/>
                      <a:pt x="17311" y="13581"/>
                    </a:cubicBezTo>
                    <a:cubicBezTo>
                      <a:pt x="17311" y="13451"/>
                      <a:pt x="17311" y="13451"/>
                      <a:pt x="17311" y="13451"/>
                    </a:cubicBezTo>
                    <a:cubicBezTo>
                      <a:pt x="16851" y="13451"/>
                      <a:pt x="16851" y="13451"/>
                      <a:pt x="16851" y="13451"/>
                    </a:cubicBezTo>
                    <a:cubicBezTo>
                      <a:pt x="16698" y="13451"/>
                      <a:pt x="16698" y="13451"/>
                      <a:pt x="16698" y="13451"/>
                    </a:cubicBezTo>
                    <a:cubicBezTo>
                      <a:pt x="16851" y="13322"/>
                      <a:pt x="16851" y="13322"/>
                      <a:pt x="16851" y="13322"/>
                    </a:cubicBezTo>
                    <a:cubicBezTo>
                      <a:pt x="16851" y="13063"/>
                      <a:pt x="16851" y="13063"/>
                      <a:pt x="16851" y="13063"/>
                    </a:cubicBezTo>
                    <a:cubicBezTo>
                      <a:pt x="17004" y="12805"/>
                      <a:pt x="17004" y="12805"/>
                      <a:pt x="17004" y="12805"/>
                    </a:cubicBezTo>
                    <a:cubicBezTo>
                      <a:pt x="17004" y="12805"/>
                      <a:pt x="17004" y="12546"/>
                      <a:pt x="17157" y="12546"/>
                    </a:cubicBezTo>
                    <a:cubicBezTo>
                      <a:pt x="17157" y="12546"/>
                      <a:pt x="17311" y="12417"/>
                      <a:pt x="17311" y="12287"/>
                    </a:cubicBezTo>
                    <a:cubicBezTo>
                      <a:pt x="17464" y="12287"/>
                      <a:pt x="17311" y="12158"/>
                      <a:pt x="17311" y="12158"/>
                    </a:cubicBezTo>
                    <a:cubicBezTo>
                      <a:pt x="17004" y="12158"/>
                      <a:pt x="17004" y="12158"/>
                      <a:pt x="17004" y="12158"/>
                    </a:cubicBezTo>
                    <a:cubicBezTo>
                      <a:pt x="16698" y="12287"/>
                      <a:pt x="16698" y="12287"/>
                      <a:pt x="16698" y="12287"/>
                    </a:cubicBezTo>
                    <a:cubicBezTo>
                      <a:pt x="16698" y="12287"/>
                      <a:pt x="16238" y="12417"/>
                      <a:pt x="16085" y="12417"/>
                    </a:cubicBezTo>
                    <a:cubicBezTo>
                      <a:pt x="15932" y="12417"/>
                      <a:pt x="16085" y="12417"/>
                      <a:pt x="15932" y="12417"/>
                    </a:cubicBezTo>
                    <a:cubicBezTo>
                      <a:pt x="15932" y="12287"/>
                      <a:pt x="15779" y="12287"/>
                      <a:pt x="15779" y="12287"/>
                    </a:cubicBezTo>
                    <a:cubicBezTo>
                      <a:pt x="15779" y="12287"/>
                      <a:pt x="15472" y="12287"/>
                      <a:pt x="15472" y="12287"/>
                    </a:cubicBezTo>
                    <a:cubicBezTo>
                      <a:pt x="15319" y="12287"/>
                      <a:pt x="15319" y="12417"/>
                      <a:pt x="15319" y="12417"/>
                    </a:cubicBezTo>
                    <a:cubicBezTo>
                      <a:pt x="15319" y="12417"/>
                      <a:pt x="15779" y="12546"/>
                      <a:pt x="15932" y="12675"/>
                    </a:cubicBezTo>
                    <a:cubicBezTo>
                      <a:pt x="15932" y="12675"/>
                      <a:pt x="16085" y="12675"/>
                      <a:pt x="16085" y="12675"/>
                    </a:cubicBezTo>
                    <a:cubicBezTo>
                      <a:pt x="16085" y="12805"/>
                      <a:pt x="16085" y="12805"/>
                      <a:pt x="16085" y="12805"/>
                    </a:cubicBezTo>
                    <a:cubicBezTo>
                      <a:pt x="16085" y="12805"/>
                      <a:pt x="15932" y="13063"/>
                      <a:pt x="15779" y="13063"/>
                    </a:cubicBezTo>
                    <a:cubicBezTo>
                      <a:pt x="15779" y="13193"/>
                      <a:pt x="15626" y="13193"/>
                      <a:pt x="15626" y="13193"/>
                    </a:cubicBezTo>
                    <a:cubicBezTo>
                      <a:pt x="15319" y="13322"/>
                      <a:pt x="15319" y="13322"/>
                      <a:pt x="15319" y="13322"/>
                    </a:cubicBezTo>
                    <a:cubicBezTo>
                      <a:pt x="15319" y="13322"/>
                      <a:pt x="15472" y="13581"/>
                      <a:pt x="15472" y="13581"/>
                    </a:cubicBezTo>
                    <a:cubicBezTo>
                      <a:pt x="15472" y="13581"/>
                      <a:pt x="15472" y="13840"/>
                      <a:pt x="15472" y="13840"/>
                    </a:cubicBezTo>
                    <a:cubicBezTo>
                      <a:pt x="15166" y="13710"/>
                      <a:pt x="15166" y="13710"/>
                      <a:pt x="15166" y="13710"/>
                    </a:cubicBezTo>
                    <a:cubicBezTo>
                      <a:pt x="14706" y="13969"/>
                      <a:pt x="14706" y="13969"/>
                      <a:pt x="14706" y="13969"/>
                    </a:cubicBezTo>
                    <a:cubicBezTo>
                      <a:pt x="14706" y="13969"/>
                      <a:pt x="14553" y="13969"/>
                      <a:pt x="14553" y="13969"/>
                    </a:cubicBezTo>
                    <a:cubicBezTo>
                      <a:pt x="14400" y="13969"/>
                      <a:pt x="14400" y="13840"/>
                      <a:pt x="14400" y="13840"/>
                    </a:cubicBezTo>
                    <a:cubicBezTo>
                      <a:pt x="14247" y="14098"/>
                      <a:pt x="14247" y="14098"/>
                      <a:pt x="14247" y="14098"/>
                    </a:cubicBezTo>
                    <a:cubicBezTo>
                      <a:pt x="14247" y="14098"/>
                      <a:pt x="13634" y="13969"/>
                      <a:pt x="13481" y="13969"/>
                    </a:cubicBezTo>
                    <a:cubicBezTo>
                      <a:pt x="13481" y="13969"/>
                      <a:pt x="13481" y="14228"/>
                      <a:pt x="13481" y="14228"/>
                    </a:cubicBezTo>
                    <a:cubicBezTo>
                      <a:pt x="13787" y="14357"/>
                      <a:pt x="13787" y="14357"/>
                      <a:pt x="13787" y="14357"/>
                    </a:cubicBezTo>
                    <a:cubicBezTo>
                      <a:pt x="13481" y="14486"/>
                      <a:pt x="13481" y="14486"/>
                      <a:pt x="13481" y="14486"/>
                    </a:cubicBezTo>
                    <a:cubicBezTo>
                      <a:pt x="14094" y="14745"/>
                      <a:pt x="14094" y="14745"/>
                      <a:pt x="14094" y="14745"/>
                    </a:cubicBezTo>
                    <a:cubicBezTo>
                      <a:pt x="14247" y="14874"/>
                      <a:pt x="14247" y="14874"/>
                      <a:pt x="14247" y="14874"/>
                    </a:cubicBezTo>
                    <a:cubicBezTo>
                      <a:pt x="14400" y="15262"/>
                      <a:pt x="14400" y="15262"/>
                      <a:pt x="14400" y="15262"/>
                    </a:cubicBezTo>
                    <a:cubicBezTo>
                      <a:pt x="14247" y="15392"/>
                      <a:pt x="14247" y="15392"/>
                      <a:pt x="14247" y="15392"/>
                    </a:cubicBezTo>
                    <a:cubicBezTo>
                      <a:pt x="14553" y="15650"/>
                      <a:pt x="14553" y="15650"/>
                      <a:pt x="14553" y="15650"/>
                    </a:cubicBezTo>
                    <a:cubicBezTo>
                      <a:pt x="14553" y="15650"/>
                      <a:pt x="14553" y="15780"/>
                      <a:pt x="14706" y="15909"/>
                    </a:cubicBezTo>
                    <a:cubicBezTo>
                      <a:pt x="14706" y="15909"/>
                      <a:pt x="14706" y="16168"/>
                      <a:pt x="14706" y="16168"/>
                    </a:cubicBezTo>
                    <a:cubicBezTo>
                      <a:pt x="14706" y="16426"/>
                      <a:pt x="14706" y="16426"/>
                      <a:pt x="14706" y="16426"/>
                    </a:cubicBezTo>
                    <a:cubicBezTo>
                      <a:pt x="14706" y="16556"/>
                      <a:pt x="14706" y="16556"/>
                      <a:pt x="14706" y="16556"/>
                    </a:cubicBezTo>
                    <a:cubicBezTo>
                      <a:pt x="14706" y="16556"/>
                      <a:pt x="14400" y="16685"/>
                      <a:pt x="14400" y="16814"/>
                    </a:cubicBezTo>
                    <a:cubicBezTo>
                      <a:pt x="14400" y="16814"/>
                      <a:pt x="14553" y="16814"/>
                      <a:pt x="14553" y="16814"/>
                    </a:cubicBezTo>
                    <a:cubicBezTo>
                      <a:pt x="14860" y="17073"/>
                      <a:pt x="14860" y="17073"/>
                      <a:pt x="14860" y="17073"/>
                    </a:cubicBezTo>
                    <a:cubicBezTo>
                      <a:pt x="15013" y="17332"/>
                      <a:pt x="15013" y="17332"/>
                      <a:pt x="15013" y="17332"/>
                    </a:cubicBezTo>
                    <a:cubicBezTo>
                      <a:pt x="15013" y="17332"/>
                      <a:pt x="14860" y="17461"/>
                      <a:pt x="14860" y="17590"/>
                    </a:cubicBezTo>
                    <a:cubicBezTo>
                      <a:pt x="14860" y="17590"/>
                      <a:pt x="15166" y="17720"/>
                      <a:pt x="15166" y="17720"/>
                    </a:cubicBezTo>
                    <a:cubicBezTo>
                      <a:pt x="15779" y="17720"/>
                      <a:pt x="15779" y="17720"/>
                      <a:pt x="15779" y="17720"/>
                    </a:cubicBezTo>
                    <a:cubicBezTo>
                      <a:pt x="16085" y="17720"/>
                      <a:pt x="16085" y="17720"/>
                      <a:pt x="16085" y="17720"/>
                    </a:cubicBezTo>
                    <a:cubicBezTo>
                      <a:pt x="16085" y="17720"/>
                      <a:pt x="16545" y="17720"/>
                      <a:pt x="16698" y="17720"/>
                    </a:cubicBezTo>
                    <a:cubicBezTo>
                      <a:pt x="16698" y="17720"/>
                      <a:pt x="17157" y="17590"/>
                      <a:pt x="17157" y="17590"/>
                    </a:cubicBezTo>
                    <a:cubicBezTo>
                      <a:pt x="17157" y="17590"/>
                      <a:pt x="17464" y="17849"/>
                      <a:pt x="17617" y="17849"/>
                    </a:cubicBezTo>
                    <a:cubicBezTo>
                      <a:pt x="17770" y="17978"/>
                      <a:pt x="17617" y="18108"/>
                      <a:pt x="17617" y="18108"/>
                    </a:cubicBezTo>
                    <a:cubicBezTo>
                      <a:pt x="17617" y="18237"/>
                      <a:pt x="17464" y="18237"/>
                      <a:pt x="17464" y="18237"/>
                    </a:cubicBezTo>
                    <a:cubicBezTo>
                      <a:pt x="17464" y="18237"/>
                      <a:pt x="17617" y="18625"/>
                      <a:pt x="17617" y="18625"/>
                    </a:cubicBezTo>
                    <a:cubicBezTo>
                      <a:pt x="17770" y="18754"/>
                      <a:pt x="17770" y="18625"/>
                      <a:pt x="17770" y="18625"/>
                    </a:cubicBezTo>
                    <a:cubicBezTo>
                      <a:pt x="17770" y="18625"/>
                      <a:pt x="17923" y="18754"/>
                      <a:pt x="18077" y="18884"/>
                    </a:cubicBezTo>
                    <a:cubicBezTo>
                      <a:pt x="18077" y="19013"/>
                      <a:pt x="18230" y="19013"/>
                      <a:pt x="18230" y="19013"/>
                    </a:cubicBezTo>
                    <a:cubicBezTo>
                      <a:pt x="18383" y="19013"/>
                      <a:pt x="18383" y="19013"/>
                      <a:pt x="18383" y="19013"/>
                    </a:cubicBezTo>
                    <a:cubicBezTo>
                      <a:pt x="18383" y="19013"/>
                      <a:pt x="18536" y="19013"/>
                      <a:pt x="18536" y="19143"/>
                    </a:cubicBezTo>
                    <a:cubicBezTo>
                      <a:pt x="18689" y="19143"/>
                      <a:pt x="18843" y="19143"/>
                      <a:pt x="18996" y="19143"/>
                    </a:cubicBezTo>
                    <a:cubicBezTo>
                      <a:pt x="18996" y="19143"/>
                      <a:pt x="19149" y="19143"/>
                      <a:pt x="19149" y="19013"/>
                    </a:cubicBezTo>
                    <a:cubicBezTo>
                      <a:pt x="19149" y="19013"/>
                      <a:pt x="19302" y="19013"/>
                      <a:pt x="19455" y="19013"/>
                    </a:cubicBezTo>
                    <a:cubicBezTo>
                      <a:pt x="19455" y="18884"/>
                      <a:pt x="19455" y="18754"/>
                      <a:pt x="19455" y="18754"/>
                    </a:cubicBezTo>
                    <a:cubicBezTo>
                      <a:pt x="19455" y="18754"/>
                      <a:pt x="19455" y="18754"/>
                      <a:pt x="19455" y="18754"/>
                    </a:cubicBezTo>
                    <a:close/>
                    <a:moveTo>
                      <a:pt x="19455" y="19401"/>
                    </a:moveTo>
                    <a:cubicBezTo>
                      <a:pt x="19455" y="19401"/>
                      <a:pt x="19455" y="19401"/>
                      <a:pt x="19455" y="19401"/>
                    </a:cubicBezTo>
                    <a:cubicBezTo>
                      <a:pt x="19302" y="19531"/>
                      <a:pt x="19302" y="19531"/>
                      <a:pt x="19302" y="19531"/>
                    </a:cubicBezTo>
                    <a:cubicBezTo>
                      <a:pt x="19455" y="19531"/>
                      <a:pt x="19455" y="19531"/>
                      <a:pt x="19455" y="19531"/>
                    </a:cubicBezTo>
                    <a:cubicBezTo>
                      <a:pt x="19455" y="19531"/>
                      <a:pt x="19762" y="19660"/>
                      <a:pt x="19762" y="19660"/>
                    </a:cubicBezTo>
                    <a:cubicBezTo>
                      <a:pt x="19915" y="19660"/>
                      <a:pt x="19915" y="19660"/>
                      <a:pt x="19915" y="19660"/>
                    </a:cubicBezTo>
                    <a:cubicBezTo>
                      <a:pt x="20068" y="19531"/>
                      <a:pt x="20068" y="19531"/>
                      <a:pt x="20068" y="19531"/>
                    </a:cubicBezTo>
                    <a:cubicBezTo>
                      <a:pt x="20221" y="19272"/>
                      <a:pt x="20221" y="19272"/>
                      <a:pt x="20221" y="19272"/>
                    </a:cubicBezTo>
                    <a:cubicBezTo>
                      <a:pt x="20681" y="19143"/>
                      <a:pt x="20681" y="19143"/>
                      <a:pt x="20681" y="19143"/>
                    </a:cubicBezTo>
                    <a:cubicBezTo>
                      <a:pt x="20681" y="19143"/>
                      <a:pt x="21140" y="19143"/>
                      <a:pt x="21140" y="19143"/>
                    </a:cubicBezTo>
                    <a:cubicBezTo>
                      <a:pt x="21140" y="19143"/>
                      <a:pt x="21294" y="19013"/>
                      <a:pt x="21294" y="19013"/>
                    </a:cubicBezTo>
                    <a:cubicBezTo>
                      <a:pt x="21294" y="18884"/>
                      <a:pt x="21294" y="18884"/>
                      <a:pt x="21294" y="18884"/>
                    </a:cubicBezTo>
                    <a:cubicBezTo>
                      <a:pt x="20987" y="18625"/>
                      <a:pt x="20987" y="18625"/>
                      <a:pt x="20987" y="18625"/>
                    </a:cubicBezTo>
                    <a:cubicBezTo>
                      <a:pt x="20681" y="18625"/>
                      <a:pt x="20681" y="18625"/>
                      <a:pt x="20681" y="18625"/>
                    </a:cubicBezTo>
                    <a:cubicBezTo>
                      <a:pt x="20681" y="18625"/>
                      <a:pt x="20374" y="18625"/>
                      <a:pt x="20221" y="18625"/>
                    </a:cubicBezTo>
                    <a:cubicBezTo>
                      <a:pt x="20221" y="18625"/>
                      <a:pt x="20068" y="18625"/>
                      <a:pt x="20068" y="18625"/>
                    </a:cubicBezTo>
                    <a:cubicBezTo>
                      <a:pt x="20068" y="18625"/>
                      <a:pt x="20068" y="18754"/>
                      <a:pt x="20068" y="18884"/>
                    </a:cubicBezTo>
                    <a:cubicBezTo>
                      <a:pt x="19915" y="19013"/>
                      <a:pt x="19915" y="19013"/>
                      <a:pt x="19762" y="19013"/>
                    </a:cubicBezTo>
                    <a:cubicBezTo>
                      <a:pt x="19762" y="19013"/>
                      <a:pt x="19609" y="19013"/>
                      <a:pt x="19609" y="19013"/>
                    </a:cubicBezTo>
                    <a:cubicBezTo>
                      <a:pt x="19455" y="19401"/>
                      <a:pt x="19455" y="19401"/>
                      <a:pt x="19455" y="19401"/>
                    </a:cubicBezTo>
                    <a:close/>
                    <a:moveTo>
                      <a:pt x="17770" y="20953"/>
                    </a:moveTo>
                    <a:cubicBezTo>
                      <a:pt x="17770" y="20953"/>
                      <a:pt x="17770" y="20953"/>
                      <a:pt x="17770" y="20953"/>
                    </a:cubicBezTo>
                    <a:cubicBezTo>
                      <a:pt x="17923" y="20953"/>
                      <a:pt x="17923" y="20953"/>
                      <a:pt x="17923" y="20953"/>
                    </a:cubicBezTo>
                    <a:cubicBezTo>
                      <a:pt x="18077" y="20824"/>
                      <a:pt x="18077" y="20824"/>
                      <a:pt x="18077" y="20824"/>
                    </a:cubicBezTo>
                    <a:cubicBezTo>
                      <a:pt x="17923" y="20565"/>
                      <a:pt x="17923" y="20565"/>
                      <a:pt x="17923" y="20565"/>
                    </a:cubicBezTo>
                    <a:cubicBezTo>
                      <a:pt x="17770" y="20436"/>
                      <a:pt x="17770" y="20436"/>
                      <a:pt x="17770" y="20436"/>
                    </a:cubicBezTo>
                    <a:cubicBezTo>
                      <a:pt x="17617" y="20048"/>
                      <a:pt x="17617" y="20048"/>
                      <a:pt x="17617" y="20048"/>
                    </a:cubicBezTo>
                    <a:cubicBezTo>
                      <a:pt x="17311" y="19789"/>
                      <a:pt x="17311" y="19789"/>
                      <a:pt x="17311" y="19789"/>
                    </a:cubicBezTo>
                    <a:cubicBezTo>
                      <a:pt x="17157" y="19660"/>
                      <a:pt x="17157" y="19660"/>
                      <a:pt x="17157" y="19660"/>
                    </a:cubicBezTo>
                    <a:cubicBezTo>
                      <a:pt x="17004" y="19919"/>
                      <a:pt x="17004" y="19919"/>
                      <a:pt x="17004" y="19919"/>
                    </a:cubicBezTo>
                    <a:cubicBezTo>
                      <a:pt x="16851" y="20048"/>
                      <a:pt x="16851" y="20048"/>
                      <a:pt x="16851" y="20048"/>
                    </a:cubicBezTo>
                    <a:cubicBezTo>
                      <a:pt x="16698" y="20177"/>
                      <a:pt x="16698" y="20177"/>
                      <a:pt x="16698" y="20177"/>
                    </a:cubicBezTo>
                    <a:cubicBezTo>
                      <a:pt x="16698" y="20177"/>
                      <a:pt x="16238" y="20048"/>
                      <a:pt x="16085" y="19919"/>
                    </a:cubicBezTo>
                    <a:cubicBezTo>
                      <a:pt x="15779" y="19789"/>
                      <a:pt x="15779" y="19789"/>
                      <a:pt x="15779" y="19789"/>
                    </a:cubicBezTo>
                    <a:cubicBezTo>
                      <a:pt x="15779" y="19789"/>
                      <a:pt x="15626" y="19789"/>
                      <a:pt x="15472" y="19660"/>
                    </a:cubicBezTo>
                    <a:cubicBezTo>
                      <a:pt x="15472" y="19660"/>
                      <a:pt x="15319" y="19531"/>
                      <a:pt x="15319" y="19531"/>
                    </a:cubicBezTo>
                    <a:cubicBezTo>
                      <a:pt x="15319" y="19531"/>
                      <a:pt x="15319" y="19401"/>
                      <a:pt x="15166" y="19401"/>
                    </a:cubicBezTo>
                    <a:cubicBezTo>
                      <a:pt x="15166" y="19272"/>
                      <a:pt x="15013" y="19401"/>
                      <a:pt x="14860" y="19401"/>
                    </a:cubicBezTo>
                    <a:cubicBezTo>
                      <a:pt x="14553" y="19401"/>
                      <a:pt x="14553" y="19401"/>
                      <a:pt x="14400" y="19401"/>
                    </a:cubicBezTo>
                    <a:cubicBezTo>
                      <a:pt x="14400" y="19531"/>
                      <a:pt x="14247" y="19531"/>
                      <a:pt x="14247" y="19531"/>
                    </a:cubicBezTo>
                    <a:cubicBezTo>
                      <a:pt x="14094" y="19660"/>
                      <a:pt x="14247" y="19919"/>
                      <a:pt x="14247" y="19919"/>
                    </a:cubicBezTo>
                    <a:cubicBezTo>
                      <a:pt x="14247" y="20048"/>
                      <a:pt x="14247" y="20048"/>
                      <a:pt x="14247" y="20048"/>
                    </a:cubicBezTo>
                    <a:cubicBezTo>
                      <a:pt x="14400" y="20307"/>
                      <a:pt x="14400" y="20307"/>
                      <a:pt x="14400" y="20307"/>
                    </a:cubicBezTo>
                    <a:cubicBezTo>
                      <a:pt x="14094" y="20307"/>
                      <a:pt x="14094" y="20307"/>
                      <a:pt x="14094" y="20307"/>
                    </a:cubicBezTo>
                    <a:cubicBezTo>
                      <a:pt x="13940" y="20307"/>
                      <a:pt x="13940" y="20307"/>
                      <a:pt x="13940" y="20307"/>
                    </a:cubicBezTo>
                    <a:cubicBezTo>
                      <a:pt x="14094" y="20565"/>
                      <a:pt x="14094" y="20565"/>
                      <a:pt x="14094" y="20565"/>
                    </a:cubicBezTo>
                    <a:cubicBezTo>
                      <a:pt x="14094" y="20565"/>
                      <a:pt x="14094" y="20695"/>
                      <a:pt x="14247" y="20824"/>
                    </a:cubicBezTo>
                    <a:cubicBezTo>
                      <a:pt x="14247" y="20824"/>
                      <a:pt x="14400" y="20953"/>
                      <a:pt x="14400" y="20953"/>
                    </a:cubicBezTo>
                    <a:cubicBezTo>
                      <a:pt x="14400" y="20953"/>
                      <a:pt x="15166" y="21083"/>
                      <a:pt x="15166" y="21083"/>
                    </a:cubicBezTo>
                    <a:cubicBezTo>
                      <a:pt x="15319" y="21083"/>
                      <a:pt x="15319" y="21083"/>
                      <a:pt x="15319" y="21083"/>
                    </a:cubicBezTo>
                    <a:cubicBezTo>
                      <a:pt x="15319" y="21083"/>
                      <a:pt x="15626" y="21212"/>
                      <a:pt x="15932" y="21341"/>
                    </a:cubicBezTo>
                    <a:cubicBezTo>
                      <a:pt x="16085" y="21471"/>
                      <a:pt x="16238" y="21600"/>
                      <a:pt x="16238" y="21600"/>
                    </a:cubicBezTo>
                    <a:cubicBezTo>
                      <a:pt x="16238" y="21600"/>
                      <a:pt x="16545" y="21600"/>
                      <a:pt x="16545" y="21600"/>
                    </a:cubicBezTo>
                    <a:cubicBezTo>
                      <a:pt x="16698" y="21471"/>
                      <a:pt x="16698" y="21471"/>
                      <a:pt x="16698" y="21471"/>
                    </a:cubicBezTo>
                    <a:cubicBezTo>
                      <a:pt x="17157" y="21341"/>
                      <a:pt x="17157" y="21341"/>
                      <a:pt x="17157" y="21341"/>
                    </a:cubicBezTo>
                    <a:cubicBezTo>
                      <a:pt x="17464" y="21341"/>
                      <a:pt x="17464" y="21341"/>
                      <a:pt x="17464" y="21341"/>
                    </a:cubicBezTo>
                    <a:cubicBezTo>
                      <a:pt x="17923" y="21471"/>
                      <a:pt x="17923" y="21471"/>
                      <a:pt x="17923" y="21471"/>
                    </a:cubicBezTo>
                    <a:cubicBezTo>
                      <a:pt x="18077" y="21471"/>
                      <a:pt x="18077" y="21471"/>
                      <a:pt x="18077" y="21471"/>
                    </a:cubicBezTo>
                    <a:cubicBezTo>
                      <a:pt x="18077" y="21212"/>
                      <a:pt x="18077" y="21212"/>
                      <a:pt x="18077" y="21212"/>
                    </a:cubicBezTo>
                    <a:cubicBezTo>
                      <a:pt x="18077" y="21083"/>
                      <a:pt x="18077" y="21083"/>
                      <a:pt x="18077" y="21083"/>
                    </a:cubicBezTo>
                    <a:cubicBezTo>
                      <a:pt x="17770" y="20953"/>
                      <a:pt x="17770" y="20953"/>
                      <a:pt x="17770" y="20953"/>
                    </a:cubicBezTo>
                    <a:close/>
                    <a:moveTo>
                      <a:pt x="11796" y="15650"/>
                    </a:moveTo>
                    <a:cubicBezTo>
                      <a:pt x="11796" y="15650"/>
                      <a:pt x="11796" y="15650"/>
                      <a:pt x="11796" y="15650"/>
                    </a:cubicBezTo>
                    <a:cubicBezTo>
                      <a:pt x="11489" y="15521"/>
                      <a:pt x="11489" y="15521"/>
                      <a:pt x="11489" y="15521"/>
                    </a:cubicBezTo>
                    <a:cubicBezTo>
                      <a:pt x="11183" y="15133"/>
                      <a:pt x="11183" y="15133"/>
                      <a:pt x="11183" y="15133"/>
                    </a:cubicBezTo>
                    <a:cubicBezTo>
                      <a:pt x="10723" y="15004"/>
                      <a:pt x="10723" y="15004"/>
                      <a:pt x="10723" y="15004"/>
                    </a:cubicBezTo>
                    <a:cubicBezTo>
                      <a:pt x="10723" y="15004"/>
                      <a:pt x="10570" y="14616"/>
                      <a:pt x="10570" y="14616"/>
                    </a:cubicBezTo>
                    <a:cubicBezTo>
                      <a:pt x="10417" y="14486"/>
                      <a:pt x="10417" y="14616"/>
                      <a:pt x="10417" y="14616"/>
                    </a:cubicBezTo>
                    <a:cubicBezTo>
                      <a:pt x="10417" y="14616"/>
                      <a:pt x="10417" y="14874"/>
                      <a:pt x="10264" y="15004"/>
                    </a:cubicBezTo>
                    <a:cubicBezTo>
                      <a:pt x="10111" y="15004"/>
                      <a:pt x="9957" y="15004"/>
                      <a:pt x="9957" y="15004"/>
                    </a:cubicBezTo>
                    <a:cubicBezTo>
                      <a:pt x="9651" y="15262"/>
                      <a:pt x="9651" y="15262"/>
                      <a:pt x="9651" y="15262"/>
                    </a:cubicBezTo>
                    <a:cubicBezTo>
                      <a:pt x="9651" y="15262"/>
                      <a:pt x="9191" y="15392"/>
                      <a:pt x="9038" y="15392"/>
                    </a:cubicBezTo>
                    <a:cubicBezTo>
                      <a:pt x="9038" y="15392"/>
                      <a:pt x="8885" y="15521"/>
                      <a:pt x="8885" y="15521"/>
                    </a:cubicBezTo>
                    <a:cubicBezTo>
                      <a:pt x="7966" y="15392"/>
                      <a:pt x="7966" y="15392"/>
                      <a:pt x="7966" y="15392"/>
                    </a:cubicBezTo>
                    <a:cubicBezTo>
                      <a:pt x="7660" y="15650"/>
                      <a:pt x="7660" y="15650"/>
                      <a:pt x="7660" y="15650"/>
                    </a:cubicBezTo>
                    <a:cubicBezTo>
                      <a:pt x="7660" y="15780"/>
                      <a:pt x="7660" y="15780"/>
                      <a:pt x="7660" y="15780"/>
                    </a:cubicBezTo>
                    <a:cubicBezTo>
                      <a:pt x="7813" y="16038"/>
                      <a:pt x="7813" y="16038"/>
                      <a:pt x="7813" y="16038"/>
                    </a:cubicBezTo>
                    <a:cubicBezTo>
                      <a:pt x="7966" y="16168"/>
                      <a:pt x="7966" y="16168"/>
                      <a:pt x="7966" y="16168"/>
                    </a:cubicBezTo>
                    <a:cubicBezTo>
                      <a:pt x="8119" y="16168"/>
                      <a:pt x="8119" y="16168"/>
                      <a:pt x="8119" y="16168"/>
                    </a:cubicBezTo>
                    <a:cubicBezTo>
                      <a:pt x="8119" y="16426"/>
                      <a:pt x="8119" y="16426"/>
                      <a:pt x="8119" y="16426"/>
                    </a:cubicBezTo>
                    <a:cubicBezTo>
                      <a:pt x="8272" y="16685"/>
                      <a:pt x="8272" y="16685"/>
                      <a:pt x="8272" y="16685"/>
                    </a:cubicBezTo>
                    <a:cubicBezTo>
                      <a:pt x="8272" y="16685"/>
                      <a:pt x="8426" y="16814"/>
                      <a:pt x="8579" y="17073"/>
                    </a:cubicBezTo>
                    <a:cubicBezTo>
                      <a:pt x="8732" y="17332"/>
                      <a:pt x="8579" y="17461"/>
                      <a:pt x="8579" y="17461"/>
                    </a:cubicBezTo>
                    <a:cubicBezTo>
                      <a:pt x="9038" y="17849"/>
                      <a:pt x="9038" y="17849"/>
                      <a:pt x="9038" y="17849"/>
                    </a:cubicBezTo>
                    <a:cubicBezTo>
                      <a:pt x="9345" y="17978"/>
                      <a:pt x="9345" y="17978"/>
                      <a:pt x="9345" y="17978"/>
                    </a:cubicBezTo>
                    <a:cubicBezTo>
                      <a:pt x="9345" y="17978"/>
                      <a:pt x="9498" y="18108"/>
                      <a:pt x="9651" y="18108"/>
                    </a:cubicBezTo>
                    <a:cubicBezTo>
                      <a:pt x="9651" y="18108"/>
                      <a:pt x="9651" y="18237"/>
                      <a:pt x="9651" y="18237"/>
                    </a:cubicBezTo>
                    <a:cubicBezTo>
                      <a:pt x="9651" y="18496"/>
                      <a:pt x="9651" y="18496"/>
                      <a:pt x="9651" y="18496"/>
                    </a:cubicBezTo>
                    <a:cubicBezTo>
                      <a:pt x="9804" y="18754"/>
                      <a:pt x="9804" y="18754"/>
                      <a:pt x="9804" y="18754"/>
                    </a:cubicBezTo>
                    <a:cubicBezTo>
                      <a:pt x="9957" y="18625"/>
                      <a:pt x="9957" y="18625"/>
                      <a:pt x="9957" y="18625"/>
                    </a:cubicBezTo>
                    <a:cubicBezTo>
                      <a:pt x="10111" y="18496"/>
                      <a:pt x="10111" y="18496"/>
                      <a:pt x="10111" y="18496"/>
                    </a:cubicBezTo>
                    <a:cubicBezTo>
                      <a:pt x="10877" y="18754"/>
                      <a:pt x="10877" y="18754"/>
                      <a:pt x="10877" y="18754"/>
                    </a:cubicBezTo>
                    <a:cubicBezTo>
                      <a:pt x="10877" y="18754"/>
                      <a:pt x="11489" y="19013"/>
                      <a:pt x="11643" y="19013"/>
                    </a:cubicBezTo>
                    <a:cubicBezTo>
                      <a:pt x="11643" y="19013"/>
                      <a:pt x="11949" y="18754"/>
                      <a:pt x="11949" y="18754"/>
                    </a:cubicBezTo>
                    <a:cubicBezTo>
                      <a:pt x="12102" y="18625"/>
                      <a:pt x="12562" y="18625"/>
                      <a:pt x="12562" y="18625"/>
                    </a:cubicBezTo>
                    <a:cubicBezTo>
                      <a:pt x="12715" y="18625"/>
                      <a:pt x="12715" y="18496"/>
                      <a:pt x="12715" y="18496"/>
                    </a:cubicBezTo>
                    <a:cubicBezTo>
                      <a:pt x="12715" y="18366"/>
                      <a:pt x="12868" y="18237"/>
                      <a:pt x="12868" y="18108"/>
                    </a:cubicBezTo>
                    <a:cubicBezTo>
                      <a:pt x="12868" y="17978"/>
                      <a:pt x="13021" y="17849"/>
                      <a:pt x="13021" y="17849"/>
                    </a:cubicBezTo>
                    <a:cubicBezTo>
                      <a:pt x="13021" y="17590"/>
                      <a:pt x="13021" y="17590"/>
                      <a:pt x="13021" y="17590"/>
                    </a:cubicBezTo>
                    <a:cubicBezTo>
                      <a:pt x="12868" y="17202"/>
                      <a:pt x="12868" y="17202"/>
                      <a:pt x="12868" y="17202"/>
                    </a:cubicBezTo>
                    <a:cubicBezTo>
                      <a:pt x="13021" y="16685"/>
                      <a:pt x="13021" y="16685"/>
                      <a:pt x="13021" y="16685"/>
                    </a:cubicBezTo>
                    <a:cubicBezTo>
                      <a:pt x="12715" y="16426"/>
                      <a:pt x="12715" y="16426"/>
                      <a:pt x="12715" y="16426"/>
                    </a:cubicBezTo>
                    <a:cubicBezTo>
                      <a:pt x="12562" y="16297"/>
                      <a:pt x="12562" y="16297"/>
                      <a:pt x="12562" y="16297"/>
                    </a:cubicBezTo>
                    <a:cubicBezTo>
                      <a:pt x="12562" y="16168"/>
                      <a:pt x="12562" y="16168"/>
                      <a:pt x="12562" y="16168"/>
                    </a:cubicBezTo>
                    <a:cubicBezTo>
                      <a:pt x="12562" y="16038"/>
                      <a:pt x="12562" y="16038"/>
                      <a:pt x="12562" y="16038"/>
                    </a:cubicBezTo>
                    <a:cubicBezTo>
                      <a:pt x="12868" y="15909"/>
                      <a:pt x="12868" y="15909"/>
                      <a:pt x="12868" y="15909"/>
                    </a:cubicBezTo>
                    <a:cubicBezTo>
                      <a:pt x="12868" y="15521"/>
                      <a:pt x="12868" y="15521"/>
                      <a:pt x="12868" y="15521"/>
                    </a:cubicBezTo>
                    <a:cubicBezTo>
                      <a:pt x="13328" y="15262"/>
                      <a:pt x="13328" y="15262"/>
                      <a:pt x="13328" y="15262"/>
                    </a:cubicBezTo>
                    <a:cubicBezTo>
                      <a:pt x="13481" y="14874"/>
                      <a:pt x="13481" y="14874"/>
                      <a:pt x="13481" y="14874"/>
                    </a:cubicBezTo>
                    <a:cubicBezTo>
                      <a:pt x="13481" y="14874"/>
                      <a:pt x="12868" y="14745"/>
                      <a:pt x="12715" y="14745"/>
                    </a:cubicBezTo>
                    <a:cubicBezTo>
                      <a:pt x="12409" y="14745"/>
                      <a:pt x="12562" y="14745"/>
                      <a:pt x="12562" y="14616"/>
                    </a:cubicBezTo>
                    <a:cubicBezTo>
                      <a:pt x="12562" y="14616"/>
                      <a:pt x="12409" y="14486"/>
                      <a:pt x="12409" y="14486"/>
                    </a:cubicBezTo>
                    <a:cubicBezTo>
                      <a:pt x="12409" y="14486"/>
                      <a:pt x="12102" y="14616"/>
                      <a:pt x="12102" y="14616"/>
                    </a:cubicBezTo>
                    <a:cubicBezTo>
                      <a:pt x="11949" y="14616"/>
                      <a:pt x="11949" y="14357"/>
                      <a:pt x="11949" y="14357"/>
                    </a:cubicBezTo>
                    <a:cubicBezTo>
                      <a:pt x="11949" y="14357"/>
                      <a:pt x="11643" y="14486"/>
                      <a:pt x="11643" y="14486"/>
                    </a:cubicBezTo>
                    <a:cubicBezTo>
                      <a:pt x="11489" y="14486"/>
                      <a:pt x="11183" y="14486"/>
                      <a:pt x="11183" y="14486"/>
                    </a:cubicBezTo>
                    <a:cubicBezTo>
                      <a:pt x="11183" y="14486"/>
                      <a:pt x="11183" y="14616"/>
                      <a:pt x="11183" y="14616"/>
                    </a:cubicBezTo>
                    <a:cubicBezTo>
                      <a:pt x="11030" y="14745"/>
                      <a:pt x="11183" y="14874"/>
                      <a:pt x="11336" y="14874"/>
                    </a:cubicBezTo>
                    <a:cubicBezTo>
                      <a:pt x="11336" y="15004"/>
                      <a:pt x="11489" y="15262"/>
                      <a:pt x="11489" y="15262"/>
                    </a:cubicBezTo>
                    <a:cubicBezTo>
                      <a:pt x="11643" y="15521"/>
                      <a:pt x="11643" y="15521"/>
                      <a:pt x="11643" y="15521"/>
                    </a:cubicBezTo>
                    <a:cubicBezTo>
                      <a:pt x="11796" y="15650"/>
                      <a:pt x="11796" y="15650"/>
                      <a:pt x="11796" y="15650"/>
                    </a:cubicBezTo>
                    <a:close/>
                    <a:moveTo>
                      <a:pt x="11489" y="13840"/>
                    </a:moveTo>
                    <a:cubicBezTo>
                      <a:pt x="11489" y="13840"/>
                      <a:pt x="11489" y="13840"/>
                      <a:pt x="11489" y="13840"/>
                    </a:cubicBezTo>
                    <a:cubicBezTo>
                      <a:pt x="11796" y="13840"/>
                      <a:pt x="11796" y="13840"/>
                      <a:pt x="11796" y="13840"/>
                    </a:cubicBezTo>
                    <a:cubicBezTo>
                      <a:pt x="11949" y="13581"/>
                      <a:pt x="11949" y="13581"/>
                      <a:pt x="11949" y="13581"/>
                    </a:cubicBezTo>
                    <a:cubicBezTo>
                      <a:pt x="11949" y="13581"/>
                      <a:pt x="12102" y="13451"/>
                      <a:pt x="12102" y="13322"/>
                    </a:cubicBezTo>
                    <a:cubicBezTo>
                      <a:pt x="12102" y="13322"/>
                      <a:pt x="12102" y="13193"/>
                      <a:pt x="12102" y="13193"/>
                    </a:cubicBezTo>
                    <a:cubicBezTo>
                      <a:pt x="12102" y="12934"/>
                      <a:pt x="12102" y="12934"/>
                      <a:pt x="12102" y="12934"/>
                    </a:cubicBezTo>
                    <a:cubicBezTo>
                      <a:pt x="11949" y="12805"/>
                      <a:pt x="11949" y="12805"/>
                      <a:pt x="11949" y="12805"/>
                    </a:cubicBezTo>
                    <a:cubicBezTo>
                      <a:pt x="11796" y="12546"/>
                      <a:pt x="11796" y="12546"/>
                      <a:pt x="11796" y="12546"/>
                    </a:cubicBezTo>
                    <a:cubicBezTo>
                      <a:pt x="11643" y="12158"/>
                      <a:pt x="11643" y="12158"/>
                      <a:pt x="11643" y="12158"/>
                    </a:cubicBezTo>
                    <a:cubicBezTo>
                      <a:pt x="11336" y="12158"/>
                      <a:pt x="11336" y="12158"/>
                      <a:pt x="11336" y="12158"/>
                    </a:cubicBezTo>
                    <a:cubicBezTo>
                      <a:pt x="11336" y="12158"/>
                      <a:pt x="11336" y="12417"/>
                      <a:pt x="11336" y="12417"/>
                    </a:cubicBezTo>
                    <a:cubicBezTo>
                      <a:pt x="11336" y="12546"/>
                      <a:pt x="11489" y="12675"/>
                      <a:pt x="11489" y="12675"/>
                    </a:cubicBezTo>
                    <a:cubicBezTo>
                      <a:pt x="11643" y="12805"/>
                      <a:pt x="11643" y="12805"/>
                      <a:pt x="11643" y="12805"/>
                    </a:cubicBezTo>
                    <a:cubicBezTo>
                      <a:pt x="11643" y="12934"/>
                      <a:pt x="11643" y="12934"/>
                      <a:pt x="11643" y="12934"/>
                    </a:cubicBezTo>
                    <a:cubicBezTo>
                      <a:pt x="11489" y="13063"/>
                      <a:pt x="11489" y="13063"/>
                      <a:pt x="11489" y="13063"/>
                    </a:cubicBezTo>
                    <a:cubicBezTo>
                      <a:pt x="11336" y="13322"/>
                      <a:pt x="11336" y="13322"/>
                      <a:pt x="11336" y="13322"/>
                    </a:cubicBezTo>
                    <a:cubicBezTo>
                      <a:pt x="11489" y="13581"/>
                      <a:pt x="11489" y="13581"/>
                      <a:pt x="11489" y="13581"/>
                    </a:cubicBezTo>
                    <a:cubicBezTo>
                      <a:pt x="11489" y="13840"/>
                      <a:pt x="11489" y="13840"/>
                      <a:pt x="11489" y="13840"/>
                    </a:cubicBezTo>
                    <a:close/>
                    <a:moveTo>
                      <a:pt x="12255" y="20307"/>
                    </a:moveTo>
                    <a:cubicBezTo>
                      <a:pt x="12255" y="20307"/>
                      <a:pt x="12255" y="20307"/>
                      <a:pt x="12255" y="20307"/>
                    </a:cubicBezTo>
                    <a:cubicBezTo>
                      <a:pt x="12409" y="20695"/>
                      <a:pt x="12409" y="20695"/>
                      <a:pt x="12409" y="20695"/>
                    </a:cubicBezTo>
                    <a:cubicBezTo>
                      <a:pt x="12562" y="20953"/>
                      <a:pt x="12562" y="20953"/>
                      <a:pt x="12562" y="20953"/>
                    </a:cubicBezTo>
                    <a:cubicBezTo>
                      <a:pt x="12562" y="20953"/>
                      <a:pt x="12868" y="21083"/>
                      <a:pt x="12868" y="20953"/>
                    </a:cubicBezTo>
                    <a:cubicBezTo>
                      <a:pt x="12868" y="20824"/>
                      <a:pt x="12715" y="20695"/>
                      <a:pt x="12868" y="20565"/>
                    </a:cubicBezTo>
                    <a:cubicBezTo>
                      <a:pt x="12868" y="20436"/>
                      <a:pt x="13021" y="20177"/>
                      <a:pt x="13021" y="20048"/>
                    </a:cubicBezTo>
                    <a:cubicBezTo>
                      <a:pt x="13021" y="19919"/>
                      <a:pt x="13174" y="19789"/>
                      <a:pt x="13174" y="19660"/>
                    </a:cubicBezTo>
                    <a:cubicBezTo>
                      <a:pt x="13328" y="19531"/>
                      <a:pt x="13481" y="19272"/>
                      <a:pt x="13481" y="19143"/>
                    </a:cubicBezTo>
                    <a:cubicBezTo>
                      <a:pt x="13481" y="19143"/>
                      <a:pt x="13634" y="18884"/>
                      <a:pt x="13634" y="18754"/>
                    </a:cubicBezTo>
                    <a:cubicBezTo>
                      <a:pt x="13634" y="18754"/>
                      <a:pt x="13634" y="18366"/>
                      <a:pt x="13634" y="18366"/>
                    </a:cubicBezTo>
                    <a:cubicBezTo>
                      <a:pt x="13634" y="18366"/>
                      <a:pt x="13481" y="17978"/>
                      <a:pt x="13481" y="17978"/>
                    </a:cubicBezTo>
                    <a:cubicBezTo>
                      <a:pt x="13328" y="18237"/>
                      <a:pt x="13328" y="18237"/>
                      <a:pt x="13328" y="18237"/>
                    </a:cubicBezTo>
                    <a:cubicBezTo>
                      <a:pt x="13328" y="18496"/>
                      <a:pt x="13328" y="18496"/>
                      <a:pt x="13328" y="18496"/>
                    </a:cubicBezTo>
                    <a:cubicBezTo>
                      <a:pt x="13021" y="19013"/>
                      <a:pt x="13021" y="19013"/>
                      <a:pt x="13021" y="19013"/>
                    </a:cubicBezTo>
                    <a:cubicBezTo>
                      <a:pt x="12868" y="19272"/>
                      <a:pt x="12868" y="19272"/>
                      <a:pt x="12868" y="19272"/>
                    </a:cubicBezTo>
                    <a:cubicBezTo>
                      <a:pt x="12562" y="19531"/>
                      <a:pt x="12562" y="19531"/>
                      <a:pt x="12562" y="19531"/>
                    </a:cubicBezTo>
                    <a:cubicBezTo>
                      <a:pt x="12562" y="19660"/>
                      <a:pt x="12562" y="19660"/>
                      <a:pt x="12562" y="19660"/>
                    </a:cubicBezTo>
                    <a:cubicBezTo>
                      <a:pt x="12562" y="19919"/>
                      <a:pt x="12562" y="19919"/>
                      <a:pt x="12562" y="19919"/>
                    </a:cubicBezTo>
                    <a:cubicBezTo>
                      <a:pt x="12409" y="20048"/>
                      <a:pt x="12409" y="20048"/>
                      <a:pt x="12409" y="20048"/>
                    </a:cubicBezTo>
                    <a:cubicBezTo>
                      <a:pt x="12409" y="20177"/>
                      <a:pt x="12409" y="20177"/>
                      <a:pt x="12409" y="20177"/>
                    </a:cubicBezTo>
                    <a:cubicBezTo>
                      <a:pt x="12255" y="20307"/>
                      <a:pt x="12255" y="20307"/>
                      <a:pt x="12255" y="20307"/>
                    </a:cubicBezTo>
                    <a:close/>
                    <a:moveTo>
                      <a:pt x="11489" y="19143"/>
                    </a:moveTo>
                    <a:cubicBezTo>
                      <a:pt x="11489" y="19143"/>
                      <a:pt x="11489" y="19143"/>
                      <a:pt x="11489" y="19143"/>
                    </a:cubicBezTo>
                    <a:cubicBezTo>
                      <a:pt x="11643" y="19272"/>
                      <a:pt x="11643" y="19272"/>
                      <a:pt x="11643" y="19272"/>
                    </a:cubicBezTo>
                    <a:cubicBezTo>
                      <a:pt x="11643" y="19272"/>
                      <a:pt x="11796" y="19660"/>
                      <a:pt x="11949" y="19660"/>
                    </a:cubicBezTo>
                    <a:cubicBezTo>
                      <a:pt x="11949" y="19660"/>
                      <a:pt x="12409" y="19272"/>
                      <a:pt x="12409" y="19272"/>
                    </a:cubicBezTo>
                    <a:cubicBezTo>
                      <a:pt x="12409" y="19013"/>
                      <a:pt x="12409" y="19013"/>
                      <a:pt x="12409" y="19013"/>
                    </a:cubicBezTo>
                    <a:cubicBezTo>
                      <a:pt x="12562" y="18754"/>
                      <a:pt x="12562" y="18754"/>
                      <a:pt x="12562" y="18754"/>
                    </a:cubicBezTo>
                    <a:cubicBezTo>
                      <a:pt x="12102" y="18884"/>
                      <a:pt x="12102" y="18884"/>
                      <a:pt x="12102" y="18884"/>
                    </a:cubicBezTo>
                    <a:cubicBezTo>
                      <a:pt x="11796" y="19143"/>
                      <a:pt x="11796" y="19143"/>
                      <a:pt x="11796" y="19143"/>
                    </a:cubicBezTo>
                    <a:cubicBezTo>
                      <a:pt x="11489" y="19143"/>
                      <a:pt x="11489" y="19143"/>
                      <a:pt x="11489" y="19143"/>
                    </a:cubicBezTo>
                    <a:close/>
                    <a:moveTo>
                      <a:pt x="10111" y="19401"/>
                    </a:moveTo>
                    <a:cubicBezTo>
                      <a:pt x="10111" y="19401"/>
                      <a:pt x="10111" y="19401"/>
                      <a:pt x="10111" y="19401"/>
                    </a:cubicBezTo>
                    <a:cubicBezTo>
                      <a:pt x="10111" y="19401"/>
                      <a:pt x="10264" y="19789"/>
                      <a:pt x="10264" y="19789"/>
                    </a:cubicBezTo>
                    <a:cubicBezTo>
                      <a:pt x="10417" y="19789"/>
                      <a:pt x="10570" y="19919"/>
                      <a:pt x="10570" y="19919"/>
                    </a:cubicBezTo>
                    <a:cubicBezTo>
                      <a:pt x="10877" y="20177"/>
                      <a:pt x="10877" y="20177"/>
                      <a:pt x="10877" y="20177"/>
                    </a:cubicBezTo>
                    <a:cubicBezTo>
                      <a:pt x="10877" y="20177"/>
                      <a:pt x="10877" y="20307"/>
                      <a:pt x="11030" y="20307"/>
                    </a:cubicBezTo>
                    <a:cubicBezTo>
                      <a:pt x="11030" y="20307"/>
                      <a:pt x="11336" y="20177"/>
                      <a:pt x="11336" y="20177"/>
                    </a:cubicBezTo>
                    <a:cubicBezTo>
                      <a:pt x="11489" y="19919"/>
                      <a:pt x="11489" y="19919"/>
                      <a:pt x="11489" y="19919"/>
                    </a:cubicBezTo>
                    <a:cubicBezTo>
                      <a:pt x="11489" y="19919"/>
                      <a:pt x="11183" y="19919"/>
                      <a:pt x="11183" y="19919"/>
                    </a:cubicBezTo>
                    <a:cubicBezTo>
                      <a:pt x="11030" y="19919"/>
                      <a:pt x="10877" y="19660"/>
                      <a:pt x="10877" y="19660"/>
                    </a:cubicBezTo>
                    <a:cubicBezTo>
                      <a:pt x="10877" y="19660"/>
                      <a:pt x="10723" y="19660"/>
                      <a:pt x="10723" y="19660"/>
                    </a:cubicBezTo>
                    <a:cubicBezTo>
                      <a:pt x="10570" y="19660"/>
                      <a:pt x="10264" y="19401"/>
                      <a:pt x="10264" y="19401"/>
                    </a:cubicBezTo>
                    <a:cubicBezTo>
                      <a:pt x="10111" y="19401"/>
                      <a:pt x="10111" y="19401"/>
                      <a:pt x="10111" y="19401"/>
                    </a:cubicBezTo>
                    <a:close/>
                    <a:moveTo>
                      <a:pt x="7660" y="19013"/>
                    </a:moveTo>
                    <a:cubicBezTo>
                      <a:pt x="7660" y="19013"/>
                      <a:pt x="7660" y="19013"/>
                      <a:pt x="7660" y="19013"/>
                    </a:cubicBezTo>
                    <a:cubicBezTo>
                      <a:pt x="7966" y="19143"/>
                      <a:pt x="7966" y="19143"/>
                      <a:pt x="7966" y="19143"/>
                    </a:cubicBezTo>
                    <a:cubicBezTo>
                      <a:pt x="8119" y="19272"/>
                      <a:pt x="8119" y="19272"/>
                      <a:pt x="8119" y="19272"/>
                    </a:cubicBezTo>
                    <a:cubicBezTo>
                      <a:pt x="8426" y="19401"/>
                      <a:pt x="8426" y="19401"/>
                      <a:pt x="8426" y="19401"/>
                    </a:cubicBezTo>
                    <a:cubicBezTo>
                      <a:pt x="8119" y="19660"/>
                      <a:pt x="8119" y="19660"/>
                      <a:pt x="8119" y="19660"/>
                    </a:cubicBezTo>
                    <a:cubicBezTo>
                      <a:pt x="8119" y="19660"/>
                      <a:pt x="8272" y="19919"/>
                      <a:pt x="8426" y="19789"/>
                    </a:cubicBezTo>
                    <a:cubicBezTo>
                      <a:pt x="8579" y="19789"/>
                      <a:pt x="8579" y="19789"/>
                      <a:pt x="8579" y="19789"/>
                    </a:cubicBezTo>
                    <a:cubicBezTo>
                      <a:pt x="8579" y="19789"/>
                      <a:pt x="8885" y="19919"/>
                      <a:pt x="8885" y="19919"/>
                    </a:cubicBezTo>
                    <a:cubicBezTo>
                      <a:pt x="9038" y="20048"/>
                      <a:pt x="9191" y="20048"/>
                      <a:pt x="9345" y="20048"/>
                    </a:cubicBezTo>
                    <a:cubicBezTo>
                      <a:pt x="9498" y="20048"/>
                      <a:pt x="9498" y="19919"/>
                      <a:pt x="9498" y="19919"/>
                    </a:cubicBezTo>
                    <a:cubicBezTo>
                      <a:pt x="9498" y="19789"/>
                      <a:pt x="9498" y="19660"/>
                      <a:pt x="9498" y="19660"/>
                    </a:cubicBezTo>
                    <a:cubicBezTo>
                      <a:pt x="9345" y="19401"/>
                      <a:pt x="9345" y="19401"/>
                      <a:pt x="9345" y="19401"/>
                    </a:cubicBezTo>
                    <a:cubicBezTo>
                      <a:pt x="9191" y="19143"/>
                      <a:pt x="9191" y="19143"/>
                      <a:pt x="9191" y="19143"/>
                    </a:cubicBezTo>
                    <a:cubicBezTo>
                      <a:pt x="8579" y="19013"/>
                      <a:pt x="8579" y="19013"/>
                      <a:pt x="8579" y="19013"/>
                    </a:cubicBezTo>
                    <a:cubicBezTo>
                      <a:pt x="8272" y="18754"/>
                      <a:pt x="8272" y="18754"/>
                      <a:pt x="8272" y="18754"/>
                    </a:cubicBezTo>
                    <a:cubicBezTo>
                      <a:pt x="7813" y="18625"/>
                      <a:pt x="7813" y="18625"/>
                      <a:pt x="7813" y="18625"/>
                    </a:cubicBezTo>
                    <a:cubicBezTo>
                      <a:pt x="7660" y="18625"/>
                      <a:pt x="7660" y="18625"/>
                      <a:pt x="7660" y="18625"/>
                    </a:cubicBezTo>
                    <a:cubicBezTo>
                      <a:pt x="7660" y="19013"/>
                      <a:pt x="7660" y="19013"/>
                      <a:pt x="7660" y="19013"/>
                    </a:cubicBezTo>
                    <a:close/>
                    <a:moveTo>
                      <a:pt x="12715" y="3234"/>
                    </a:moveTo>
                    <a:cubicBezTo>
                      <a:pt x="12715" y="3234"/>
                      <a:pt x="12715" y="3234"/>
                      <a:pt x="12715" y="3234"/>
                    </a:cubicBezTo>
                    <a:cubicBezTo>
                      <a:pt x="12715" y="3363"/>
                      <a:pt x="12715" y="3363"/>
                      <a:pt x="12715" y="3363"/>
                    </a:cubicBezTo>
                    <a:cubicBezTo>
                      <a:pt x="12715" y="3363"/>
                      <a:pt x="12868" y="3363"/>
                      <a:pt x="12868" y="3363"/>
                    </a:cubicBezTo>
                    <a:cubicBezTo>
                      <a:pt x="12868" y="3363"/>
                      <a:pt x="13021" y="3363"/>
                      <a:pt x="13021" y="3363"/>
                    </a:cubicBezTo>
                    <a:cubicBezTo>
                      <a:pt x="13021" y="3363"/>
                      <a:pt x="13328" y="3492"/>
                      <a:pt x="13328" y="3492"/>
                    </a:cubicBezTo>
                    <a:cubicBezTo>
                      <a:pt x="13328" y="3622"/>
                      <a:pt x="13481" y="3492"/>
                      <a:pt x="13481" y="3492"/>
                    </a:cubicBezTo>
                    <a:cubicBezTo>
                      <a:pt x="13634" y="3492"/>
                      <a:pt x="13634" y="3363"/>
                      <a:pt x="13634" y="3234"/>
                    </a:cubicBezTo>
                    <a:cubicBezTo>
                      <a:pt x="13634" y="3234"/>
                      <a:pt x="13787" y="3104"/>
                      <a:pt x="13787" y="3104"/>
                    </a:cubicBezTo>
                    <a:cubicBezTo>
                      <a:pt x="13787" y="3104"/>
                      <a:pt x="14247" y="2846"/>
                      <a:pt x="14247" y="2846"/>
                    </a:cubicBezTo>
                    <a:cubicBezTo>
                      <a:pt x="14247" y="2716"/>
                      <a:pt x="13940" y="2716"/>
                      <a:pt x="13940" y="2716"/>
                    </a:cubicBezTo>
                    <a:cubicBezTo>
                      <a:pt x="13940" y="2716"/>
                      <a:pt x="13481" y="2846"/>
                      <a:pt x="13481" y="2846"/>
                    </a:cubicBezTo>
                    <a:cubicBezTo>
                      <a:pt x="13481" y="2846"/>
                      <a:pt x="13021" y="2975"/>
                      <a:pt x="13021" y="2975"/>
                    </a:cubicBezTo>
                    <a:lnTo>
                      <a:pt x="12715" y="3234"/>
                    </a:lnTo>
                    <a:close/>
                  </a:path>
                </a:pathLst>
              </a:custGeom>
              <a:solidFill>
                <a:srgbClr val="57565A">
                  <a:alpha val="15000"/>
                </a:srgbClr>
              </a:solidFill>
              <a:ln w="3175" cap="rnd">
                <a:solidFill>
                  <a:srgbClr val="9A999D"/>
                </a:solidFill>
                <a:prstDash val="solid"/>
                <a:round/>
              </a:ln>
              <a:effectLst/>
            </p:spPr>
            <p:txBody>
              <a:bodyPr wrap="square" lIns="35718" tIns="35718" rIns="35718" bIns="35718" numCol="1" anchor="t">
                <a:noAutofit/>
              </a:bodyPr>
              <a:lstStyle/>
              <a:p>
                <a:pPr defTabSz="857228">
                  <a:defRPr sz="1100">
                    <a:solidFill>
                      <a:srgbClr val="57565A"/>
                    </a:solidFill>
                    <a:latin typeface="Open Sans Light"/>
                    <a:ea typeface="Open Sans Light"/>
                    <a:cs typeface="Open Sans Light"/>
                    <a:sym typeface="Open Sans Light"/>
                  </a:defRPr>
                </a:pPr>
              </a:p>
            </p:txBody>
          </p:sp>
          <p:sp>
            <p:nvSpPr>
              <p:cNvPr id="1059" name="Freeform 144"/>
              <p:cNvSpPr/>
              <p:nvPr/>
            </p:nvSpPr>
            <p:spPr>
              <a:xfrm>
                <a:off x="1583646" y="2250973"/>
                <a:ext cx="317912" cy="362000"/>
              </a:xfrm>
              <a:custGeom>
                <a:avLst/>
                <a:gdLst/>
                <a:ahLst/>
                <a:cxnLst>
                  <a:cxn ang="0">
                    <a:pos x="wd2" y="hd2"/>
                  </a:cxn>
                  <a:cxn ang="5400000">
                    <a:pos x="wd2" y="hd2"/>
                  </a:cxn>
                  <a:cxn ang="10800000">
                    <a:pos x="wd2" y="hd2"/>
                  </a:cxn>
                  <a:cxn ang="16200000">
                    <a:pos x="wd2" y="hd2"/>
                  </a:cxn>
                </a:cxnLst>
                <a:rect l="0" t="0" r="r" b="b"/>
                <a:pathLst>
                  <a:path w="21512" h="21600" fill="norm" stroke="1" extrusionOk="0">
                    <a:moveTo>
                      <a:pt x="11435" y="4755"/>
                    </a:moveTo>
                    <a:cubicBezTo>
                      <a:pt x="11276" y="4483"/>
                      <a:pt x="11276" y="4483"/>
                      <a:pt x="11276" y="4483"/>
                    </a:cubicBezTo>
                    <a:cubicBezTo>
                      <a:pt x="10959" y="4483"/>
                      <a:pt x="10959" y="4483"/>
                      <a:pt x="10959" y="4483"/>
                    </a:cubicBezTo>
                    <a:cubicBezTo>
                      <a:pt x="10482" y="4755"/>
                      <a:pt x="10482" y="4755"/>
                      <a:pt x="10482" y="4755"/>
                    </a:cubicBezTo>
                    <a:cubicBezTo>
                      <a:pt x="10482" y="4483"/>
                      <a:pt x="10482" y="4483"/>
                      <a:pt x="10482" y="4483"/>
                    </a:cubicBezTo>
                    <a:cubicBezTo>
                      <a:pt x="11118" y="4211"/>
                      <a:pt x="11118" y="4211"/>
                      <a:pt x="11118" y="4211"/>
                    </a:cubicBezTo>
                    <a:cubicBezTo>
                      <a:pt x="11435" y="4075"/>
                      <a:pt x="11435" y="4075"/>
                      <a:pt x="11435" y="4075"/>
                    </a:cubicBezTo>
                    <a:cubicBezTo>
                      <a:pt x="11594" y="3804"/>
                      <a:pt x="11594" y="3804"/>
                      <a:pt x="11594" y="3804"/>
                    </a:cubicBezTo>
                    <a:cubicBezTo>
                      <a:pt x="11912" y="3396"/>
                      <a:pt x="11912" y="3396"/>
                      <a:pt x="11912" y="3396"/>
                    </a:cubicBezTo>
                    <a:cubicBezTo>
                      <a:pt x="11912" y="3396"/>
                      <a:pt x="12229" y="3125"/>
                      <a:pt x="12388" y="2989"/>
                    </a:cubicBezTo>
                    <a:cubicBezTo>
                      <a:pt x="12547" y="2989"/>
                      <a:pt x="13182" y="2717"/>
                      <a:pt x="13182" y="2717"/>
                    </a:cubicBezTo>
                    <a:cubicBezTo>
                      <a:pt x="13182" y="2717"/>
                      <a:pt x="13818" y="2445"/>
                      <a:pt x="13976" y="2445"/>
                    </a:cubicBezTo>
                    <a:cubicBezTo>
                      <a:pt x="14135" y="2445"/>
                      <a:pt x="15247" y="2309"/>
                      <a:pt x="15247" y="2309"/>
                    </a:cubicBezTo>
                    <a:cubicBezTo>
                      <a:pt x="16359" y="2581"/>
                      <a:pt x="16359" y="2581"/>
                      <a:pt x="16359" y="2581"/>
                    </a:cubicBezTo>
                    <a:cubicBezTo>
                      <a:pt x="16359" y="2581"/>
                      <a:pt x="16676" y="2309"/>
                      <a:pt x="16994" y="2309"/>
                    </a:cubicBezTo>
                    <a:cubicBezTo>
                      <a:pt x="16994" y="2309"/>
                      <a:pt x="17312" y="2445"/>
                      <a:pt x="17471" y="2445"/>
                    </a:cubicBezTo>
                    <a:cubicBezTo>
                      <a:pt x="17629" y="2445"/>
                      <a:pt x="17947" y="2309"/>
                      <a:pt x="17947" y="2309"/>
                    </a:cubicBezTo>
                    <a:cubicBezTo>
                      <a:pt x="18582" y="2309"/>
                      <a:pt x="18582" y="2309"/>
                      <a:pt x="18582" y="2309"/>
                    </a:cubicBezTo>
                    <a:cubicBezTo>
                      <a:pt x="19059" y="2853"/>
                      <a:pt x="19059" y="2853"/>
                      <a:pt x="19059" y="2853"/>
                    </a:cubicBezTo>
                    <a:cubicBezTo>
                      <a:pt x="19218" y="3396"/>
                      <a:pt x="19218" y="3396"/>
                      <a:pt x="19218" y="3396"/>
                    </a:cubicBezTo>
                    <a:cubicBezTo>
                      <a:pt x="20012" y="3532"/>
                      <a:pt x="20012" y="3532"/>
                      <a:pt x="20012" y="3532"/>
                    </a:cubicBezTo>
                    <a:cubicBezTo>
                      <a:pt x="20012" y="3532"/>
                      <a:pt x="19853" y="3804"/>
                      <a:pt x="19853" y="3940"/>
                    </a:cubicBezTo>
                    <a:cubicBezTo>
                      <a:pt x="20012" y="3940"/>
                      <a:pt x="20488" y="4075"/>
                      <a:pt x="20488" y="4075"/>
                    </a:cubicBezTo>
                    <a:cubicBezTo>
                      <a:pt x="20488" y="4211"/>
                      <a:pt x="20488" y="4211"/>
                      <a:pt x="20488" y="4211"/>
                    </a:cubicBezTo>
                    <a:cubicBezTo>
                      <a:pt x="20488" y="4211"/>
                      <a:pt x="20488" y="4755"/>
                      <a:pt x="20488" y="4891"/>
                    </a:cubicBezTo>
                    <a:cubicBezTo>
                      <a:pt x="20488" y="5026"/>
                      <a:pt x="20488" y="5842"/>
                      <a:pt x="20488" y="5842"/>
                    </a:cubicBezTo>
                    <a:cubicBezTo>
                      <a:pt x="20488" y="5842"/>
                      <a:pt x="20012" y="6657"/>
                      <a:pt x="19853" y="6657"/>
                    </a:cubicBezTo>
                    <a:cubicBezTo>
                      <a:pt x="19694" y="6792"/>
                      <a:pt x="19853" y="7336"/>
                      <a:pt x="19853" y="7336"/>
                    </a:cubicBezTo>
                    <a:cubicBezTo>
                      <a:pt x="19694" y="8015"/>
                      <a:pt x="19694" y="8015"/>
                      <a:pt x="19694" y="8015"/>
                    </a:cubicBezTo>
                    <a:cubicBezTo>
                      <a:pt x="19694" y="8015"/>
                      <a:pt x="19694" y="8558"/>
                      <a:pt x="19535" y="8423"/>
                    </a:cubicBezTo>
                    <a:cubicBezTo>
                      <a:pt x="19376" y="8423"/>
                      <a:pt x="18582" y="8151"/>
                      <a:pt x="18582" y="8151"/>
                    </a:cubicBezTo>
                    <a:cubicBezTo>
                      <a:pt x="17947" y="8287"/>
                      <a:pt x="17947" y="8287"/>
                      <a:pt x="17947" y="8287"/>
                    </a:cubicBezTo>
                    <a:cubicBezTo>
                      <a:pt x="17947" y="8694"/>
                      <a:pt x="17947" y="8694"/>
                      <a:pt x="17947" y="8694"/>
                    </a:cubicBezTo>
                    <a:cubicBezTo>
                      <a:pt x="18265" y="8830"/>
                      <a:pt x="18265" y="8830"/>
                      <a:pt x="18265" y="8830"/>
                    </a:cubicBezTo>
                    <a:cubicBezTo>
                      <a:pt x="17788" y="8830"/>
                      <a:pt x="17788" y="8830"/>
                      <a:pt x="17788" y="8830"/>
                    </a:cubicBezTo>
                    <a:cubicBezTo>
                      <a:pt x="17788" y="9102"/>
                      <a:pt x="17788" y="9102"/>
                      <a:pt x="17788" y="9102"/>
                    </a:cubicBezTo>
                    <a:cubicBezTo>
                      <a:pt x="17788" y="9102"/>
                      <a:pt x="17947" y="9374"/>
                      <a:pt x="18106" y="9509"/>
                    </a:cubicBezTo>
                    <a:cubicBezTo>
                      <a:pt x="18106" y="9645"/>
                      <a:pt x="18582" y="9645"/>
                      <a:pt x="18582" y="9645"/>
                    </a:cubicBezTo>
                    <a:cubicBezTo>
                      <a:pt x="18900" y="9917"/>
                      <a:pt x="18900" y="9917"/>
                      <a:pt x="18900" y="9917"/>
                    </a:cubicBezTo>
                    <a:cubicBezTo>
                      <a:pt x="19376" y="9781"/>
                      <a:pt x="19376" y="9781"/>
                      <a:pt x="19376" y="9781"/>
                    </a:cubicBezTo>
                    <a:cubicBezTo>
                      <a:pt x="19694" y="10325"/>
                      <a:pt x="19694" y="10325"/>
                      <a:pt x="19694" y="10325"/>
                    </a:cubicBezTo>
                    <a:cubicBezTo>
                      <a:pt x="19535" y="10596"/>
                      <a:pt x="19535" y="10596"/>
                      <a:pt x="19535" y="10596"/>
                    </a:cubicBezTo>
                    <a:cubicBezTo>
                      <a:pt x="19535" y="10596"/>
                      <a:pt x="19535" y="10868"/>
                      <a:pt x="19535" y="11004"/>
                    </a:cubicBezTo>
                    <a:cubicBezTo>
                      <a:pt x="19535" y="11140"/>
                      <a:pt x="19694" y="11275"/>
                      <a:pt x="19535" y="11275"/>
                    </a:cubicBezTo>
                    <a:cubicBezTo>
                      <a:pt x="19535" y="11275"/>
                      <a:pt x="19218" y="11411"/>
                      <a:pt x="19218" y="11411"/>
                    </a:cubicBezTo>
                    <a:cubicBezTo>
                      <a:pt x="19059" y="11683"/>
                      <a:pt x="19059" y="11683"/>
                      <a:pt x="19059" y="11683"/>
                    </a:cubicBezTo>
                    <a:cubicBezTo>
                      <a:pt x="19059" y="11683"/>
                      <a:pt x="18741" y="11819"/>
                      <a:pt x="18582" y="11819"/>
                    </a:cubicBezTo>
                    <a:cubicBezTo>
                      <a:pt x="18424" y="11955"/>
                      <a:pt x="18424" y="11955"/>
                      <a:pt x="18424" y="12091"/>
                    </a:cubicBezTo>
                    <a:cubicBezTo>
                      <a:pt x="18424" y="12091"/>
                      <a:pt x="17788" y="11955"/>
                      <a:pt x="17788" y="11955"/>
                    </a:cubicBezTo>
                    <a:cubicBezTo>
                      <a:pt x="17788" y="12362"/>
                      <a:pt x="17788" y="12362"/>
                      <a:pt x="17788" y="12362"/>
                    </a:cubicBezTo>
                    <a:cubicBezTo>
                      <a:pt x="17471" y="12362"/>
                      <a:pt x="17471" y="12362"/>
                      <a:pt x="17471" y="12362"/>
                    </a:cubicBezTo>
                    <a:cubicBezTo>
                      <a:pt x="17788" y="12770"/>
                      <a:pt x="17788" y="12770"/>
                      <a:pt x="17788" y="12770"/>
                    </a:cubicBezTo>
                    <a:cubicBezTo>
                      <a:pt x="18265" y="13042"/>
                      <a:pt x="18265" y="13042"/>
                      <a:pt x="18265" y="13042"/>
                    </a:cubicBezTo>
                    <a:cubicBezTo>
                      <a:pt x="18106" y="13177"/>
                      <a:pt x="18106" y="13177"/>
                      <a:pt x="18106" y="13177"/>
                    </a:cubicBezTo>
                    <a:cubicBezTo>
                      <a:pt x="17788" y="13313"/>
                      <a:pt x="17788" y="13313"/>
                      <a:pt x="17788" y="13313"/>
                    </a:cubicBezTo>
                    <a:cubicBezTo>
                      <a:pt x="17629" y="13585"/>
                      <a:pt x="17629" y="13585"/>
                      <a:pt x="17629" y="13585"/>
                    </a:cubicBezTo>
                    <a:cubicBezTo>
                      <a:pt x="17153" y="13585"/>
                      <a:pt x="17153" y="13585"/>
                      <a:pt x="17153" y="13585"/>
                    </a:cubicBezTo>
                    <a:cubicBezTo>
                      <a:pt x="16676" y="13721"/>
                      <a:pt x="16676" y="13721"/>
                      <a:pt x="16676" y="13721"/>
                    </a:cubicBezTo>
                    <a:cubicBezTo>
                      <a:pt x="16518" y="13721"/>
                      <a:pt x="16518" y="13721"/>
                      <a:pt x="16518" y="13721"/>
                    </a:cubicBezTo>
                    <a:cubicBezTo>
                      <a:pt x="16041" y="13721"/>
                      <a:pt x="16041" y="13721"/>
                      <a:pt x="16041" y="13721"/>
                    </a:cubicBezTo>
                    <a:cubicBezTo>
                      <a:pt x="15882" y="13992"/>
                      <a:pt x="15882" y="13992"/>
                      <a:pt x="15882" y="13992"/>
                    </a:cubicBezTo>
                    <a:cubicBezTo>
                      <a:pt x="15724" y="13721"/>
                      <a:pt x="15724" y="13721"/>
                      <a:pt x="15724" y="13721"/>
                    </a:cubicBezTo>
                    <a:cubicBezTo>
                      <a:pt x="15247" y="13585"/>
                      <a:pt x="15247" y="13585"/>
                      <a:pt x="15247" y="13585"/>
                    </a:cubicBezTo>
                    <a:cubicBezTo>
                      <a:pt x="14929" y="13313"/>
                      <a:pt x="14929" y="13313"/>
                      <a:pt x="14929" y="13313"/>
                    </a:cubicBezTo>
                    <a:cubicBezTo>
                      <a:pt x="14453" y="13449"/>
                      <a:pt x="14453" y="13449"/>
                      <a:pt x="14453" y="13449"/>
                    </a:cubicBezTo>
                    <a:cubicBezTo>
                      <a:pt x="14929" y="13721"/>
                      <a:pt x="14929" y="13721"/>
                      <a:pt x="14929" y="13721"/>
                    </a:cubicBezTo>
                    <a:cubicBezTo>
                      <a:pt x="14612" y="13721"/>
                      <a:pt x="14612" y="13721"/>
                      <a:pt x="14612" y="13721"/>
                    </a:cubicBezTo>
                    <a:cubicBezTo>
                      <a:pt x="13818" y="13585"/>
                      <a:pt x="13818" y="13585"/>
                      <a:pt x="13818" y="13585"/>
                    </a:cubicBezTo>
                    <a:cubicBezTo>
                      <a:pt x="13818" y="13992"/>
                      <a:pt x="13818" y="13992"/>
                      <a:pt x="13818" y="13992"/>
                    </a:cubicBezTo>
                    <a:cubicBezTo>
                      <a:pt x="13818" y="14264"/>
                      <a:pt x="13818" y="14264"/>
                      <a:pt x="13818" y="14264"/>
                    </a:cubicBezTo>
                    <a:cubicBezTo>
                      <a:pt x="13818" y="14264"/>
                      <a:pt x="13659" y="14400"/>
                      <a:pt x="13818" y="14400"/>
                    </a:cubicBezTo>
                    <a:cubicBezTo>
                      <a:pt x="13976" y="14400"/>
                      <a:pt x="14294" y="14672"/>
                      <a:pt x="14294" y="14672"/>
                    </a:cubicBezTo>
                    <a:cubicBezTo>
                      <a:pt x="14294" y="14943"/>
                      <a:pt x="14294" y="14943"/>
                      <a:pt x="14294" y="14943"/>
                    </a:cubicBezTo>
                    <a:cubicBezTo>
                      <a:pt x="14453" y="15215"/>
                      <a:pt x="14453" y="15215"/>
                      <a:pt x="14453" y="15215"/>
                    </a:cubicBezTo>
                    <a:cubicBezTo>
                      <a:pt x="14453" y="15351"/>
                      <a:pt x="14453" y="15351"/>
                      <a:pt x="14453" y="15351"/>
                    </a:cubicBezTo>
                    <a:cubicBezTo>
                      <a:pt x="14771" y="15758"/>
                      <a:pt x="14771" y="15758"/>
                      <a:pt x="14771" y="15758"/>
                    </a:cubicBezTo>
                    <a:cubicBezTo>
                      <a:pt x="14771" y="16166"/>
                      <a:pt x="14771" y="16166"/>
                      <a:pt x="14771" y="16166"/>
                    </a:cubicBezTo>
                    <a:cubicBezTo>
                      <a:pt x="15088" y="16574"/>
                      <a:pt x="15088" y="16574"/>
                      <a:pt x="15088" y="16574"/>
                    </a:cubicBezTo>
                    <a:cubicBezTo>
                      <a:pt x="14929" y="16981"/>
                      <a:pt x="14929" y="16981"/>
                      <a:pt x="14929" y="16981"/>
                    </a:cubicBezTo>
                    <a:cubicBezTo>
                      <a:pt x="14929" y="16981"/>
                      <a:pt x="15088" y="17253"/>
                      <a:pt x="14929" y="17389"/>
                    </a:cubicBezTo>
                    <a:cubicBezTo>
                      <a:pt x="14929" y="17389"/>
                      <a:pt x="14612" y="17660"/>
                      <a:pt x="14612" y="17660"/>
                    </a:cubicBezTo>
                    <a:cubicBezTo>
                      <a:pt x="14453" y="17932"/>
                      <a:pt x="14453" y="17932"/>
                      <a:pt x="14453" y="17932"/>
                    </a:cubicBezTo>
                    <a:cubicBezTo>
                      <a:pt x="14135" y="18068"/>
                      <a:pt x="14135" y="18068"/>
                      <a:pt x="14135" y="18068"/>
                    </a:cubicBezTo>
                    <a:cubicBezTo>
                      <a:pt x="14135" y="18340"/>
                      <a:pt x="14135" y="18340"/>
                      <a:pt x="14135" y="18340"/>
                    </a:cubicBezTo>
                    <a:cubicBezTo>
                      <a:pt x="14135" y="18340"/>
                      <a:pt x="14135" y="18747"/>
                      <a:pt x="14294" y="18747"/>
                    </a:cubicBezTo>
                    <a:cubicBezTo>
                      <a:pt x="14294" y="18747"/>
                      <a:pt x="14612" y="18475"/>
                      <a:pt x="14612" y="18475"/>
                    </a:cubicBezTo>
                    <a:cubicBezTo>
                      <a:pt x="14612" y="18475"/>
                      <a:pt x="14929" y="18747"/>
                      <a:pt x="14771" y="18883"/>
                    </a:cubicBezTo>
                    <a:cubicBezTo>
                      <a:pt x="14771" y="18883"/>
                      <a:pt x="14135" y="18883"/>
                      <a:pt x="14135" y="18883"/>
                    </a:cubicBezTo>
                    <a:cubicBezTo>
                      <a:pt x="13818" y="18883"/>
                      <a:pt x="13818" y="18883"/>
                      <a:pt x="13818" y="18883"/>
                    </a:cubicBezTo>
                    <a:cubicBezTo>
                      <a:pt x="13818" y="18883"/>
                      <a:pt x="13659" y="19155"/>
                      <a:pt x="13500" y="19155"/>
                    </a:cubicBezTo>
                    <a:cubicBezTo>
                      <a:pt x="13500" y="19291"/>
                      <a:pt x="13500" y="19426"/>
                      <a:pt x="13500" y="19426"/>
                    </a:cubicBezTo>
                    <a:cubicBezTo>
                      <a:pt x="13182" y="19155"/>
                      <a:pt x="13182" y="19155"/>
                      <a:pt x="13182" y="19155"/>
                    </a:cubicBezTo>
                    <a:cubicBezTo>
                      <a:pt x="13024" y="19291"/>
                      <a:pt x="13024" y="19291"/>
                      <a:pt x="13024" y="19291"/>
                    </a:cubicBezTo>
                    <a:cubicBezTo>
                      <a:pt x="13182" y="19562"/>
                      <a:pt x="13182" y="19562"/>
                      <a:pt x="13182" y="19562"/>
                    </a:cubicBezTo>
                    <a:cubicBezTo>
                      <a:pt x="13182" y="19834"/>
                      <a:pt x="13182" y="19834"/>
                      <a:pt x="13182" y="19834"/>
                    </a:cubicBezTo>
                    <a:cubicBezTo>
                      <a:pt x="13182" y="19834"/>
                      <a:pt x="13500" y="19834"/>
                      <a:pt x="13500" y="19834"/>
                    </a:cubicBezTo>
                    <a:cubicBezTo>
                      <a:pt x="13500" y="19834"/>
                      <a:pt x="13818" y="19970"/>
                      <a:pt x="13818" y="19970"/>
                    </a:cubicBezTo>
                    <a:cubicBezTo>
                      <a:pt x="13818" y="19970"/>
                      <a:pt x="13659" y="20106"/>
                      <a:pt x="13818" y="20106"/>
                    </a:cubicBezTo>
                    <a:cubicBezTo>
                      <a:pt x="13818" y="20242"/>
                      <a:pt x="13818" y="20242"/>
                      <a:pt x="13976" y="20242"/>
                    </a:cubicBezTo>
                    <a:cubicBezTo>
                      <a:pt x="14135" y="20377"/>
                      <a:pt x="14135" y="20377"/>
                      <a:pt x="14135" y="20377"/>
                    </a:cubicBezTo>
                    <a:cubicBezTo>
                      <a:pt x="14135" y="20377"/>
                      <a:pt x="14135" y="20649"/>
                      <a:pt x="14135" y="20785"/>
                    </a:cubicBezTo>
                    <a:cubicBezTo>
                      <a:pt x="13976" y="20785"/>
                      <a:pt x="13976" y="20921"/>
                      <a:pt x="13976" y="20921"/>
                    </a:cubicBezTo>
                    <a:cubicBezTo>
                      <a:pt x="13818" y="20921"/>
                      <a:pt x="13818" y="20921"/>
                      <a:pt x="13818" y="20921"/>
                    </a:cubicBezTo>
                    <a:cubicBezTo>
                      <a:pt x="13659" y="21057"/>
                      <a:pt x="13659" y="21192"/>
                      <a:pt x="13659" y="21192"/>
                    </a:cubicBezTo>
                    <a:cubicBezTo>
                      <a:pt x="13659" y="21192"/>
                      <a:pt x="13500" y="21192"/>
                      <a:pt x="13500" y="21192"/>
                    </a:cubicBezTo>
                    <a:cubicBezTo>
                      <a:pt x="13500" y="21328"/>
                      <a:pt x="13659" y="21464"/>
                      <a:pt x="13659" y="21600"/>
                    </a:cubicBezTo>
                    <a:cubicBezTo>
                      <a:pt x="13659" y="21600"/>
                      <a:pt x="13659" y="21600"/>
                      <a:pt x="13500" y="21600"/>
                    </a:cubicBezTo>
                    <a:cubicBezTo>
                      <a:pt x="13500" y="21600"/>
                      <a:pt x="13500" y="21600"/>
                      <a:pt x="13500" y="21600"/>
                    </a:cubicBezTo>
                    <a:cubicBezTo>
                      <a:pt x="13500" y="21600"/>
                      <a:pt x="13182" y="21328"/>
                      <a:pt x="13182" y="21328"/>
                    </a:cubicBezTo>
                    <a:cubicBezTo>
                      <a:pt x="13024" y="21328"/>
                      <a:pt x="12865" y="21464"/>
                      <a:pt x="12547" y="21464"/>
                    </a:cubicBezTo>
                    <a:cubicBezTo>
                      <a:pt x="12388" y="21328"/>
                      <a:pt x="12388" y="21328"/>
                      <a:pt x="12388" y="21328"/>
                    </a:cubicBezTo>
                    <a:cubicBezTo>
                      <a:pt x="11753" y="21464"/>
                      <a:pt x="11753" y="21464"/>
                      <a:pt x="11753" y="21464"/>
                    </a:cubicBezTo>
                    <a:cubicBezTo>
                      <a:pt x="11753" y="21192"/>
                      <a:pt x="11753" y="21192"/>
                      <a:pt x="11753" y="21192"/>
                    </a:cubicBezTo>
                    <a:cubicBezTo>
                      <a:pt x="11594" y="20921"/>
                      <a:pt x="11594" y="20921"/>
                      <a:pt x="11594" y="20921"/>
                    </a:cubicBezTo>
                    <a:cubicBezTo>
                      <a:pt x="11594" y="20921"/>
                      <a:pt x="11594" y="20649"/>
                      <a:pt x="11594" y="20513"/>
                    </a:cubicBezTo>
                    <a:cubicBezTo>
                      <a:pt x="11594" y="20513"/>
                      <a:pt x="11753" y="20377"/>
                      <a:pt x="11753" y="20377"/>
                    </a:cubicBezTo>
                    <a:cubicBezTo>
                      <a:pt x="11912" y="20377"/>
                      <a:pt x="12071" y="20106"/>
                      <a:pt x="12071" y="20106"/>
                    </a:cubicBezTo>
                    <a:cubicBezTo>
                      <a:pt x="12071" y="20106"/>
                      <a:pt x="12229" y="19834"/>
                      <a:pt x="12388" y="19698"/>
                    </a:cubicBezTo>
                    <a:cubicBezTo>
                      <a:pt x="12388" y="19698"/>
                      <a:pt x="12547" y="19291"/>
                      <a:pt x="12547" y="19291"/>
                    </a:cubicBezTo>
                    <a:cubicBezTo>
                      <a:pt x="12547" y="19155"/>
                      <a:pt x="12706" y="19019"/>
                      <a:pt x="12706" y="19019"/>
                    </a:cubicBezTo>
                    <a:cubicBezTo>
                      <a:pt x="12706" y="19019"/>
                      <a:pt x="13024" y="18747"/>
                      <a:pt x="13024" y="18611"/>
                    </a:cubicBezTo>
                    <a:cubicBezTo>
                      <a:pt x="13024" y="18475"/>
                      <a:pt x="12865" y="18475"/>
                      <a:pt x="12706" y="18475"/>
                    </a:cubicBezTo>
                    <a:cubicBezTo>
                      <a:pt x="12706" y="18475"/>
                      <a:pt x="12229" y="18340"/>
                      <a:pt x="12071" y="18204"/>
                    </a:cubicBezTo>
                    <a:cubicBezTo>
                      <a:pt x="11912" y="18204"/>
                      <a:pt x="11594" y="18068"/>
                      <a:pt x="11276" y="18068"/>
                    </a:cubicBezTo>
                    <a:cubicBezTo>
                      <a:pt x="10959" y="17932"/>
                      <a:pt x="11118" y="17932"/>
                      <a:pt x="11276" y="17660"/>
                    </a:cubicBezTo>
                    <a:cubicBezTo>
                      <a:pt x="11276" y="17525"/>
                      <a:pt x="10959" y="17525"/>
                      <a:pt x="10959" y="17389"/>
                    </a:cubicBezTo>
                    <a:cubicBezTo>
                      <a:pt x="10959" y="17389"/>
                      <a:pt x="10800" y="17525"/>
                      <a:pt x="10641" y="17660"/>
                    </a:cubicBezTo>
                    <a:cubicBezTo>
                      <a:pt x="10482" y="17660"/>
                      <a:pt x="10324" y="17525"/>
                      <a:pt x="10165" y="17525"/>
                    </a:cubicBezTo>
                    <a:cubicBezTo>
                      <a:pt x="10165" y="17525"/>
                      <a:pt x="9688" y="17525"/>
                      <a:pt x="9688" y="17525"/>
                    </a:cubicBezTo>
                    <a:cubicBezTo>
                      <a:pt x="9688" y="17525"/>
                      <a:pt x="9688" y="17389"/>
                      <a:pt x="9688" y="17253"/>
                    </a:cubicBezTo>
                    <a:cubicBezTo>
                      <a:pt x="9688" y="17117"/>
                      <a:pt x="9529" y="17117"/>
                      <a:pt x="9529" y="17117"/>
                    </a:cubicBezTo>
                    <a:cubicBezTo>
                      <a:pt x="9529" y="17117"/>
                      <a:pt x="9212" y="17117"/>
                      <a:pt x="9212" y="16981"/>
                    </a:cubicBezTo>
                    <a:cubicBezTo>
                      <a:pt x="9053" y="16981"/>
                      <a:pt x="9212" y="16981"/>
                      <a:pt x="9212" y="16845"/>
                    </a:cubicBezTo>
                    <a:cubicBezTo>
                      <a:pt x="9212" y="16709"/>
                      <a:pt x="9212" y="16845"/>
                      <a:pt x="9053" y="16845"/>
                    </a:cubicBezTo>
                    <a:cubicBezTo>
                      <a:pt x="8894" y="16845"/>
                      <a:pt x="8894" y="16438"/>
                      <a:pt x="8894" y="16438"/>
                    </a:cubicBezTo>
                    <a:cubicBezTo>
                      <a:pt x="8894" y="16438"/>
                      <a:pt x="8735" y="16166"/>
                      <a:pt x="8735" y="16030"/>
                    </a:cubicBezTo>
                    <a:cubicBezTo>
                      <a:pt x="8576" y="15758"/>
                      <a:pt x="8576" y="16030"/>
                      <a:pt x="8576" y="16030"/>
                    </a:cubicBezTo>
                    <a:cubicBezTo>
                      <a:pt x="8259" y="16438"/>
                      <a:pt x="8259" y="16438"/>
                      <a:pt x="8259" y="16438"/>
                    </a:cubicBezTo>
                    <a:cubicBezTo>
                      <a:pt x="8259" y="16438"/>
                      <a:pt x="8100" y="16438"/>
                      <a:pt x="7624" y="16302"/>
                    </a:cubicBezTo>
                    <a:cubicBezTo>
                      <a:pt x="7306" y="16166"/>
                      <a:pt x="7465" y="16166"/>
                      <a:pt x="7465" y="16166"/>
                    </a:cubicBezTo>
                    <a:cubicBezTo>
                      <a:pt x="7782" y="15894"/>
                      <a:pt x="7782" y="15894"/>
                      <a:pt x="7782" y="15894"/>
                    </a:cubicBezTo>
                    <a:cubicBezTo>
                      <a:pt x="7782" y="15894"/>
                      <a:pt x="7465" y="15758"/>
                      <a:pt x="7306" y="15758"/>
                    </a:cubicBezTo>
                    <a:cubicBezTo>
                      <a:pt x="7147" y="15623"/>
                      <a:pt x="7147" y="15623"/>
                      <a:pt x="6988" y="15894"/>
                    </a:cubicBezTo>
                    <a:cubicBezTo>
                      <a:pt x="6829" y="16030"/>
                      <a:pt x="6829" y="16030"/>
                      <a:pt x="6671" y="16166"/>
                    </a:cubicBezTo>
                    <a:cubicBezTo>
                      <a:pt x="6512" y="16302"/>
                      <a:pt x="6512" y="16302"/>
                      <a:pt x="6194" y="16302"/>
                    </a:cubicBezTo>
                    <a:cubicBezTo>
                      <a:pt x="6035" y="16302"/>
                      <a:pt x="6035" y="16166"/>
                      <a:pt x="5876" y="16166"/>
                    </a:cubicBezTo>
                    <a:cubicBezTo>
                      <a:pt x="5876" y="16030"/>
                      <a:pt x="5876" y="16030"/>
                      <a:pt x="5718" y="15894"/>
                    </a:cubicBezTo>
                    <a:cubicBezTo>
                      <a:pt x="5718" y="15758"/>
                      <a:pt x="5559" y="15758"/>
                      <a:pt x="5559" y="15758"/>
                    </a:cubicBezTo>
                    <a:cubicBezTo>
                      <a:pt x="5559" y="15758"/>
                      <a:pt x="5241" y="15894"/>
                      <a:pt x="5241" y="16030"/>
                    </a:cubicBezTo>
                    <a:cubicBezTo>
                      <a:pt x="5082" y="16030"/>
                      <a:pt x="5241" y="16166"/>
                      <a:pt x="5241" y="16302"/>
                    </a:cubicBezTo>
                    <a:cubicBezTo>
                      <a:pt x="5400" y="16438"/>
                      <a:pt x="5241" y="16574"/>
                      <a:pt x="5241" y="16574"/>
                    </a:cubicBezTo>
                    <a:cubicBezTo>
                      <a:pt x="5241" y="16574"/>
                      <a:pt x="4924" y="16574"/>
                      <a:pt x="4765" y="16574"/>
                    </a:cubicBezTo>
                    <a:cubicBezTo>
                      <a:pt x="4606" y="16574"/>
                      <a:pt x="4447" y="16574"/>
                      <a:pt x="4288" y="16438"/>
                    </a:cubicBezTo>
                    <a:cubicBezTo>
                      <a:pt x="3971" y="16302"/>
                      <a:pt x="4129" y="16574"/>
                      <a:pt x="4129" y="16709"/>
                    </a:cubicBezTo>
                    <a:cubicBezTo>
                      <a:pt x="4129" y="16709"/>
                      <a:pt x="3812" y="16981"/>
                      <a:pt x="3812" y="16981"/>
                    </a:cubicBezTo>
                    <a:cubicBezTo>
                      <a:pt x="3812" y="16981"/>
                      <a:pt x="3812" y="16981"/>
                      <a:pt x="3812" y="16981"/>
                    </a:cubicBezTo>
                    <a:cubicBezTo>
                      <a:pt x="3494" y="16981"/>
                      <a:pt x="3176" y="16845"/>
                      <a:pt x="3176" y="16845"/>
                    </a:cubicBezTo>
                    <a:cubicBezTo>
                      <a:pt x="3018" y="16981"/>
                      <a:pt x="3018" y="16981"/>
                      <a:pt x="3018" y="16981"/>
                    </a:cubicBezTo>
                    <a:cubicBezTo>
                      <a:pt x="2541" y="16845"/>
                      <a:pt x="2541" y="16845"/>
                      <a:pt x="2541" y="16845"/>
                    </a:cubicBezTo>
                    <a:cubicBezTo>
                      <a:pt x="2382" y="16845"/>
                      <a:pt x="2382" y="16845"/>
                      <a:pt x="2382" y="16845"/>
                    </a:cubicBezTo>
                    <a:cubicBezTo>
                      <a:pt x="2224" y="16438"/>
                      <a:pt x="2224" y="16438"/>
                      <a:pt x="2224" y="16438"/>
                    </a:cubicBezTo>
                    <a:cubicBezTo>
                      <a:pt x="2065" y="16438"/>
                      <a:pt x="2065" y="16438"/>
                      <a:pt x="2065" y="16438"/>
                    </a:cubicBezTo>
                    <a:cubicBezTo>
                      <a:pt x="1429" y="16166"/>
                      <a:pt x="1429" y="16166"/>
                      <a:pt x="1429" y="16166"/>
                    </a:cubicBezTo>
                    <a:cubicBezTo>
                      <a:pt x="1271" y="16030"/>
                      <a:pt x="1271" y="16030"/>
                      <a:pt x="1271" y="16030"/>
                    </a:cubicBezTo>
                    <a:cubicBezTo>
                      <a:pt x="953" y="16166"/>
                      <a:pt x="953" y="16166"/>
                      <a:pt x="953" y="16166"/>
                    </a:cubicBezTo>
                    <a:cubicBezTo>
                      <a:pt x="794" y="16302"/>
                      <a:pt x="794" y="16302"/>
                      <a:pt x="794" y="16302"/>
                    </a:cubicBezTo>
                    <a:cubicBezTo>
                      <a:pt x="794" y="16302"/>
                      <a:pt x="476" y="16438"/>
                      <a:pt x="318" y="16438"/>
                    </a:cubicBezTo>
                    <a:cubicBezTo>
                      <a:pt x="318" y="16302"/>
                      <a:pt x="0" y="15758"/>
                      <a:pt x="0" y="15758"/>
                    </a:cubicBezTo>
                    <a:cubicBezTo>
                      <a:pt x="159" y="15351"/>
                      <a:pt x="159" y="15351"/>
                      <a:pt x="159" y="15351"/>
                    </a:cubicBezTo>
                    <a:cubicBezTo>
                      <a:pt x="159" y="15351"/>
                      <a:pt x="635" y="15215"/>
                      <a:pt x="635" y="15215"/>
                    </a:cubicBezTo>
                    <a:cubicBezTo>
                      <a:pt x="635" y="15215"/>
                      <a:pt x="953" y="15215"/>
                      <a:pt x="953" y="15215"/>
                    </a:cubicBezTo>
                    <a:cubicBezTo>
                      <a:pt x="953" y="15215"/>
                      <a:pt x="1112" y="15215"/>
                      <a:pt x="1112" y="15351"/>
                    </a:cubicBezTo>
                    <a:cubicBezTo>
                      <a:pt x="1271" y="15351"/>
                      <a:pt x="1588" y="15623"/>
                      <a:pt x="1747" y="15623"/>
                    </a:cubicBezTo>
                    <a:cubicBezTo>
                      <a:pt x="1747" y="15623"/>
                      <a:pt x="2065" y="15758"/>
                      <a:pt x="2065" y="15758"/>
                    </a:cubicBezTo>
                    <a:cubicBezTo>
                      <a:pt x="2224" y="15758"/>
                      <a:pt x="2541" y="15894"/>
                      <a:pt x="2541" y="15894"/>
                    </a:cubicBezTo>
                    <a:cubicBezTo>
                      <a:pt x="2541" y="15894"/>
                      <a:pt x="2859" y="15894"/>
                      <a:pt x="2859" y="15894"/>
                    </a:cubicBezTo>
                    <a:cubicBezTo>
                      <a:pt x="2859" y="15894"/>
                      <a:pt x="3176" y="15758"/>
                      <a:pt x="3176" y="15758"/>
                    </a:cubicBezTo>
                    <a:cubicBezTo>
                      <a:pt x="3176" y="15758"/>
                      <a:pt x="3176" y="15758"/>
                      <a:pt x="3176" y="15758"/>
                    </a:cubicBezTo>
                    <a:cubicBezTo>
                      <a:pt x="3335" y="15623"/>
                      <a:pt x="3335" y="15487"/>
                      <a:pt x="3335" y="15487"/>
                    </a:cubicBezTo>
                    <a:cubicBezTo>
                      <a:pt x="3335" y="15487"/>
                      <a:pt x="3494" y="15487"/>
                      <a:pt x="3494" y="15487"/>
                    </a:cubicBezTo>
                    <a:cubicBezTo>
                      <a:pt x="3494" y="15623"/>
                      <a:pt x="3653" y="15758"/>
                      <a:pt x="3653" y="15758"/>
                    </a:cubicBezTo>
                    <a:cubicBezTo>
                      <a:pt x="3653" y="15758"/>
                      <a:pt x="3812" y="15894"/>
                      <a:pt x="3812" y="15894"/>
                    </a:cubicBezTo>
                    <a:cubicBezTo>
                      <a:pt x="3971" y="16030"/>
                      <a:pt x="4129" y="16030"/>
                      <a:pt x="4129" y="16030"/>
                    </a:cubicBezTo>
                    <a:cubicBezTo>
                      <a:pt x="4129" y="16030"/>
                      <a:pt x="4288" y="15894"/>
                      <a:pt x="4288" y="15894"/>
                    </a:cubicBezTo>
                    <a:cubicBezTo>
                      <a:pt x="4288" y="15894"/>
                      <a:pt x="4447" y="16030"/>
                      <a:pt x="4447" y="15894"/>
                    </a:cubicBezTo>
                    <a:cubicBezTo>
                      <a:pt x="4447" y="15894"/>
                      <a:pt x="4606" y="15894"/>
                      <a:pt x="4606" y="15894"/>
                    </a:cubicBezTo>
                    <a:cubicBezTo>
                      <a:pt x="4606" y="15894"/>
                      <a:pt x="4765" y="15758"/>
                      <a:pt x="4606" y="15758"/>
                    </a:cubicBezTo>
                    <a:cubicBezTo>
                      <a:pt x="4606" y="15758"/>
                      <a:pt x="4606" y="15623"/>
                      <a:pt x="4606" y="15758"/>
                    </a:cubicBezTo>
                    <a:cubicBezTo>
                      <a:pt x="4447" y="15758"/>
                      <a:pt x="4447" y="15758"/>
                      <a:pt x="4288" y="15758"/>
                    </a:cubicBezTo>
                    <a:cubicBezTo>
                      <a:pt x="4129" y="15758"/>
                      <a:pt x="3812" y="15623"/>
                      <a:pt x="3812" y="15623"/>
                    </a:cubicBezTo>
                    <a:cubicBezTo>
                      <a:pt x="3812" y="15487"/>
                      <a:pt x="3653" y="15487"/>
                      <a:pt x="3653" y="15351"/>
                    </a:cubicBezTo>
                    <a:cubicBezTo>
                      <a:pt x="3494" y="15351"/>
                      <a:pt x="3494" y="15215"/>
                      <a:pt x="3335" y="15215"/>
                    </a:cubicBezTo>
                    <a:cubicBezTo>
                      <a:pt x="3176" y="15215"/>
                      <a:pt x="3176" y="15215"/>
                      <a:pt x="3176" y="15215"/>
                    </a:cubicBezTo>
                    <a:cubicBezTo>
                      <a:pt x="3176" y="15215"/>
                      <a:pt x="3018" y="15351"/>
                      <a:pt x="3018" y="15487"/>
                    </a:cubicBezTo>
                    <a:cubicBezTo>
                      <a:pt x="3018" y="15487"/>
                      <a:pt x="3176" y="15623"/>
                      <a:pt x="2859" y="15487"/>
                    </a:cubicBezTo>
                    <a:cubicBezTo>
                      <a:pt x="2541" y="15487"/>
                      <a:pt x="2224" y="15487"/>
                      <a:pt x="2224" y="15487"/>
                    </a:cubicBezTo>
                    <a:cubicBezTo>
                      <a:pt x="1747" y="15079"/>
                      <a:pt x="1747" y="15079"/>
                      <a:pt x="1747" y="15079"/>
                    </a:cubicBezTo>
                    <a:cubicBezTo>
                      <a:pt x="1747" y="15079"/>
                      <a:pt x="1588" y="15079"/>
                      <a:pt x="1429" y="15079"/>
                    </a:cubicBezTo>
                    <a:cubicBezTo>
                      <a:pt x="1429" y="15079"/>
                      <a:pt x="1112" y="14943"/>
                      <a:pt x="1112" y="14808"/>
                    </a:cubicBezTo>
                    <a:cubicBezTo>
                      <a:pt x="1112" y="14808"/>
                      <a:pt x="953" y="14672"/>
                      <a:pt x="953" y="14536"/>
                    </a:cubicBezTo>
                    <a:cubicBezTo>
                      <a:pt x="953" y="14536"/>
                      <a:pt x="794" y="14536"/>
                      <a:pt x="794" y="14400"/>
                    </a:cubicBezTo>
                    <a:cubicBezTo>
                      <a:pt x="794" y="14400"/>
                      <a:pt x="635" y="14264"/>
                      <a:pt x="635" y="14264"/>
                    </a:cubicBezTo>
                    <a:cubicBezTo>
                      <a:pt x="635" y="14264"/>
                      <a:pt x="635" y="14128"/>
                      <a:pt x="794" y="13992"/>
                    </a:cubicBezTo>
                    <a:cubicBezTo>
                      <a:pt x="1112" y="13992"/>
                      <a:pt x="1112" y="13992"/>
                      <a:pt x="1271" y="13992"/>
                    </a:cubicBezTo>
                    <a:cubicBezTo>
                      <a:pt x="1429" y="13992"/>
                      <a:pt x="1271" y="13992"/>
                      <a:pt x="1588" y="13992"/>
                    </a:cubicBezTo>
                    <a:cubicBezTo>
                      <a:pt x="1906" y="13992"/>
                      <a:pt x="1747" y="13992"/>
                      <a:pt x="1906" y="13992"/>
                    </a:cubicBezTo>
                    <a:cubicBezTo>
                      <a:pt x="2065" y="13992"/>
                      <a:pt x="2382" y="13992"/>
                      <a:pt x="2382" y="13992"/>
                    </a:cubicBezTo>
                    <a:cubicBezTo>
                      <a:pt x="2382" y="13992"/>
                      <a:pt x="2065" y="13857"/>
                      <a:pt x="2541" y="13992"/>
                    </a:cubicBezTo>
                    <a:cubicBezTo>
                      <a:pt x="2541" y="13992"/>
                      <a:pt x="3176" y="14128"/>
                      <a:pt x="3018" y="14400"/>
                    </a:cubicBezTo>
                    <a:cubicBezTo>
                      <a:pt x="3018" y="14400"/>
                      <a:pt x="2859" y="14536"/>
                      <a:pt x="2859" y="14536"/>
                    </a:cubicBezTo>
                    <a:cubicBezTo>
                      <a:pt x="2859" y="14536"/>
                      <a:pt x="3176" y="14672"/>
                      <a:pt x="3176" y="14672"/>
                    </a:cubicBezTo>
                    <a:cubicBezTo>
                      <a:pt x="3176" y="14672"/>
                      <a:pt x="3335" y="14536"/>
                      <a:pt x="3335" y="14536"/>
                    </a:cubicBezTo>
                    <a:cubicBezTo>
                      <a:pt x="3494" y="14672"/>
                      <a:pt x="3494" y="14672"/>
                      <a:pt x="3494" y="14672"/>
                    </a:cubicBezTo>
                    <a:cubicBezTo>
                      <a:pt x="3812" y="14943"/>
                      <a:pt x="3812" y="14943"/>
                      <a:pt x="3812" y="14943"/>
                    </a:cubicBezTo>
                    <a:cubicBezTo>
                      <a:pt x="3812" y="14943"/>
                      <a:pt x="4129" y="14943"/>
                      <a:pt x="4129" y="14943"/>
                    </a:cubicBezTo>
                    <a:cubicBezTo>
                      <a:pt x="3971" y="15079"/>
                      <a:pt x="3812" y="14808"/>
                      <a:pt x="3971" y="15079"/>
                    </a:cubicBezTo>
                    <a:cubicBezTo>
                      <a:pt x="4129" y="15351"/>
                      <a:pt x="4288" y="15487"/>
                      <a:pt x="4288" y="15487"/>
                    </a:cubicBezTo>
                    <a:cubicBezTo>
                      <a:pt x="4447" y="15487"/>
                      <a:pt x="4447" y="15487"/>
                      <a:pt x="4447" y="15487"/>
                    </a:cubicBezTo>
                    <a:cubicBezTo>
                      <a:pt x="4447" y="15487"/>
                      <a:pt x="4447" y="15351"/>
                      <a:pt x="4606" y="15351"/>
                    </a:cubicBezTo>
                    <a:cubicBezTo>
                      <a:pt x="4606" y="15487"/>
                      <a:pt x="4924" y="15487"/>
                      <a:pt x="5082" y="15487"/>
                    </a:cubicBezTo>
                    <a:cubicBezTo>
                      <a:pt x="5082" y="15487"/>
                      <a:pt x="5082" y="15351"/>
                      <a:pt x="4924" y="15079"/>
                    </a:cubicBezTo>
                    <a:cubicBezTo>
                      <a:pt x="4765" y="14943"/>
                      <a:pt x="4606" y="14808"/>
                      <a:pt x="4606" y="14808"/>
                    </a:cubicBezTo>
                    <a:cubicBezTo>
                      <a:pt x="4447" y="14808"/>
                      <a:pt x="4606" y="14943"/>
                      <a:pt x="4288" y="14808"/>
                    </a:cubicBezTo>
                    <a:cubicBezTo>
                      <a:pt x="3971" y="14672"/>
                      <a:pt x="3971" y="14808"/>
                      <a:pt x="3812" y="14672"/>
                    </a:cubicBezTo>
                    <a:cubicBezTo>
                      <a:pt x="3653" y="14400"/>
                      <a:pt x="3494" y="14400"/>
                      <a:pt x="3494" y="14264"/>
                    </a:cubicBezTo>
                    <a:cubicBezTo>
                      <a:pt x="3494" y="14264"/>
                      <a:pt x="3653" y="14264"/>
                      <a:pt x="3812" y="14128"/>
                    </a:cubicBezTo>
                    <a:cubicBezTo>
                      <a:pt x="3971" y="14128"/>
                      <a:pt x="3653" y="13992"/>
                      <a:pt x="3971" y="14128"/>
                    </a:cubicBezTo>
                    <a:cubicBezTo>
                      <a:pt x="4447" y="14264"/>
                      <a:pt x="4447" y="14264"/>
                      <a:pt x="4606" y="14264"/>
                    </a:cubicBezTo>
                    <a:cubicBezTo>
                      <a:pt x="4606" y="14264"/>
                      <a:pt x="4924" y="14264"/>
                      <a:pt x="4606" y="14128"/>
                    </a:cubicBezTo>
                    <a:cubicBezTo>
                      <a:pt x="4288" y="14128"/>
                      <a:pt x="4129" y="13992"/>
                      <a:pt x="4129" y="13992"/>
                    </a:cubicBezTo>
                    <a:cubicBezTo>
                      <a:pt x="3812" y="13992"/>
                      <a:pt x="3812" y="13992"/>
                      <a:pt x="3812" y="13992"/>
                    </a:cubicBezTo>
                    <a:cubicBezTo>
                      <a:pt x="3812" y="13992"/>
                      <a:pt x="3812" y="13992"/>
                      <a:pt x="3653" y="13992"/>
                    </a:cubicBezTo>
                    <a:cubicBezTo>
                      <a:pt x="3494" y="13992"/>
                      <a:pt x="3494" y="14128"/>
                      <a:pt x="3494" y="13992"/>
                    </a:cubicBezTo>
                    <a:cubicBezTo>
                      <a:pt x="3335" y="13992"/>
                      <a:pt x="3176" y="13992"/>
                      <a:pt x="3176" y="13857"/>
                    </a:cubicBezTo>
                    <a:cubicBezTo>
                      <a:pt x="3018" y="13857"/>
                      <a:pt x="2859" y="13721"/>
                      <a:pt x="2859" y="13721"/>
                    </a:cubicBezTo>
                    <a:cubicBezTo>
                      <a:pt x="2859" y="13585"/>
                      <a:pt x="2700" y="13449"/>
                      <a:pt x="2700" y="13449"/>
                    </a:cubicBezTo>
                    <a:cubicBezTo>
                      <a:pt x="2700" y="13449"/>
                      <a:pt x="2700" y="13449"/>
                      <a:pt x="2700" y="13449"/>
                    </a:cubicBezTo>
                    <a:cubicBezTo>
                      <a:pt x="2541" y="13449"/>
                      <a:pt x="2382" y="13449"/>
                      <a:pt x="2224" y="13449"/>
                    </a:cubicBezTo>
                    <a:cubicBezTo>
                      <a:pt x="2224" y="13449"/>
                      <a:pt x="2065" y="13449"/>
                      <a:pt x="2065" y="13449"/>
                    </a:cubicBezTo>
                    <a:cubicBezTo>
                      <a:pt x="2065" y="13313"/>
                      <a:pt x="2065" y="13313"/>
                      <a:pt x="2065" y="13177"/>
                    </a:cubicBezTo>
                    <a:cubicBezTo>
                      <a:pt x="2065" y="13177"/>
                      <a:pt x="2065" y="13042"/>
                      <a:pt x="2224" y="13042"/>
                    </a:cubicBezTo>
                    <a:cubicBezTo>
                      <a:pt x="2382" y="13042"/>
                      <a:pt x="2541" y="13042"/>
                      <a:pt x="2700" y="13042"/>
                    </a:cubicBezTo>
                    <a:cubicBezTo>
                      <a:pt x="2859" y="13042"/>
                      <a:pt x="3018" y="13042"/>
                      <a:pt x="3176" y="13042"/>
                    </a:cubicBezTo>
                    <a:cubicBezTo>
                      <a:pt x="3176" y="13042"/>
                      <a:pt x="3335" y="13177"/>
                      <a:pt x="3335" y="13177"/>
                    </a:cubicBezTo>
                    <a:cubicBezTo>
                      <a:pt x="3494" y="13313"/>
                      <a:pt x="3653" y="13313"/>
                      <a:pt x="3653" y="13313"/>
                    </a:cubicBezTo>
                    <a:cubicBezTo>
                      <a:pt x="3653" y="13449"/>
                      <a:pt x="3653" y="13449"/>
                      <a:pt x="3812" y="13449"/>
                    </a:cubicBezTo>
                    <a:cubicBezTo>
                      <a:pt x="3812" y="13585"/>
                      <a:pt x="3971" y="13585"/>
                      <a:pt x="3971" y="13585"/>
                    </a:cubicBezTo>
                    <a:cubicBezTo>
                      <a:pt x="4129" y="13857"/>
                      <a:pt x="4129" y="13857"/>
                      <a:pt x="4129" y="13857"/>
                    </a:cubicBezTo>
                    <a:cubicBezTo>
                      <a:pt x="4129" y="13857"/>
                      <a:pt x="4129" y="13857"/>
                      <a:pt x="4129" y="13857"/>
                    </a:cubicBezTo>
                    <a:cubicBezTo>
                      <a:pt x="4447" y="13992"/>
                      <a:pt x="4447" y="13992"/>
                      <a:pt x="4447" y="13992"/>
                    </a:cubicBezTo>
                    <a:cubicBezTo>
                      <a:pt x="4447" y="13992"/>
                      <a:pt x="4924" y="14128"/>
                      <a:pt x="4924" y="14128"/>
                    </a:cubicBezTo>
                    <a:cubicBezTo>
                      <a:pt x="4924" y="14128"/>
                      <a:pt x="4924" y="14128"/>
                      <a:pt x="5082" y="14128"/>
                    </a:cubicBezTo>
                    <a:cubicBezTo>
                      <a:pt x="5241" y="14128"/>
                      <a:pt x="5241" y="13992"/>
                      <a:pt x="5241" y="13992"/>
                    </a:cubicBezTo>
                    <a:cubicBezTo>
                      <a:pt x="5241" y="13992"/>
                      <a:pt x="5400" y="13992"/>
                      <a:pt x="5400" y="13992"/>
                    </a:cubicBezTo>
                    <a:cubicBezTo>
                      <a:pt x="5400" y="13992"/>
                      <a:pt x="5876" y="13721"/>
                      <a:pt x="5876" y="13721"/>
                    </a:cubicBezTo>
                    <a:cubicBezTo>
                      <a:pt x="5876" y="13857"/>
                      <a:pt x="6035" y="13857"/>
                      <a:pt x="6194" y="13857"/>
                    </a:cubicBezTo>
                    <a:cubicBezTo>
                      <a:pt x="6194" y="13857"/>
                      <a:pt x="6671" y="14128"/>
                      <a:pt x="6671" y="14128"/>
                    </a:cubicBezTo>
                    <a:cubicBezTo>
                      <a:pt x="6671" y="13992"/>
                      <a:pt x="6671" y="13857"/>
                      <a:pt x="6671" y="13857"/>
                    </a:cubicBezTo>
                    <a:cubicBezTo>
                      <a:pt x="6671" y="13857"/>
                      <a:pt x="6829" y="13721"/>
                      <a:pt x="6829" y="13721"/>
                    </a:cubicBezTo>
                    <a:cubicBezTo>
                      <a:pt x="7465" y="13721"/>
                      <a:pt x="7465" y="13721"/>
                      <a:pt x="7465" y="13721"/>
                    </a:cubicBezTo>
                    <a:cubicBezTo>
                      <a:pt x="7465" y="13721"/>
                      <a:pt x="7624" y="13585"/>
                      <a:pt x="7624" y="13585"/>
                    </a:cubicBezTo>
                    <a:cubicBezTo>
                      <a:pt x="7465" y="13585"/>
                      <a:pt x="7306" y="13585"/>
                      <a:pt x="7306" y="13585"/>
                    </a:cubicBezTo>
                    <a:cubicBezTo>
                      <a:pt x="6988" y="13721"/>
                      <a:pt x="6988" y="13721"/>
                      <a:pt x="6988" y="13721"/>
                    </a:cubicBezTo>
                    <a:cubicBezTo>
                      <a:pt x="6671" y="13721"/>
                      <a:pt x="6671" y="13721"/>
                      <a:pt x="6671" y="13721"/>
                    </a:cubicBezTo>
                    <a:cubicBezTo>
                      <a:pt x="6671" y="13721"/>
                      <a:pt x="6512" y="13857"/>
                      <a:pt x="6512" y="13857"/>
                    </a:cubicBezTo>
                    <a:cubicBezTo>
                      <a:pt x="6353" y="13857"/>
                      <a:pt x="6194" y="13721"/>
                      <a:pt x="6194" y="13721"/>
                    </a:cubicBezTo>
                    <a:cubicBezTo>
                      <a:pt x="6035" y="13585"/>
                      <a:pt x="5718" y="13449"/>
                      <a:pt x="5718" y="13449"/>
                    </a:cubicBezTo>
                    <a:cubicBezTo>
                      <a:pt x="5559" y="13449"/>
                      <a:pt x="5718" y="13449"/>
                      <a:pt x="5400" y="13313"/>
                    </a:cubicBezTo>
                    <a:cubicBezTo>
                      <a:pt x="5082" y="13177"/>
                      <a:pt x="4924" y="13042"/>
                      <a:pt x="4924" y="13042"/>
                    </a:cubicBezTo>
                    <a:cubicBezTo>
                      <a:pt x="4765" y="12906"/>
                      <a:pt x="4765" y="12906"/>
                      <a:pt x="4765" y="12906"/>
                    </a:cubicBezTo>
                    <a:cubicBezTo>
                      <a:pt x="4765" y="12906"/>
                      <a:pt x="4765" y="12770"/>
                      <a:pt x="4606" y="12770"/>
                    </a:cubicBezTo>
                    <a:cubicBezTo>
                      <a:pt x="4447" y="12634"/>
                      <a:pt x="3971" y="12498"/>
                      <a:pt x="3971" y="12498"/>
                    </a:cubicBezTo>
                    <a:cubicBezTo>
                      <a:pt x="3971" y="12498"/>
                      <a:pt x="3971" y="12362"/>
                      <a:pt x="3971" y="12362"/>
                    </a:cubicBezTo>
                    <a:cubicBezTo>
                      <a:pt x="3971" y="12362"/>
                      <a:pt x="3971" y="11955"/>
                      <a:pt x="3971" y="11955"/>
                    </a:cubicBezTo>
                    <a:cubicBezTo>
                      <a:pt x="3971" y="11819"/>
                      <a:pt x="3812" y="11547"/>
                      <a:pt x="3812" y="11547"/>
                    </a:cubicBezTo>
                    <a:cubicBezTo>
                      <a:pt x="3812" y="11547"/>
                      <a:pt x="4129" y="11411"/>
                      <a:pt x="4129" y="11411"/>
                    </a:cubicBezTo>
                    <a:cubicBezTo>
                      <a:pt x="4288" y="11411"/>
                      <a:pt x="4447" y="11547"/>
                      <a:pt x="4447" y="11547"/>
                    </a:cubicBezTo>
                    <a:cubicBezTo>
                      <a:pt x="4606" y="11411"/>
                      <a:pt x="4606" y="11411"/>
                      <a:pt x="4606" y="11411"/>
                    </a:cubicBezTo>
                    <a:cubicBezTo>
                      <a:pt x="5876" y="9917"/>
                      <a:pt x="5876" y="9917"/>
                      <a:pt x="5876" y="9917"/>
                    </a:cubicBezTo>
                    <a:cubicBezTo>
                      <a:pt x="6988" y="8558"/>
                      <a:pt x="6988" y="8558"/>
                      <a:pt x="6988" y="8558"/>
                    </a:cubicBezTo>
                    <a:cubicBezTo>
                      <a:pt x="7465" y="6521"/>
                      <a:pt x="7465" y="6521"/>
                      <a:pt x="7465" y="6521"/>
                    </a:cubicBezTo>
                    <a:cubicBezTo>
                      <a:pt x="7782" y="5570"/>
                      <a:pt x="7782" y="5570"/>
                      <a:pt x="7782" y="5570"/>
                    </a:cubicBezTo>
                    <a:cubicBezTo>
                      <a:pt x="8100" y="4755"/>
                      <a:pt x="8100" y="4755"/>
                      <a:pt x="8100" y="4755"/>
                    </a:cubicBezTo>
                    <a:cubicBezTo>
                      <a:pt x="8100" y="4755"/>
                      <a:pt x="8100" y="4619"/>
                      <a:pt x="8259" y="4755"/>
                    </a:cubicBezTo>
                    <a:cubicBezTo>
                      <a:pt x="8259" y="4755"/>
                      <a:pt x="8418" y="5026"/>
                      <a:pt x="8418" y="5026"/>
                    </a:cubicBezTo>
                    <a:cubicBezTo>
                      <a:pt x="8576" y="5162"/>
                      <a:pt x="8576" y="5162"/>
                      <a:pt x="8576" y="5162"/>
                    </a:cubicBezTo>
                    <a:cubicBezTo>
                      <a:pt x="8735" y="5162"/>
                      <a:pt x="8735" y="5162"/>
                      <a:pt x="8735" y="5162"/>
                    </a:cubicBezTo>
                    <a:cubicBezTo>
                      <a:pt x="8735" y="5162"/>
                      <a:pt x="9053" y="5026"/>
                      <a:pt x="9212" y="5026"/>
                    </a:cubicBezTo>
                    <a:cubicBezTo>
                      <a:pt x="9212" y="5026"/>
                      <a:pt x="9847" y="5298"/>
                      <a:pt x="9847" y="5298"/>
                    </a:cubicBezTo>
                    <a:cubicBezTo>
                      <a:pt x="9847" y="5298"/>
                      <a:pt x="9847" y="5570"/>
                      <a:pt x="9847" y="5706"/>
                    </a:cubicBezTo>
                    <a:cubicBezTo>
                      <a:pt x="9847" y="5706"/>
                      <a:pt x="10165" y="5977"/>
                      <a:pt x="10006" y="6113"/>
                    </a:cubicBezTo>
                    <a:cubicBezTo>
                      <a:pt x="10006" y="6113"/>
                      <a:pt x="9847" y="6385"/>
                      <a:pt x="9847" y="6385"/>
                    </a:cubicBezTo>
                    <a:cubicBezTo>
                      <a:pt x="9847" y="6385"/>
                      <a:pt x="10006" y="6521"/>
                      <a:pt x="10006" y="6521"/>
                    </a:cubicBezTo>
                    <a:cubicBezTo>
                      <a:pt x="10165" y="6521"/>
                      <a:pt x="10165" y="6521"/>
                      <a:pt x="10324" y="6521"/>
                    </a:cubicBezTo>
                    <a:cubicBezTo>
                      <a:pt x="10482" y="6521"/>
                      <a:pt x="10641" y="6657"/>
                      <a:pt x="10641" y="6657"/>
                    </a:cubicBezTo>
                    <a:cubicBezTo>
                      <a:pt x="10641" y="6657"/>
                      <a:pt x="10641" y="6792"/>
                      <a:pt x="10641" y="6792"/>
                    </a:cubicBezTo>
                    <a:cubicBezTo>
                      <a:pt x="10641" y="6792"/>
                      <a:pt x="10641" y="7064"/>
                      <a:pt x="10641" y="7064"/>
                    </a:cubicBezTo>
                    <a:cubicBezTo>
                      <a:pt x="10641" y="7200"/>
                      <a:pt x="10324" y="7200"/>
                      <a:pt x="10324" y="7200"/>
                    </a:cubicBezTo>
                    <a:cubicBezTo>
                      <a:pt x="10324" y="7200"/>
                      <a:pt x="10324" y="7336"/>
                      <a:pt x="10324" y="7336"/>
                    </a:cubicBezTo>
                    <a:cubicBezTo>
                      <a:pt x="10165" y="7472"/>
                      <a:pt x="10006" y="7608"/>
                      <a:pt x="9847" y="7608"/>
                    </a:cubicBezTo>
                    <a:cubicBezTo>
                      <a:pt x="9847" y="7608"/>
                      <a:pt x="9529" y="7336"/>
                      <a:pt x="9529" y="7336"/>
                    </a:cubicBezTo>
                    <a:cubicBezTo>
                      <a:pt x="9529" y="7336"/>
                      <a:pt x="9371" y="7472"/>
                      <a:pt x="9371" y="7472"/>
                    </a:cubicBezTo>
                    <a:cubicBezTo>
                      <a:pt x="9529" y="7743"/>
                      <a:pt x="9529" y="7743"/>
                      <a:pt x="9529" y="7743"/>
                    </a:cubicBezTo>
                    <a:cubicBezTo>
                      <a:pt x="9688" y="8151"/>
                      <a:pt x="9688" y="8151"/>
                      <a:pt x="9688" y="8151"/>
                    </a:cubicBezTo>
                    <a:cubicBezTo>
                      <a:pt x="9529" y="8287"/>
                      <a:pt x="9529" y="8287"/>
                      <a:pt x="9529" y="8287"/>
                    </a:cubicBezTo>
                    <a:cubicBezTo>
                      <a:pt x="9688" y="8694"/>
                      <a:pt x="9688" y="8694"/>
                      <a:pt x="9688" y="8694"/>
                    </a:cubicBezTo>
                    <a:cubicBezTo>
                      <a:pt x="9688" y="8966"/>
                      <a:pt x="9688" y="8966"/>
                      <a:pt x="9688" y="8966"/>
                    </a:cubicBezTo>
                    <a:cubicBezTo>
                      <a:pt x="9371" y="9102"/>
                      <a:pt x="9371" y="9102"/>
                      <a:pt x="9371" y="9102"/>
                    </a:cubicBezTo>
                    <a:cubicBezTo>
                      <a:pt x="9371" y="9102"/>
                      <a:pt x="9212" y="9238"/>
                      <a:pt x="9053" y="9238"/>
                    </a:cubicBezTo>
                    <a:cubicBezTo>
                      <a:pt x="9053" y="9238"/>
                      <a:pt x="8894" y="9102"/>
                      <a:pt x="8894" y="9238"/>
                    </a:cubicBezTo>
                    <a:cubicBezTo>
                      <a:pt x="9053" y="9374"/>
                      <a:pt x="9053" y="9509"/>
                      <a:pt x="9212" y="9509"/>
                    </a:cubicBezTo>
                    <a:cubicBezTo>
                      <a:pt x="9371" y="9509"/>
                      <a:pt x="9688" y="9509"/>
                      <a:pt x="9688" y="9509"/>
                    </a:cubicBezTo>
                    <a:cubicBezTo>
                      <a:pt x="10006" y="9917"/>
                      <a:pt x="10006" y="9917"/>
                      <a:pt x="10006" y="9917"/>
                    </a:cubicBezTo>
                    <a:cubicBezTo>
                      <a:pt x="10006" y="9917"/>
                      <a:pt x="10165" y="9917"/>
                      <a:pt x="10324" y="9917"/>
                    </a:cubicBezTo>
                    <a:cubicBezTo>
                      <a:pt x="10324" y="9917"/>
                      <a:pt x="10641" y="10053"/>
                      <a:pt x="10641" y="10053"/>
                    </a:cubicBezTo>
                    <a:cubicBezTo>
                      <a:pt x="10641" y="10053"/>
                      <a:pt x="10641" y="10053"/>
                      <a:pt x="10800" y="10189"/>
                    </a:cubicBezTo>
                    <a:cubicBezTo>
                      <a:pt x="10959" y="10189"/>
                      <a:pt x="11276" y="10325"/>
                      <a:pt x="11276" y="10325"/>
                    </a:cubicBezTo>
                    <a:cubicBezTo>
                      <a:pt x="11276" y="10325"/>
                      <a:pt x="11276" y="10189"/>
                      <a:pt x="11118" y="10189"/>
                    </a:cubicBezTo>
                    <a:cubicBezTo>
                      <a:pt x="11118" y="10189"/>
                      <a:pt x="10959" y="9781"/>
                      <a:pt x="10641" y="9781"/>
                    </a:cubicBezTo>
                    <a:cubicBezTo>
                      <a:pt x="10482" y="9645"/>
                      <a:pt x="10324" y="9645"/>
                      <a:pt x="10165" y="9645"/>
                    </a:cubicBezTo>
                    <a:cubicBezTo>
                      <a:pt x="10006" y="9645"/>
                      <a:pt x="9688" y="9509"/>
                      <a:pt x="9688" y="9509"/>
                    </a:cubicBezTo>
                    <a:cubicBezTo>
                      <a:pt x="9688" y="9374"/>
                      <a:pt x="9529" y="9238"/>
                      <a:pt x="9688" y="9238"/>
                    </a:cubicBezTo>
                    <a:cubicBezTo>
                      <a:pt x="9688" y="9102"/>
                      <a:pt x="9688" y="8966"/>
                      <a:pt x="10006" y="8966"/>
                    </a:cubicBezTo>
                    <a:cubicBezTo>
                      <a:pt x="10165" y="8966"/>
                      <a:pt x="10324" y="9102"/>
                      <a:pt x="10482" y="8966"/>
                    </a:cubicBezTo>
                    <a:cubicBezTo>
                      <a:pt x="10641" y="8966"/>
                      <a:pt x="10959" y="8558"/>
                      <a:pt x="10959" y="8558"/>
                    </a:cubicBezTo>
                    <a:cubicBezTo>
                      <a:pt x="11276" y="8287"/>
                      <a:pt x="11276" y="8287"/>
                      <a:pt x="11276" y="8287"/>
                    </a:cubicBezTo>
                    <a:cubicBezTo>
                      <a:pt x="11753" y="8151"/>
                      <a:pt x="11753" y="8151"/>
                      <a:pt x="11753" y="8151"/>
                    </a:cubicBezTo>
                    <a:cubicBezTo>
                      <a:pt x="11753" y="8151"/>
                      <a:pt x="12388" y="7879"/>
                      <a:pt x="12388" y="7879"/>
                    </a:cubicBezTo>
                    <a:cubicBezTo>
                      <a:pt x="12388" y="7879"/>
                      <a:pt x="12547" y="7879"/>
                      <a:pt x="12706" y="8015"/>
                    </a:cubicBezTo>
                    <a:cubicBezTo>
                      <a:pt x="12865" y="8151"/>
                      <a:pt x="12865" y="8151"/>
                      <a:pt x="12865" y="8151"/>
                    </a:cubicBezTo>
                    <a:cubicBezTo>
                      <a:pt x="13024" y="8151"/>
                      <a:pt x="13341" y="8287"/>
                      <a:pt x="13341" y="8287"/>
                    </a:cubicBezTo>
                    <a:cubicBezTo>
                      <a:pt x="13341" y="8287"/>
                      <a:pt x="13341" y="8287"/>
                      <a:pt x="13500" y="8423"/>
                    </a:cubicBezTo>
                    <a:cubicBezTo>
                      <a:pt x="13500" y="8423"/>
                      <a:pt x="13659" y="8558"/>
                      <a:pt x="13500" y="8830"/>
                    </a:cubicBezTo>
                    <a:cubicBezTo>
                      <a:pt x="13500" y="8966"/>
                      <a:pt x="13500" y="9102"/>
                      <a:pt x="13500" y="9102"/>
                    </a:cubicBezTo>
                    <a:cubicBezTo>
                      <a:pt x="13500" y="9102"/>
                      <a:pt x="13659" y="8966"/>
                      <a:pt x="13659" y="8830"/>
                    </a:cubicBezTo>
                    <a:cubicBezTo>
                      <a:pt x="13659" y="8558"/>
                      <a:pt x="13659" y="8423"/>
                      <a:pt x="13659" y="8287"/>
                    </a:cubicBezTo>
                    <a:cubicBezTo>
                      <a:pt x="13659" y="8151"/>
                      <a:pt x="13500" y="8015"/>
                      <a:pt x="13500" y="8015"/>
                    </a:cubicBezTo>
                    <a:cubicBezTo>
                      <a:pt x="13500" y="8015"/>
                      <a:pt x="13182" y="8151"/>
                      <a:pt x="12865" y="8015"/>
                    </a:cubicBezTo>
                    <a:cubicBezTo>
                      <a:pt x="12706" y="7879"/>
                      <a:pt x="12706" y="7743"/>
                      <a:pt x="12547" y="7743"/>
                    </a:cubicBezTo>
                    <a:cubicBezTo>
                      <a:pt x="12547" y="7743"/>
                      <a:pt x="12388" y="7608"/>
                      <a:pt x="12229" y="7608"/>
                    </a:cubicBezTo>
                    <a:cubicBezTo>
                      <a:pt x="12229" y="7608"/>
                      <a:pt x="12229" y="7472"/>
                      <a:pt x="12229" y="7336"/>
                    </a:cubicBezTo>
                    <a:cubicBezTo>
                      <a:pt x="12229" y="7200"/>
                      <a:pt x="12229" y="7064"/>
                      <a:pt x="12229" y="6928"/>
                    </a:cubicBezTo>
                    <a:cubicBezTo>
                      <a:pt x="12229" y="6928"/>
                      <a:pt x="12071" y="6792"/>
                      <a:pt x="12229" y="6657"/>
                    </a:cubicBezTo>
                    <a:cubicBezTo>
                      <a:pt x="12388" y="6521"/>
                      <a:pt x="12388" y="6521"/>
                      <a:pt x="12547" y="6521"/>
                    </a:cubicBezTo>
                    <a:cubicBezTo>
                      <a:pt x="12547" y="6385"/>
                      <a:pt x="12865" y="6249"/>
                      <a:pt x="12706" y="6249"/>
                    </a:cubicBezTo>
                    <a:cubicBezTo>
                      <a:pt x="12706" y="6113"/>
                      <a:pt x="12547" y="6113"/>
                      <a:pt x="12388" y="6113"/>
                    </a:cubicBezTo>
                    <a:cubicBezTo>
                      <a:pt x="12229" y="6113"/>
                      <a:pt x="12388" y="6249"/>
                      <a:pt x="12229" y="6249"/>
                    </a:cubicBezTo>
                    <a:cubicBezTo>
                      <a:pt x="11912" y="6249"/>
                      <a:pt x="11912" y="6113"/>
                      <a:pt x="11753" y="5977"/>
                    </a:cubicBezTo>
                    <a:cubicBezTo>
                      <a:pt x="11753" y="5842"/>
                      <a:pt x="11753" y="5842"/>
                      <a:pt x="11594" y="5977"/>
                    </a:cubicBezTo>
                    <a:cubicBezTo>
                      <a:pt x="11435" y="5977"/>
                      <a:pt x="11276" y="5842"/>
                      <a:pt x="11276" y="5842"/>
                    </a:cubicBezTo>
                    <a:cubicBezTo>
                      <a:pt x="11276" y="5842"/>
                      <a:pt x="11118" y="5706"/>
                      <a:pt x="11276" y="5570"/>
                    </a:cubicBezTo>
                    <a:cubicBezTo>
                      <a:pt x="11276" y="5570"/>
                      <a:pt x="11435" y="5298"/>
                      <a:pt x="11435" y="5298"/>
                    </a:cubicBezTo>
                    <a:cubicBezTo>
                      <a:pt x="11435" y="5298"/>
                      <a:pt x="11435" y="4891"/>
                      <a:pt x="11435" y="4891"/>
                    </a:cubicBezTo>
                    <a:cubicBezTo>
                      <a:pt x="11435" y="4755"/>
                      <a:pt x="11435" y="4755"/>
                      <a:pt x="11435" y="4755"/>
                    </a:cubicBezTo>
                    <a:close/>
                    <a:moveTo>
                      <a:pt x="20171" y="136"/>
                    </a:moveTo>
                    <a:cubicBezTo>
                      <a:pt x="20171" y="136"/>
                      <a:pt x="20171" y="136"/>
                      <a:pt x="20171" y="136"/>
                    </a:cubicBezTo>
                    <a:cubicBezTo>
                      <a:pt x="20171" y="136"/>
                      <a:pt x="20171" y="0"/>
                      <a:pt x="20329" y="0"/>
                    </a:cubicBezTo>
                    <a:cubicBezTo>
                      <a:pt x="20488" y="0"/>
                      <a:pt x="20488" y="0"/>
                      <a:pt x="20647" y="0"/>
                    </a:cubicBezTo>
                    <a:cubicBezTo>
                      <a:pt x="20647" y="0"/>
                      <a:pt x="20965" y="0"/>
                      <a:pt x="20965" y="0"/>
                    </a:cubicBezTo>
                    <a:cubicBezTo>
                      <a:pt x="20965" y="0"/>
                      <a:pt x="21124" y="0"/>
                      <a:pt x="21282" y="0"/>
                    </a:cubicBezTo>
                    <a:cubicBezTo>
                      <a:pt x="21282" y="0"/>
                      <a:pt x="21441" y="0"/>
                      <a:pt x="21441" y="0"/>
                    </a:cubicBezTo>
                    <a:cubicBezTo>
                      <a:pt x="21600" y="0"/>
                      <a:pt x="21441" y="136"/>
                      <a:pt x="21441" y="136"/>
                    </a:cubicBezTo>
                    <a:cubicBezTo>
                      <a:pt x="21124" y="136"/>
                      <a:pt x="21124" y="136"/>
                      <a:pt x="21124" y="136"/>
                    </a:cubicBezTo>
                    <a:cubicBezTo>
                      <a:pt x="21124" y="136"/>
                      <a:pt x="20965" y="136"/>
                      <a:pt x="20806" y="136"/>
                    </a:cubicBezTo>
                    <a:cubicBezTo>
                      <a:pt x="20806" y="272"/>
                      <a:pt x="20647" y="272"/>
                      <a:pt x="20647" y="272"/>
                    </a:cubicBezTo>
                    <a:cubicBezTo>
                      <a:pt x="20647" y="272"/>
                      <a:pt x="20488" y="272"/>
                      <a:pt x="20488" y="272"/>
                    </a:cubicBezTo>
                    <a:cubicBezTo>
                      <a:pt x="20329" y="272"/>
                      <a:pt x="20329" y="136"/>
                      <a:pt x="20329" y="272"/>
                    </a:cubicBezTo>
                    <a:cubicBezTo>
                      <a:pt x="20171" y="272"/>
                      <a:pt x="20171" y="136"/>
                      <a:pt x="20171" y="136"/>
                    </a:cubicBezTo>
                    <a:close/>
                    <a:moveTo>
                      <a:pt x="18741" y="815"/>
                    </a:moveTo>
                    <a:cubicBezTo>
                      <a:pt x="18741" y="815"/>
                      <a:pt x="18741" y="815"/>
                      <a:pt x="18741" y="815"/>
                    </a:cubicBezTo>
                    <a:cubicBezTo>
                      <a:pt x="18741" y="815"/>
                      <a:pt x="18741" y="679"/>
                      <a:pt x="18900" y="679"/>
                    </a:cubicBezTo>
                    <a:cubicBezTo>
                      <a:pt x="18900" y="679"/>
                      <a:pt x="18900" y="543"/>
                      <a:pt x="19059" y="679"/>
                    </a:cubicBezTo>
                    <a:cubicBezTo>
                      <a:pt x="19059" y="679"/>
                      <a:pt x="19059" y="951"/>
                      <a:pt x="19059" y="951"/>
                    </a:cubicBezTo>
                    <a:cubicBezTo>
                      <a:pt x="18900" y="951"/>
                      <a:pt x="18900" y="951"/>
                      <a:pt x="18741" y="951"/>
                    </a:cubicBezTo>
                    <a:cubicBezTo>
                      <a:pt x="18741" y="951"/>
                      <a:pt x="18741" y="815"/>
                      <a:pt x="18741" y="815"/>
                    </a:cubicBezTo>
                    <a:close/>
                    <a:moveTo>
                      <a:pt x="17788" y="1223"/>
                    </a:moveTo>
                    <a:cubicBezTo>
                      <a:pt x="17788" y="1223"/>
                      <a:pt x="17788" y="1223"/>
                      <a:pt x="17788" y="1223"/>
                    </a:cubicBezTo>
                    <a:cubicBezTo>
                      <a:pt x="17788" y="1223"/>
                      <a:pt x="17629" y="1087"/>
                      <a:pt x="17629" y="1087"/>
                    </a:cubicBezTo>
                    <a:cubicBezTo>
                      <a:pt x="17629" y="1087"/>
                      <a:pt x="17629" y="951"/>
                      <a:pt x="17788" y="951"/>
                    </a:cubicBezTo>
                    <a:cubicBezTo>
                      <a:pt x="17788" y="951"/>
                      <a:pt x="17947" y="951"/>
                      <a:pt x="17947" y="951"/>
                    </a:cubicBezTo>
                    <a:cubicBezTo>
                      <a:pt x="18106" y="951"/>
                      <a:pt x="18106" y="951"/>
                      <a:pt x="18106" y="951"/>
                    </a:cubicBezTo>
                    <a:cubicBezTo>
                      <a:pt x="18106" y="951"/>
                      <a:pt x="18265" y="815"/>
                      <a:pt x="18265" y="815"/>
                    </a:cubicBezTo>
                    <a:cubicBezTo>
                      <a:pt x="18265" y="815"/>
                      <a:pt x="18424" y="1087"/>
                      <a:pt x="18424" y="1087"/>
                    </a:cubicBezTo>
                    <a:cubicBezTo>
                      <a:pt x="18424" y="1087"/>
                      <a:pt x="18424" y="1087"/>
                      <a:pt x="18265" y="1087"/>
                    </a:cubicBezTo>
                    <a:cubicBezTo>
                      <a:pt x="18265" y="1087"/>
                      <a:pt x="18106" y="1223"/>
                      <a:pt x="18106" y="1223"/>
                    </a:cubicBezTo>
                    <a:cubicBezTo>
                      <a:pt x="17947" y="1358"/>
                      <a:pt x="17947" y="1358"/>
                      <a:pt x="17947" y="1358"/>
                    </a:cubicBezTo>
                    <a:cubicBezTo>
                      <a:pt x="17788" y="1223"/>
                      <a:pt x="17788" y="1223"/>
                      <a:pt x="17788" y="1223"/>
                    </a:cubicBezTo>
                    <a:close/>
                    <a:moveTo>
                      <a:pt x="17153" y="1630"/>
                    </a:moveTo>
                    <a:cubicBezTo>
                      <a:pt x="17153" y="1630"/>
                      <a:pt x="17153" y="1630"/>
                      <a:pt x="17153" y="1630"/>
                    </a:cubicBezTo>
                    <a:cubicBezTo>
                      <a:pt x="17153" y="1494"/>
                      <a:pt x="16994" y="1494"/>
                      <a:pt x="16994" y="1494"/>
                    </a:cubicBezTo>
                    <a:cubicBezTo>
                      <a:pt x="16994" y="1494"/>
                      <a:pt x="16835" y="1358"/>
                      <a:pt x="16835" y="1358"/>
                    </a:cubicBezTo>
                    <a:cubicBezTo>
                      <a:pt x="16835" y="1358"/>
                      <a:pt x="16835" y="1223"/>
                      <a:pt x="16994" y="1223"/>
                    </a:cubicBezTo>
                    <a:cubicBezTo>
                      <a:pt x="16994" y="1223"/>
                      <a:pt x="16994" y="1223"/>
                      <a:pt x="16994" y="1358"/>
                    </a:cubicBezTo>
                    <a:cubicBezTo>
                      <a:pt x="17153" y="1358"/>
                      <a:pt x="17153" y="1494"/>
                      <a:pt x="17153" y="1494"/>
                    </a:cubicBezTo>
                    <a:cubicBezTo>
                      <a:pt x="17153" y="1630"/>
                      <a:pt x="17153" y="1630"/>
                      <a:pt x="17153" y="1630"/>
                    </a:cubicBezTo>
                    <a:close/>
                    <a:moveTo>
                      <a:pt x="15247" y="1630"/>
                    </a:moveTo>
                    <a:cubicBezTo>
                      <a:pt x="15247" y="1630"/>
                      <a:pt x="15247" y="1630"/>
                      <a:pt x="15247" y="1630"/>
                    </a:cubicBezTo>
                    <a:cubicBezTo>
                      <a:pt x="15247" y="1630"/>
                      <a:pt x="15247" y="1630"/>
                      <a:pt x="15406" y="1630"/>
                    </a:cubicBezTo>
                    <a:cubicBezTo>
                      <a:pt x="15565" y="1494"/>
                      <a:pt x="15565" y="1358"/>
                      <a:pt x="15724" y="1494"/>
                    </a:cubicBezTo>
                    <a:cubicBezTo>
                      <a:pt x="15882" y="1494"/>
                      <a:pt x="16200" y="1630"/>
                      <a:pt x="16200" y="1630"/>
                    </a:cubicBezTo>
                    <a:cubicBezTo>
                      <a:pt x="16200" y="1630"/>
                      <a:pt x="16200" y="1494"/>
                      <a:pt x="16200" y="1494"/>
                    </a:cubicBezTo>
                    <a:cubicBezTo>
                      <a:pt x="16359" y="1494"/>
                      <a:pt x="16359" y="1630"/>
                      <a:pt x="16359" y="1630"/>
                    </a:cubicBezTo>
                    <a:cubicBezTo>
                      <a:pt x="16359" y="1630"/>
                      <a:pt x="16200" y="1630"/>
                      <a:pt x="16200" y="1630"/>
                    </a:cubicBezTo>
                    <a:cubicBezTo>
                      <a:pt x="16041" y="1766"/>
                      <a:pt x="16041" y="1766"/>
                      <a:pt x="15882" y="1766"/>
                    </a:cubicBezTo>
                    <a:cubicBezTo>
                      <a:pt x="15724" y="1766"/>
                      <a:pt x="15724" y="1630"/>
                      <a:pt x="15565" y="1766"/>
                    </a:cubicBezTo>
                    <a:cubicBezTo>
                      <a:pt x="15565" y="1766"/>
                      <a:pt x="15565" y="1902"/>
                      <a:pt x="15406" y="1902"/>
                    </a:cubicBezTo>
                    <a:cubicBezTo>
                      <a:pt x="15406" y="1902"/>
                      <a:pt x="15247" y="1902"/>
                      <a:pt x="15247" y="1902"/>
                    </a:cubicBezTo>
                    <a:cubicBezTo>
                      <a:pt x="15247" y="1766"/>
                      <a:pt x="15247" y="1630"/>
                      <a:pt x="15247" y="1630"/>
                    </a:cubicBezTo>
                    <a:close/>
                    <a:moveTo>
                      <a:pt x="14771" y="1766"/>
                    </a:moveTo>
                    <a:cubicBezTo>
                      <a:pt x="14771" y="1766"/>
                      <a:pt x="14771" y="1766"/>
                      <a:pt x="14771" y="1766"/>
                    </a:cubicBezTo>
                    <a:cubicBezTo>
                      <a:pt x="14771" y="1766"/>
                      <a:pt x="14771" y="1630"/>
                      <a:pt x="14929" y="1766"/>
                    </a:cubicBezTo>
                    <a:cubicBezTo>
                      <a:pt x="14929" y="1766"/>
                      <a:pt x="14929" y="1630"/>
                      <a:pt x="14929" y="1766"/>
                    </a:cubicBezTo>
                    <a:cubicBezTo>
                      <a:pt x="15088" y="1902"/>
                      <a:pt x="15088" y="2038"/>
                      <a:pt x="14929" y="2038"/>
                    </a:cubicBezTo>
                    <a:cubicBezTo>
                      <a:pt x="14771" y="1902"/>
                      <a:pt x="14771" y="1766"/>
                      <a:pt x="14771" y="1766"/>
                    </a:cubicBezTo>
                    <a:close/>
                    <a:moveTo>
                      <a:pt x="12865" y="1766"/>
                    </a:moveTo>
                    <a:cubicBezTo>
                      <a:pt x="12865" y="1766"/>
                      <a:pt x="12865" y="1766"/>
                      <a:pt x="12865" y="1766"/>
                    </a:cubicBezTo>
                    <a:cubicBezTo>
                      <a:pt x="12865" y="1766"/>
                      <a:pt x="12865" y="1630"/>
                      <a:pt x="13024" y="1630"/>
                    </a:cubicBezTo>
                    <a:cubicBezTo>
                      <a:pt x="13024" y="1630"/>
                      <a:pt x="13024" y="1630"/>
                      <a:pt x="13182" y="1630"/>
                    </a:cubicBezTo>
                    <a:cubicBezTo>
                      <a:pt x="13182" y="1766"/>
                      <a:pt x="13341" y="1766"/>
                      <a:pt x="13341" y="1766"/>
                    </a:cubicBezTo>
                    <a:cubicBezTo>
                      <a:pt x="13500" y="1766"/>
                      <a:pt x="13500" y="1766"/>
                      <a:pt x="13500" y="1766"/>
                    </a:cubicBezTo>
                    <a:cubicBezTo>
                      <a:pt x="13659" y="1766"/>
                      <a:pt x="13659" y="1630"/>
                      <a:pt x="13818" y="1766"/>
                    </a:cubicBezTo>
                    <a:cubicBezTo>
                      <a:pt x="13976" y="1766"/>
                      <a:pt x="13976" y="1766"/>
                      <a:pt x="14135" y="1766"/>
                    </a:cubicBezTo>
                    <a:cubicBezTo>
                      <a:pt x="14135" y="1766"/>
                      <a:pt x="14453" y="1766"/>
                      <a:pt x="14453" y="1766"/>
                    </a:cubicBezTo>
                    <a:cubicBezTo>
                      <a:pt x="14453" y="1766"/>
                      <a:pt x="14453" y="1902"/>
                      <a:pt x="14453" y="1902"/>
                    </a:cubicBezTo>
                    <a:cubicBezTo>
                      <a:pt x="14294" y="1902"/>
                      <a:pt x="14294" y="1902"/>
                      <a:pt x="14135" y="1902"/>
                    </a:cubicBezTo>
                    <a:cubicBezTo>
                      <a:pt x="14135" y="1902"/>
                      <a:pt x="14294" y="1902"/>
                      <a:pt x="13976" y="1902"/>
                    </a:cubicBezTo>
                    <a:cubicBezTo>
                      <a:pt x="13818" y="1902"/>
                      <a:pt x="13818" y="1902"/>
                      <a:pt x="13659" y="1902"/>
                    </a:cubicBezTo>
                    <a:cubicBezTo>
                      <a:pt x="13659" y="1902"/>
                      <a:pt x="13659" y="1902"/>
                      <a:pt x="13500" y="1902"/>
                    </a:cubicBezTo>
                    <a:cubicBezTo>
                      <a:pt x="13500" y="1902"/>
                      <a:pt x="13500" y="1902"/>
                      <a:pt x="13500" y="1902"/>
                    </a:cubicBezTo>
                    <a:cubicBezTo>
                      <a:pt x="13341" y="1902"/>
                      <a:pt x="13818" y="1766"/>
                      <a:pt x="13341" y="1902"/>
                    </a:cubicBezTo>
                    <a:cubicBezTo>
                      <a:pt x="12865" y="2038"/>
                      <a:pt x="12865" y="2038"/>
                      <a:pt x="12865" y="2038"/>
                    </a:cubicBezTo>
                    <a:cubicBezTo>
                      <a:pt x="12865" y="2038"/>
                      <a:pt x="12865" y="1902"/>
                      <a:pt x="12865" y="1902"/>
                    </a:cubicBezTo>
                    <a:cubicBezTo>
                      <a:pt x="12865" y="1902"/>
                      <a:pt x="12865" y="1766"/>
                      <a:pt x="12865" y="1766"/>
                    </a:cubicBezTo>
                    <a:close/>
                    <a:moveTo>
                      <a:pt x="10800" y="2174"/>
                    </a:moveTo>
                    <a:cubicBezTo>
                      <a:pt x="10800" y="2174"/>
                      <a:pt x="10800" y="2174"/>
                      <a:pt x="10800" y="2174"/>
                    </a:cubicBezTo>
                    <a:cubicBezTo>
                      <a:pt x="10959" y="2174"/>
                      <a:pt x="10959" y="2174"/>
                      <a:pt x="10959" y="2174"/>
                    </a:cubicBezTo>
                    <a:cubicBezTo>
                      <a:pt x="10959" y="2174"/>
                      <a:pt x="11276" y="2174"/>
                      <a:pt x="11276" y="2038"/>
                    </a:cubicBezTo>
                    <a:cubicBezTo>
                      <a:pt x="11435" y="2038"/>
                      <a:pt x="11435" y="2038"/>
                      <a:pt x="11435" y="2038"/>
                    </a:cubicBezTo>
                    <a:cubicBezTo>
                      <a:pt x="11435" y="2038"/>
                      <a:pt x="11753" y="1902"/>
                      <a:pt x="11753" y="1902"/>
                    </a:cubicBezTo>
                    <a:cubicBezTo>
                      <a:pt x="11912" y="1902"/>
                      <a:pt x="12071" y="1766"/>
                      <a:pt x="12071" y="1766"/>
                    </a:cubicBezTo>
                    <a:cubicBezTo>
                      <a:pt x="12071" y="1766"/>
                      <a:pt x="12388" y="1902"/>
                      <a:pt x="12388" y="1902"/>
                    </a:cubicBezTo>
                    <a:cubicBezTo>
                      <a:pt x="12547" y="1902"/>
                      <a:pt x="12547" y="1766"/>
                      <a:pt x="12547" y="1766"/>
                    </a:cubicBezTo>
                    <a:cubicBezTo>
                      <a:pt x="12229" y="1630"/>
                      <a:pt x="12229" y="1630"/>
                      <a:pt x="12229" y="1630"/>
                    </a:cubicBezTo>
                    <a:cubicBezTo>
                      <a:pt x="11594" y="1766"/>
                      <a:pt x="11594" y="1766"/>
                      <a:pt x="11594" y="1766"/>
                    </a:cubicBezTo>
                    <a:cubicBezTo>
                      <a:pt x="11594" y="1766"/>
                      <a:pt x="11118" y="1902"/>
                      <a:pt x="10959" y="1902"/>
                    </a:cubicBezTo>
                    <a:cubicBezTo>
                      <a:pt x="10800" y="1766"/>
                      <a:pt x="10641" y="1902"/>
                      <a:pt x="10641" y="1902"/>
                    </a:cubicBezTo>
                    <a:cubicBezTo>
                      <a:pt x="10482" y="2038"/>
                      <a:pt x="10482" y="2038"/>
                      <a:pt x="10482" y="2038"/>
                    </a:cubicBezTo>
                    <a:cubicBezTo>
                      <a:pt x="10482" y="2038"/>
                      <a:pt x="10641" y="2174"/>
                      <a:pt x="10641" y="2174"/>
                    </a:cubicBezTo>
                    <a:cubicBezTo>
                      <a:pt x="10641" y="2309"/>
                      <a:pt x="10800" y="2174"/>
                      <a:pt x="10800" y="2174"/>
                    </a:cubicBezTo>
                    <a:close/>
                    <a:moveTo>
                      <a:pt x="8894" y="2989"/>
                    </a:moveTo>
                    <a:cubicBezTo>
                      <a:pt x="8894" y="2989"/>
                      <a:pt x="8894" y="2989"/>
                      <a:pt x="8894" y="2989"/>
                    </a:cubicBezTo>
                    <a:cubicBezTo>
                      <a:pt x="8894" y="2989"/>
                      <a:pt x="8894" y="2989"/>
                      <a:pt x="8894" y="2989"/>
                    </a:cubicBezTo>
                    <a:cubicBezTo>
                      <a:pt x="9053" y="3125"/>
                      <a:pt x="9053" y="3125"/>
                      <a:pt x="9053" y="3125"/>
                    </a:cubicBezTo>
                    <a:cubicBezTo>
                      <a:pt x="9053" y="3125"/>
                      <a:pt x="9212" y="2989"/>
                      <a:pt x="9212" y="2989"/>
                    </a:cubicBezTo>
                    <a:cubicBezTo>
                      <a:pt x="9212" y="2853"/>
                      <a:pt x="9371" y="2853"/>
                      <a:pt x="9371" y="2853"/>
                    </a:cubicBezTo>
                    <a:cubicBezTo>
                      <a:pt x="9371" y="2853"/>
                      <a:pt x="9529" y="2717"/>
                      <a:pt x="9688" y="2717"/>
                    </a:cubicBezTo>
                    <a:cubicBezTo>
                      <a:pt x="9688" y="2717"/>
                      <a:pt x="10006" y="2581"/>
                      <a:pt x="10006" y="2581"/>
                    </a:cubicBezTo>
                    <a:cubicBezTo>
                      <a:pt x="10006" y="2445"/>
                      <a:pt x="10006" y="2445"/>
                      <a:pt x="10006" y="2445"/>
                    </a:cubicBezTo>
                    <a:cubicBezTo>
                      <a:pt x="10006" y="2445"/>
                      <a:pt x="9529" y="2445"/>
                      <a:pt x="9529" y="2445"/>
                    </a:cubicBezTo>
                    <a:cubicBezTo>
                      <a:pt x="9529" y="2445"/>
                      <a:pt x="9212" y="2717"/>
                      <a:pt x="9212" y="2717"/>
                    </a:cubicBezTo>
                    <a:cubicBezTo>
                      <a:pt x="9212" y="2717"/>
                      <a:pt x="8894" y="2989"/>
                      <a:pt x="8894" y="2989"/>
                    </a:cubicBezTo>
                    <a:close/>
                    <a:moveTo>
                      <a:pt x="8735" y="4347"/>
                    </a:moveTo>
                    <a:cubicBezTo>
                      <a:pt x="8735" y="4347"/>
                      <a:pt x="8735" y="4347"/>
                      <a:pt x="8735" y="4347"/>
                    </a:cubicBezTo>
                    <a:cubicBezTo>
                      <a:pt x="8735" y="4347"/>
                      <a:pt x="9053" y="4075"/>
                      <a:pt x="9053" y="3940"/>
                    </a:cubicBezTo>
                    <a:cubicBezTo>
                      <a:pt x="9053" y="3940"/>
                      <a:pt x="9053" y="3668"/>
                      <a:pt x="9053" y="3668"/>
                    </a:cubicBezTo>
                    <a:cubicBezTo>
                      <a:pt x="9053" y="3396"/>
                      <a:pt x="9053" y="3396"/>
                      <a:pt x="9053" y="3396"/>
                    </a:cubicBezTo>
                    <a:cubicBezTo>
                      <a:pt x="8735" y="3125"/>
                      <a:pt x="8735" y="3125"/>
                      <a:pt x="8735" y="3125"/>
                    </a:cubicBezTo>
                    <a:cubicBezTo>
                      <a:pt x="8735" y="3125"/>
                      <a:pt x="8576" y="3396"/>
                      <a:pt x="8576" y="3396"/>
                    </a:cubicBezTo>
                    <a:cubicBezTo>
                      <a:pt x="8576" y="3532"/>
                      <a:pt x="8418" y="3532"/>
                      <a:pt x="8259" y="3668"/>
                    </a:cubicBezTo>
                    <a:cubicBezTo>
                      <a:pt x="8100" y="3804"/>
                      <a:pt x="8100" y="3940"/>
                      <a:pt x="8100" y="4075"/>
                    </a:cubicBezTo>
                    <a:cubicBezTo>
                      <a:pt x="8100" y="4075"/>
                      <a:pt x="7941" y="4211"/>
                      <a:pt x="7941" y="4347"/>
                    </a:cubicBezTo>
                    <a:cubicBezTo>
                      <a:pt x="7941" y="4483"/>
                      <a:pt x="8100" y="4483"/>
                      <a:pt x="8259" y="4483"/>
                    </a:cubicBezTo>
                    <a:cubicBezTo>
                      <a:pt x="8418" y="4483"/>
                      <a:pt x="8259" y="4483"/>
                      <a:pt x="8259" y="4483"/>
                    </a:cubicBezTo>
                    <a:cubicBezTo>
                      <a:pt x="8735" y="4347"/>
                      <a:pt x="8735" y="4347"/>
                      <a:pt x="8735" y="4347"/>
                    </a:cubicBezTo>
                    <a:close/>
                    <a:moveTo>
                      <a:pt x="3335" y="12770"/>
                    </a:moveTo>
                    <a:cubicBezTo>
                      <a:pt x="3335" y="12770"/>
                      <a:pt x="3335" y="12770"/>
                      <a:pt x="3335" y="12770"/>
                    </a:cubicBezTo>
                    <a:cubicBezTo>
                      <a:pt x="3335" y="12770"/>
                      <a:pt x="3335" y="12770"/>
                      <a:pt x="3494" y="12770"/>
                    </a:cubicBezTo>
                    <a:cubicBezTo>
                      <a:pt x="3494" y="12770"/>
                      <a:pt x="3494" y="12634"/>
                      <a:pt x="3494" y="12634"/>
                    </a:cubicBezTo>
                    <a:cubicBezTo>
                      <a:pt x="3653" y="12634"/>
                      <a:pt x="3653" y="12770"/>
                      <a:pt x="3653" y="12770"/>
                    </a:cubicBezTo>
                    <a:cubicBezTo>
                      <a:pt x="3812" y="12770"/>
                      <a:pt x="3812" y="12906"/>
                      <a:pt x="3812" y="12906"/>
                    </a:cubicBezTo>
                    <a:cubicBezTo>
                      <a:pt x="3971" y="13177"/>
                      <a:pt x="3971" y="13177"/>
                      <a:pt x="3971" y="13177"/>
                    </a:cubicBezTo>
                    <a:cubicBezTo>
                      <a:pt x="3971" y="13177"/>
                      <a:pt x="3971" y="13313"/>
                      <a:pt x="3971" y="13313"/>
                    </a:cubicBezTo>
                    <a:cubicBezTo>
                      <a:pt x="3971" y="13449"/>
                      <a:pt x="3971" y="13449"/>
                      <a:pt x="3971" y="13449"/>
                    </a:cubicBezTo>
                    <a:cubicBezTo>
                      <a:pt x="3971" y="13449"/>
                      <a:pt x="4129" y="13449"/>
                      <a:pt x="4288" y="13449"/>
                    </a:cubicBezTo>
                    <a:cubicBezTo>
                      <a:pt x="4288" y="13449"/>
                      <a:pt x="4288" y="13585"/>
                      <a:pt x="4447" y="13585"/>
                    </a:cubicBezTo>
                    <a:cubicBezTo>
                      <a:pt x="4606" y="13721"/>
                      <a:pt x="4606" y="13721"/>
                      <a:pt x="4606" y="13721"/>
                    </a:cubicBezTo>
                    <a:cubicBezTo>
                      <a:pt x="4765" y="13857"/>
                      <a:pt x="4765" y="13857"/>
                      <a:pt x="4924" y="13992"/>
                    </a:cubicBezTo>
                    <a:cubicBezTo>
                      <a:pt x="5082" y="13992"/>
                      <a:pt x="5082" y="13992"/>
                      <a:pt x="5241" y="13992"/>
                    </a:cubicBezTo>
                    <a:cubicBezTo>
                      <a:pt x="5241" y="13857"/>
                      <a:pt x="5241" y="13857"/>
                      <a:pt x="5400" y="13857"/>
                    </a:cubicBezTo>
                    <a:cubicBezTo>
                      <a:pt x="5400" y="13857"/>
                      <a:pt x="5400" y="13857"/>
                      <a:pt x="5559" y="13857"/>
                    </a:cubicBezTo>
                    <a:cubicBezTo>
                      <a:pt x="5559" y="13721"/>
                      <a:pt x="5400" y="13721"/>
                      <a:pt x="5400" y="13721"/>
                    </a:cubicBezTo>
                    <a:cubicBezTo>
                      <a:pt x="5400" y="13721"/>
                      <a:pt x="5241" y="13585"/>
                      <a:pt x="5082" y="13449"/>
                    </a:cubicBezTo>
                    <a:cubicBezTo>
                      <a:pt x="5082" y="13449"/>
                      <a:pt x="5082" y="13449"/>
                      <a:pt x="5082" y="13313"/>
                    </a:cubicBezTo>
                    <a:cubicBezTo>
                      <a:pt x="5082" y="13313"/>
                      <a:pt x="5082" y="13313"/>
                      <a:pt x="4924" y="13177"/>
                    </a:cubicBezTo>
                    <a:cubicBezTo>
                      <a:pt x="4765" y="13177"/>
                      <a:pt x="4765" y="13177"/>
                      <a:pt x="4765" y="13177"/>
                    </a:cubicBezTo>
                    <a:cubicBezTo>
                      <a:pt x="4606" y="13042"/>
                      <a:pt x="4606" y="12906"/>
                      <a:pt x="4606" y="12906"/>
                    </a:cubicBezTo>
                    <a:cubicBezTo>
                      <a:pt x="4606" y="12906"/>
                      <a:pt x="4288" y="12906"/>
                      <a:pt x="4288" y="12770"/>
                    </a:cubicBezTo>
                    <a:cubicBezTo>
                      <a:pt x="4288" y="12770"/>
                      <a:pt x="4129" y="12770"/>
                      <a:pt x="4129" y="12770"/>
                    </a:cubicBezTo>
                    <a:cubicBezTo>
                      <a:pt x="4129" y="12770"/>
                      <a:pt x="3812" y="12634"/>
                      <a:pt x="3812" y="12498"/>
                    </a:cubicBezTo>
                    <a:cubicBezTo>
                      <a:pt x="3812" y="12498"/>
                      <a:pt x="3812" y="12362"/>
                      <a:pt x="3812" y="12362"/>
                    </a:cubicBezTo>
                    <a:cubicBezTo>
                      <a:pt x="3812" y="12362"/>
                      <a:pt x="3653" y="12362"/>
                      <a:pt x="3494" y="12362"/>
                    </a:cubicBezTo>
                    <a:cubicBezTo>
                      <a:pt x="3335" y="12498"/>
                      <a:pt x="3176" y="12498"/>
                      <a:pt x="3176" y="12498"/>
                    </a:cubicBezTo>
                    <a:cubicBezTo>
                      <a:pt x="3018" y="12498"/>
                      <a:pt x="3018" y="12634"/>
                      <a:pt x="3018" y="12634"/>
                    </a:cubicBezTo>
                    <a:cubicBezTo>
                      <a:pt x="3018" y="12634"/>
                      <a:pt x="3018" y="12770"/>
                      <a:pt x="3176" y="12770"/>
                    </a:cubicBezTo>
                    <a:cubicBezTo>
                      <a:pt x="3176" y="12906"/>
                      <a:pt x="3335" y="12770"/>
                      <a:pt x="3335" y="12770"/>
                    </a:cubicBezTo>
                    <a:close/>
                    <a:moveTo>
                      <a:pt x="11276" y="10189"/>
                    </a:moveTo>
                    <a:cubicBezTo>
                      <a:pt x="11276" y="10189"/>
                      <a:pt x="11276" y="10189"/>
                      <a:pt x="11276" y="10189"/>
                    </a:cubicBezTo>
                    <a:cubicBezTo>
                      <a:pt x="11276" y="10325"/>
                      <a:pt x="11276" y="10325"/>
                      <a:pt x="11276" y="10325"/>
                    </a:cubicBezTo>
                    <a:cubicBezTo>
                      <a:pt x="11276" y="10325"/>
                      <a:pt x="11276" y="10325"/>
                      <a:pt x="11435" y="10325"/>
                    </a:cubicBezTo>
                    <a:cubicBezTo>
                      <a:pt x="11435" y="10189"/>
                      <a:pt x="11435" y="10325"/>
                      <a:pt x="11594" y="10325"/>
                    </a:cubicBezTo>
                    <a:cubicBezTo>
                      <a:pt x="11594" y="10325"/>
                      <a:pt x="11594" y="10325"/>
                      <a:pt x="11594" y="10325"/>
                    </a:cubicBezTo>
                    <a:cubicBezTo>
                      <a:pt x="11753" y="10325"/>
                      <a:pt x="11912" y="10053"/>
                      <a:pt x="11912" y="10053"/>
                    </a:cubicBezTo>
                    <a:cubicBezTo>
                      <a:pt x="11912" y="10053"/>
                      <a:pt x="11912" y="10053"/>
                      <a:pt x="12071" y="10053"/>
                    </a:cubicBezTo>
                    <a:cubicBezTo>
                      <a:pt x="12071" y="10053"/>
                      <a:pt x="12229" y="10053"/>
                      <a:pt x="12229" y="9917"/>
                    </a:cubicBezTo>
                    <a:cubicBezTo>
                      <a:pt x="12229" y="9917"/>
                      <a:pt x="12229" y="9917"/>
                      <a:pt x="12388" y="9917"/>
                    </a:cubicBezTo>
                    <a:cubicBezTo>
                      <a:pt x="12388" y="9781"/>
                      <a:pt x="12388" y="9781"/>
                      <a:pt x="12388" y="9781"/>
                    </a:cubicBezTo>
                    <a:cubicBezTo>
                      <a:pt x="12547" y="9645"/>
                      <a:pt x="12706" y="9645"/>
                      <a:pt x="12706" y="9645"/>
                    </a:cubicBezTo>
                    <a:cubicBezTo>
                      <a:pt x="12865" y="9509"/>
                      <a:pt x="12865" y="9509"/>
                      <a:pt x="12865" y="9374"/>
                    </a:cubicBezTo>
                    <a:cubicBezTo>
                      <a:pt x="12865" y="9374"/>
                      <a:pt x="12706" y="9374"/>
                      <a:pt x="12706" y="9509"/>
                    </a:cubicBezTo>
                    <a:cubicBezTo>
                      <a:pt x="12547" y="9509"/>
                      <a:pt x="12388" y="9509"/>
                      <a:pt x="12388" y="9509"/>
                    </a:cubicBezTo>
                    <a:cubicBezTo>
                      <a:pt x="12388" y="9645"/>
                      <a:pt x="12229" y="9645"/>
                      <a:pt x="12229" y="9645"/>
                    </a:cubicBezTo>
                    <a:cubicBezTo>
                      <a:pt x="12071" y="9645"/>
                      <a:pt x="11912" y="9781"/>
                      <a:pt x="11753" y="9781"/>
                    </a:cubicBezTo>
                    <a:cubicBezTo>
                      <a:pt x="11753" y="9781"/>
                      <a:pt x="11753" y="9917"/>
                      <a:pt x="11594" y="10053"/>
                    </a:cubicBezTo>
                    <a:cubicBezTo>
                      <a:pt x="11594" y="10053"/>
                      <a:pt x="11594" y="10053"/>
                      <a:pt x="11594" y="10189"/>
                    </a:cubicBezTo>
                    <a:cubicBezTo>
                      <a:pt x="11435" y="10189"/>
                      <a:pt x="11276" y="10189"/>
                      <a:pt x="11276" y="10189"/>
                    </a:cubicBezTo>
                    <a:close/>
                  </a:path>
                </a:pathLst>
              </a:custGeom>
              <a:solidFill>
                <a:srgbClr val="57565A">
                  <a:alpha val="15000"/>
                </a:srgbClr>
              </a:solidFill>
              <a:ln w="3175" cap="rnd">
                <a:solidFill>
                  <a:srgbClr val="9A999D"/>
                </a:solidFill>
                <a:prstDash val="solid"/>
                <a:round/>
              </a:ln>
              <a:effectLst/>
            </p:spPr>
            <p:txBody>
              <a:bodyPr wrap="square" lIns="35718" tIns="35718" rIns="35718" bIns="35718" numCol="1" anchor="t">
                <a:noAutofit/>
              </a:bodyPr>
              <a:lstStyle/>
              <a:p>
                <a:pPr defTabSz="857228">
                  <a:defRPr sz="1100">
                    <a:solidFill>
                      <a:srgbClr val="57565A"/>
                    </a:solidFill>
                    <a:latin typeface="Open Sans Light"/>
                    <a:ea typeface="Open Sans Light"/>
                    <a:cs typeface="Open Sans Light"/>
                    <a:sym typeface="Open Sans Light"/>
                  </a:defRPr>
                </a:pPr>
              </a:p>
            </p:txBody>
          </p:sp>
          <p:sp>
            <p:nvSpPr>
              <p:cNvPr id="1060" name="Freeform 217"/>
              <p:cNvSpPr/>
              <p:nvPr/>
            </p:nvSpPr>
            <p:spPr>
              <a:xfrm>
                <a:off x="5225239" y="3120866"/>
                <a:ext cx="396197" cy="2709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56" y="5990"/>
                    </a:moveTo>
                    <a:cubicBezTo>
                      <a:pt x="0" y="5627"/>
                      <a:pt x="0" y="5627"/>
                      <a:pt x="0" y="5627"/>
                    </a:cubicBezTo>
                    <a:cubicBezTo>
                      <a:pt x="511" y="5082"/>
                      <a:pt x="511" y="5082"/>
                      <a:pt x="511" y="5082"/>
                    </a:cubicBezTo>
                    <a:cubicBezTo>
                      <a:pt x="511" y="5082"/>
                      <a:pt x="767" y="5082"/>
                      <a:pt x="895" y="4901"/>
                    </a:cubicBezTo>
                    <a:cubicBezTo>
                      <a:pt x="1150" y="4901"/>
                      <a:pt x="1917" y="4538"/>
                      <a:pt x="1917" y="4538"/>
                    </a:cubicBezTo>
                    <a:cubicBezTo>
                      <a:pt x="2173" y="4175"/>
                      <a:pt x="2173" y="4175"/>
                      <a:pt x="2173" y="4175"/>
                    </a:cubicBezTo>
                    <a:cubicBezTo>
                      <a:pt x="2173" y="4175"/>
                      <a:pt x="2428" y="3812"/>
                      <a:pt x="2428" y="3812"/>
                    </a:cubicBezTo>
                    <a:cubicBezTo>
                      <a:pt x="2556" y="3812"/>
                      <a:pt x="2812" y="3812"/>
                      <a:pt x="2940" y="3630"/>
                    </a:cubicBezTo>
                    <a:cubicBezTo>
                      <a:pt x="2940" y="3630"/>
                      <a:pt x="3067" y="3449"/>
                      <a:pt x="3067" y="3449"/>
                    </a:cubicBezTo>
                    <a:cubicBezTo>
                      <a:pt x="3067" y="3449"/>
                      <a:pt x="3067" y="3267"/>
                      <a:pt x="3195" y="3267"/>
                    </a:cubicBezTo>
                    <a:cubicBezTo>
                      <a:pt x="3195" y="3267"/>
                      <a:pt x="3323" y="3267"/>
                      <a:pt x="3451" y="3086"/>
                    </a:cubicBezTo>
                    <a:cubicBezTo>
                      <a:pt x="3579" y="3086"/>
                      <a:pt x="3579" y="3086"/>
                      <a:pt x="3707" y="2904"/>
                    </a:cubicBezTo>
                    <a:cubicBezTo>
                      <a:pt x="3707" y="2904"/>
                      <a:pt x="3834" y="2360"/>
                      <a:pt x="3834" y="2360"/>
                    </a:cubicBezTo>
                    <a:cubicBezTo>
                      <a:pt x="3834" y="2360"/>
                      <a:pt x="3834" y="2360"/>
                      <a:pt x="3834" y="2360"/>
                    </a:cubicBezTo>
                    <a:cubicBezTo>
                      <a:pt x="3962" y="2360"/>
                      <a:pt x="4090" y="2541"/>
                      <a:pt x="4090" y="2541"/>
                    </a:cubicBezTo>
                    <a:cubicBezTo>
                      <a:pt x="4090" y="2541"/>
                      <a:pt x="4346" y="2541"/>
                      <a:pt x="4473" y="2541"/>
                    </a:cubicBezTo>
                    <a:cubicBezTo>
                      <a:pt x="4473" y="2541"/>
                      <a:pt x="4729" y="2360"/>
                      <a:pt x="4729" y="2360"/>
                    </a:cubicBezTo>
                    <a:cubicBezTo>
                      <a:pt x="4729" y="2360"/>
                      <a:pt x="4729" y="2178"/>
                      <a:pt x="4857" y="2178"/>
                    </a:cubicBezTo>
                    <a:cubicBezTo>
                      <a:pt x="4985" y="2178"/>
                      <a:pt x="5112" y="2178"/>
                      <a:pt x="5240" y="2178"/>
                    </a:cubicBezTo>
                    <a:cubicBezTo>
                      <a:pt x="5240" y="2178"/>
                      <a:pt x="5496" y="2178"/>
                      <a:pt x="5496" y="2178"/>
                    </a:cubicBezTo>
                    <a:cubicBezTo>
                      <a:pt x="5624" y="1997"/>
                      <a:pt x="5624" y="1997"/>
                      <a:pt x="5624" y="1997"/>
                    </a:cubicBezTo>
                    <a:cubicBezTo>
                      <a:pt x="5751" y="1997"/>
                      <a:pt x="5624" y="1815"/>
                      <a:pt x="5751" y="1997"/>
                    </a:cubicBezTo>
                    <a:cubicBezTo>
                      <a:pt x="5879" y="1997"/>
                      <a:pt x="5751" y="2178"/>
                      <a:pt x="5879" y="1997"/>
                    </a:cubicBezTo>
                    <a:cubicBezTo>
                      <a:pt x="6007" y="1815"/>
                      <a:pt x="6135" y="1452"/>
                      <a:pt x="6135" y="1452"/>
                    </a:cubicBezTo>
                    <a:cubicBezTo>
                      <a:pt x="6135" y="1452"/>
                      <a:pt x="6007" y="1452"/>
                      <a:pt x="6263" y="1452"/>
                    </a:cubicBezTo>
                    <a:cubicBezTo>
                      <a:pt x="6518" y="1452"/>
                      <a:pt x="6518" y="1452"/>
                      <a:pt x="6774" y="1452"/>
                    </a:cubicBezTo>
                    <a:cubicBezTo>
                      <a:pt x="6902" y="1452"/>
                      <a:pt x="7157" y="1271"/>
                      <a:pt x="7157" y="1271"/>
                    </a:cubicBezTo>
                    <a:cubicBezTo>
                      <a:pt x="7285" y="1271"/>
                      <a:pt x="7413" y="1089"/>
                      <a:pt x="7413" y="1089"/>
                    </a:cubicBezTo>
                    <a:cubicBezTo>
                      <a:pt x="7413" y="908"/>
                      <a:pt x="6902" y="545"/>
                      <a:pt x="6902" y="545"/>
                    </a:cubicBezTo>
                    <a:cubicBezTo>
                      <a:pt x="6902" y="545"/>
                      <a:pt x="6646" y="363"/>
                      <a:pt x="7030" y="363"/>
                    </a:cubicBezTo>
                    <a:cubicBezTo>
                      <a:pt x="7413" y="545"/>
                      <a:pt x="7541" y="545"/>
                      <a:pt x="7541" y="545"/>
                    </a:cubicBezTo>
                    <a:cubicBezTo>
                      <a:pt x="7669" y="545"/>
                      <a:pt x="7669" y="363"/>
                      <a:pt x="7796" y="363"/>
                    </a:cubicBezTo>
                    <a:cubicBezTo>
                      <a:pt x="7924" y="182"/>
                      <a:pt x="8052" y="0"/>
                      <a:pt x="8052" y="0"/>
                    </a:cubicBezTo>
                    <a:cubicBezTo>
                      <a:pt x="8180" y="0"/>
                      <a:pt x="8436" y="363"/>
                      <a:pt x="8436" y="363"/>
                    </a:cubicBezTo>
                    <a:cubicBezTo>
                      <a:pt x="8436" y="726"/>
                      <a:pt x="8436" y="726"/>
                      <a:pt x="8436" y="726"/>
                    </a:cubicBezTo>
                    <a:cubicBezTo>
                      <a:pt x="8819" y="726"/>
                      <a:pt x="8819" y="726"/>
                      <a:pt x="8819" y="726"/>
                    </a:cubicBezTo>
                    <a:cubicBezTo>
                      <a:pt x="8819" y="726"/>
                      <a:pt x="8947" y="545"/>
                      <a:pt x="9075" y="726"/>
                    </a:cubicBezTo>
                    <a:cubicBezTo>
                      <a:pt x="9202" y="726"/>
                      <a:pt x="9458" y="1089"/>
                      <a:pt x="9458" y="1089"/>
                    </a:cubicBezTo>
                    <a:cubicBezTo>
                      <a:pt x="9330" y="1452"/>
                      <a:pt x="9330" y="1452"/>
                      <a:pt x="9330" y="1452"/>
                    </a:cubicBezTo>
                    <a:cubicBezTo>
                      <a:pt x="8819" y="1634"/>
                      <a:pt x="8819" y="1634"/>
                      <a:pt x="8819" y="1634"/>
                    </a:cubicBezTo>
                    <a:cubicBezTo>
                      <a:pt x="8819" y="1634"/>
                      <a:pt x="8819" y="1997"/>
                      <a:pt x="8947" y="1997"/>
                    </a:cubicBezTo>
                    <a:cubicBezTo>
                      <a:pt x="8947" y="1997"/>
                      <a:pt x="9075" y="2178"/>
                      <a:pt x="9202" y="1997"/>
                    </a:cubicBezTo>
                    <a:cubicBezTo>
                      <a:pt x="9330" y="1997"/>
                      <a:pt x="9330" y="1815"/>
                      <a:pt x="9330" y="1815"/>
                    </a:cubicBezTo>
                    <a:cubicBezTo>
                      <a:pt x="9330" y="1815"/>
                      <a:pt x="9714" y="1815"/>
                      <a:pt x="9714" y="1997"/>
                    </a:cubicBezTo>
                    <a:cubicBezTo>
                      <a:pt x="9714" y="1997"/>
                      <a:pt x="9969" y="2178"/>
                      <a:pt x="9969" y="2178"/>
                    </a:cubicBezTo>
                    <a:cubicBezTo>
                      <a:pt x="10097" y="1997"/>
                      <a:pt x="10225" y="1997"/>
                      <a:pt x="10353" y="1997"/>
                    </a:cubicBezTo>
                    <a:cubicBezTo>
                      <a:pt x="10353" y="1997"/>
                      <a:pt x="10480" y="2178"/>
                      <a:pt x="10608" y="2178"/>
                    </a:cubicBezTo>
                    <a:cubicBezTo>
                      <a:pt x="10736" y="2178"/>
                      <a:pt x="10864" y="1815"/>
                      <a:pt x="10864" y="1815"/>
                    </a:cubicBezTo>
                    <a:cubicBezTo>
                      <a:pt x="10864" y="1815"/>
                      <a:pt x="10992" y="1815"/>
                      <a:pt x="10992" y="1997"/>
                    </a:cubicBezTo>
                    <a:cubicBezTo>
                      <a:pt x="11120" y="1997"/>
                      <a:pt x="10992" y="1997"/>
                      <a:pt x="11120" y="2178"/>
                    </a:cubicBezTo>
                    <a:cubicBezTo>
                      <a:pt x="11120" y="2360"/>
                      <a:pt x="11120" y="2360"/>
                      <a:pt x="11247" y="2360"/>
                    </a:cubicBezTo>
                    <a:cubicBezTo>
                      <a:pt x="11375" y="2541"/>
                      <a:pt x="11631" y="2541"/>
                      <a:pt x="11631" y="2723"/>
                    </a:cubicBezTo>
                    <a:cubicBezTo>
                      <a:pt x="11631" y="2723"/>
                      <a:pt x="11759" y="3086"/>
                      <a:pt x="11886" y="3086"/>
                    </a:cubicBezTo>
                    <a:cubicBezTo>
                      <a:pt x="12014" y="2904"/>
                      <a:pt x="12014" y="2904"/>
                      <a:pt x="12142" y="2904"/>
                    </a:cubicBezTo>
                    <a:cubicBezTo>
                      <a:pt x="12270" y="3086"/>
                      <a:pt x="12525" y="2904"/>
                      <a:pt x="12525" y="3086"/>
                    </a:cubicBezTo>
                    <a:cubicBezTo>
                      <a:pt x="12398" y="3267"/>
                      <a:pt x="12398" y="3449"/>
                      <a:pt x="12398" y="3630"/>
                    </a:cubicBezTo>
                    <a:cubicBezTo>
                      <a:pt x="12398" y="3630"/>
                      <a:pt x="12270" y="3812"/>
                      <a:pt x="12142" y="3812"/>
                    </a:cubicBezTo>
                    <a:cubicBezTo>
                      <a:pt x="12014" y="3812"/>
                      <a:pt x="11886" y="3993"/>
                      <a:pt x="11886" y="3993"/>
                    </a:cubicBezTo>
                    <a:cubicBezTo>
                      <a:pt x="11886" y="4175"/>
                      <a:pt x="11759" y="4356"/>
                      <a:pt x="11759" y="4538"/>
                    </a:cubicBezTo>
                    <a:cubicBezTo>
                      <a:pt x="11631" y="4719"/>
                      <a:pt x="11631" y="4901"/>
                      <a:pt x="11631" y="4901"/>
                    </a:cubicBezTo>
                    <a:cubicBezTo>
                      <a:pt x="11503" y="5082"/>
                      <a:pt x="11503" y="5082"/>
                      <a:pt x="11503" y="5082"/>
                    </a:cubicBezTo>
                    <a:cubicBezTo>
                      <a:pt x="11503" y="5264"/>
                      <a:pt x="11886" y="5990"/>
                      <a:pt x="11886" y="5990"/>
                    </a:cubicBezTo>
                    <a:cubicBezTo>
                      <a:pt x="12142" y="6171"/>
                      <a:pt x="12142" y="6171"/>
                      <a:pt x="12142" y="6171"/>
                    </a:cubicBezTo>
                    <a:cubicBezTo>
                      <a:pt x="12270" y="6534"/>
                      <a:pt x="12270" y="6534"/>
                      <a:pt x="12270" y="6534"/>
                    </a:cubicBezTo>
                    <a:cubicBezTo>
                      <a:pt x="13037" y="7261"/>
                      <a:pt x="13037" y="7261"/>
                      <a:pt x="13037" y="7261"/>
                    </a:cubicBezTo>
                    <a:cubicBezTo>
                      <a:pt x="13037" y="7261"/>
                      <a:pt x="13292" y="7442"/>
                      <a:pt x="13548" y="7442"/>
                    </a:cubicBezTo>
                    <a:cubicBezTo>
                      <a:pt x="13804" y="7624"/>
                      <a:pt x="14059" y="7624"/>
                      <a:pt x="14059" y="7624"/>
                    </a:cubicBezTo>
                    <a:cubicBezTo>
                      <a:pt x="14443" y="8168"/>
                      <a:pt x="14443" y="8168"/>
                      <a:pt x="14443" y="8168"/>
                    </a:cubicBezTo>
                    <a:cubicBezTo>
                      <a:pt x="14443" y="8168"/>
                      <a:pt x="14698" y="8168"/>
                      <a:pt x="14826" y="8168"/>
                    </a:cubicBezTo>
                    <a:cubicBezTo>
                      <a:pt x="14826" y="8350"/>
                      <a:pt x="15209" y="8350"/>
                      <a:pt x="15209" y="8350"/>
                    </a:cubicBezTo>
                    <a:cubicBezTo>
                      <a:pt x="15465" y="8350"/>
                      <a:pt x="15465" y="8350"/>
                      <a:pt x="15465" y="8350"/>
                    </a:cubicBezTo>
                    <a:cubicBezTo>
                      <a:pt x="15465" y="8350"/>
                      <a:pt x="15593" y="8168"/>
                      <a:pt x="15721" y="8531"/>
                    </a:cubicBezTo>
                    <a:cubicBezTo>
                      <a:pt x="15721" y="8713"/>
                      <a:pt x="15849" y="9076"/>
                      <a:pt x="15849" y="9076"/>
                    </a:cubicBezTo>
                    <a:cubicBezTo>
                      <a:pt x="15849" y="9076"/>
                      <a:pt x="15849" y="9257"/>
                      <a:pt x="15849" y="9439"/>
                    </a:cubicBezTo>
                    <a:cubicBezTo>
                      <a:pt x="15721" y="9439"/>
                      <a:pt x="15721" y="9439"/>
                      <a:pt x="15721" y="9620"/>
                    </a:cubicBezTo>
                    <a:cubicBezTo>
                      <a:pt x="15721" y="9620"/>
                      <a:pt x="15721" y="10346"/>
                      <a:pt x="15721" y="10346"/>
                    </a:cubicBezTo>
                    <a:cubicBezTo>
                      <a:pt x="15721" y="10346"/>
                      <a:pt x="15721" y="10528"/>
                      <a:pt x="15593" y="10528"/>
                    </a:cubicBezTo>
                    <a:cubicBezTo>
                      <a:pt x="15337" y="10709"/>
                      <a:pt x="15337" y="10709"/>
                      <a:pt x="15209" y="10709"/>
                    </a:cubicBezTo>
                    <a:cubicBezTo>
                      <a:pt x="14954" y="10709"/>
                      <a:pt x="14570" y="10891"/>
                      <a:pt x="14443" y="11072"/>
                    </a:cubicBezTo>
                    <a:cubicBezTo>
                      <a:pt x="14443" y="11072"/>
                      <a:pt x="14187" y="11072"/>
                      <a:pt x="14187" y="11072"/>
                    </a:cubicBezTo>
                    <a:cubicBezTo>
                      <a:pt x="14187" y="11254"/>
                      <a:pt x="14059" y="11617"/>
                      <a:pt x="14059" y="11617"/>
                    </a:cubicBezTo>
                    <a:cubicBezTo>
                      <a:pt x="14059" y="11617"/>
                      <a:pt x="14059" y="11980"/>
                      <a:pt x="14315" y="11980"/>
                    </a:cubicBezTo>
                    <a:cubicBezTo>
                      <a:pt x="14698" y="11980"/>
                      <a:pt x="14698" y="11980"/>
                      <a:pt x="14826" y="11980"/>
                    </a:cubicBezTo>
                    <a:cubicBezTo>
                      <a:pt x="14954" y="11980"/>
                      <a:pt x="14954" y="11798"/>
                      <a:pt x="15209" y="11980"/>
                    </a:cubicBezTo>
                    <a:cubicBezTo>
                      <a:pt x="15337" y="11980"/>
                      <a:pt x="15465" y="12343"/>
                      <a:pt x="15465" y="12343"/>
                    </a:cubicBezTo>
                    <a:cubicBezTo>
                      <a:pt x="15721" y="12706"/>
                      <a:pt x="15721" y="12706"/>
                      <a:pt x="15721" y="12706"/>
                    </a:cubicBezTo>
                    <a:cubicBezTo>
                      <a:pt x="15976" y="12887"/>
                      <a:pt x="15976" y="12887"/>
                      <a:pt x="15976" y="12887"/>
                    </a:cubicBezTo>
                    <a:cubicBezTo>
                      <a:pt x="16743" y="12887"/>
                      <a:pt x="16743" y="12887"/>
                      <a:pt x="16743" y="12887"/>
                    </a:cubicBezTo>
                    <a:cubicBezTo>
                      <a:pt x="17254" y="13613"/>
                      <a:pt x="17254" y="13613"/>
                      <a:pt x="17254" y="13613"/>
                    </a:cubicBezTo>
                    <a:cubicBezTo>
                      <a:pt x="17893" y="13795"/>
                      <a:pt x="17893" y="13795"/>
                      <a:pt x="17893" y="13795"/>
                    </a:cubicBezTo>
                    <a:cubicBezTo>
                      <a:pt x="17893" y="13795"/>
                      <a:pt x="17893" y="14339"/>
                      <a:pt x="18021" y="14339"/>
                    </a:cubicBezTo>
                    <a:cubicBezTo>
                      <a:pt x="18277" y="14339"/>
                      <a:pt x="18405" y="14158"/>
                      <a:pt x="18405" y="14158"/>
                    </a:cubicBezTo>
                    <a:cubicBezTo>
                      <a:pt x="18405" y="14158"/>
                      <a:pt x="18660" y="13795"/>
                      <a:pt x="18788" y="13795"/>
                    </a:cubicBezTo>
                    <a:cubicBezTo>
                      <a:pt x="19044" y="13613"/>
                      <a:pt x="18916" y="13432"/>
                      <a:pt x="19172" y="13613"/>
                    </a:cubicBezTo>
                    <a:cubicBezTo>
                      <a:pt x="19427" y="13976"/>
                      <a:pt x="19938" y="13613"/>
                      <a:pt x="19938" y="13613"/>
                    </a:cubicBezTo>
                    <a:cubicBezTo>
                      <a:pt x="20194" y="13613"/>
                      <a:pt x="20194" y="13613"/>
                      <a:pt x="20194" y="13613"/>
                    </a:cubicBezTo>
                    <a:cubicBezTo>
                      <a:pt x="20194" y="14158"/>
                      <a:pt x="20194" y="14158"/>
                      <a:pt x="20194" y="14158"/>
                    </a:cubicBezTo>
                    <a:cubicBezTo>
                      <a:pt x="20194" y="14703"/>
                      <a:pt x="20194" y="14703"/>
                      <a:pt x="20194" y="14703"/>
                    </a:cubicBezTo>
                    <a:cubicBezTo>
                      <a:pt x="19811" y="15066"/>
                      <a:pt x="19811" y="15066"/>
                      <a:pt x="19811" y="15066"/>
                    </a:cubicBezTo>
                    <a:cubicBezTo>
                      <a:pt x="19683" y="15247"/>
                      <a:pt x="19683" y="15247"/>
                      <a:pt x="19683" y="15247"/>
                    </a:cubicBezTo>
                    <a:cubicBezTo>
                      <a:pt x="19683" y="15247"/>
                      <a:pt x="19683" y="15429"/>
                      <a:pt x="19683" y="15610"/>
                    </a:cubicBezTo>
                    <a:cubicBezTo>
                      <a:pt x="19811" y="15610"/>
                      <a:pt x="19938" y="15792"/>
                      <a:pt x="19938" y="15792"/>
                    </a:cubicBezTo>
                    <a:cubicBezTo>
                      <a:pt x="20450" y="15973"/>
                      <a:pt x="20450" y="15973"/>
                      <a:pt x="20450" y="15973"/>
                    </a:cubicBezTo>
                    <a:cubicBezTo>
                      <a:pt x="20833" y="16336"/>
                      <a:pt x="20833" y="16336"/>
                      <a:pt x="20833" y="16336"/>
                    </a:cubicBezTo>
                    <a:cubicBezTo>
                      <a:pt x="20833" y="16336"/>
                      <a:pt x="20833" y="16881"/>
                      <a:pt x="20961" y="16881"/>
                    </a:cubicBezTo>
                    <a:cubicBezTo>
                      <a:pt x="21089" y="16881"/>
                      <a:pt x="21344" y="17062"/>
                      <a:pt x="21344" y="17062"/>
                    </a:cubicBezTo>
                    <a:cubicBezTo>
                      <a:pt x="21344" y="17062"/>
                      <a:pt x="20833" y="17607"/>
                      <a:pt x="20705" y="17607"/>
                    </a:cubicBezTo>
                    <a:cubicBezTo>
                      <a:pt x="20578" y="17607"/>
                      <a:pt x="20194" y="17425"/>
                      <a:pt x="20194" y="17425"/>
                    </a:cubicBezTo>
                    <a:cubicBezTo>
                      <a:pt x="20322" y="18151"/>
                      <a:pt x="20322" y="18151"/>
                      <a:pt x="20322" y="18151"/>
                    </a:cubicBezTo>
                    <a:cubicBezTo>
                      <a:pt x="20833" y="18151"/>
                      <a:pt x="20833" y="18151"/>
                      <a:pt x="20833" y="18151"/>
                    </a:cubicBezTo>
                    <a:cubicBezTo>
                      <a:pt x="20833" y="18151"/>
                      <a:pt x="20833" y="18151"/>
                      <a:pt x="20961" y="18333"/>
                    </a:cubicBezTo>
                    <a:cubicBezTo>
                      <a:pt x="20961" y="18514"/>
                      <a:pt x="21089" y="18696"/>
                      <a:pt x="21089" y="18696"/>
                    </a:cubicBezTo>
                    <a:cubicBezTo>
                      <a:pt x="21089" y="18696"/>
                      <a:pt x="21600" y="18514"/>
                      <a:pt x="21600" y="19240"/>
                    </a:cubicBezTo>
                    <a:cubicBezTo>
                      <a:pt x="21472" y="19422"/>
                      <a:pt x="21344" y="19966"/>
                      <a:pt x="21344" y="20148"/>
                    </a:cubicBezTo>
                    <a:cubicBezTo>
                      <a:pt x="21472" y="20148"/>
                      <a:pt x="21472" y="20329"/>
                      <a:pt x="21472" y="20329"/>
                    </a:cubicBezTo>
                    <a:cubicBezTo>
                      <a:pt x="21217" y="20692"/>
                      <a:pt x="21217" y="20692"/>
                      <a:pt x="21217" y="20692"/>
                    </a:cubicBezTo>
                    <a:cubicBezTo>
                      <a:pt x="20705" y="20692"/>
                      <a:pt x="20705" y="20692"/>
                      <a:pt x="20705" y="20692"/>
                    </a:cubicBezTo>
                    <a:cubicBezTo>
                      <a:pt x="20194" y="21055"/>
                      <a:pt x="20194" y="21055"/>
                      <a:pt x="20194" y="21055"/>
                    </a:cubicBezTo>
                    <a:cubicBezTo>
                      <a:pt x="19938" y="21418"/>
                      <a:pt x="19938" y="21418"/>
                      <a:pt x="19938" y="21418"/>
                    </a:cubicBezTo>
                    <a:cubicBezTo>
                      <a:pt x="19683" y="21600"/>
                      <a:pt x="19683" y="21600"/>
                      <a:pt x="19683" y="21600"/>
                    </a:cubicBezTo>
                    <a:cubicBezTo>
                      <a:pt x="19299" y="20874"/>
                      <a:pt x="19299" y="20874"/>
                      <a:pt x="19299" y="20874"/>
                    </a:cubicBezTo>
                    <a:cubicBezTo>
                      <a:pt x="18533" y="19966"/>
                      <a:pt x="18533" y="19966"/>
                      <a:pt x="18533" y="19966"/>
                    </a:cubicBezTo>
                    <a:cubicBezTo>
                      <a:pt x="18149" y="19422"/>
                      <a:pt x="18149" y="19422"/>
                      <a:pt x="18149" y="19422"/>
                    </a:cubicBezTo>
                    <a:cubicBezTo>
                      <a:pt x="17893" y="18696"/>
                      <a:pt x="17893" y="18696"/>
                      <a:pt x="17893" y="18696"/>
                    </a:cubicBezTo>
                    <a:cubicBezTo>
                      <a:pt x="17893" y="18151"/>
                      <a:pt x="17893" y="18151"/>
                      <a:pt x="17893" y="18151"/>
                    </a:cubicBezTo>
                    <a:cubicBezTo>
                      <a:pt x="17638" y="17788"/>
                      <a:pt x="17638" y="17788"/>
                      <a:pt x="17638" y="17788"/>
                    </a:cubicBezTo>
                    <a:cubicBezTo>
                      <a:pt x="17638" y="17788"/>
                      <a:pt x="17510" y="17788"/>
                      <a:pt x="17254" y="17788"/>
                    </a:cubicBezTo>
                    <a:cubicBezTo>
                      <a:pt x="17127" y="17788"/>
                      <a:pt x="16743" y="17607"/>
                      <a:pt x="16743" y="17607"/>
                    </a:cubicBezTo>
                    <a:cubicBezTo>
                      <a:pt x="16488" y="17607"/>
                      <a:pt x="16488" y="17607"/>
                      <a:pt x="16488" y="17607"/>
                    </a:cubicBezTo>
                    <a:cubicBezTo>
                      <a:pt x="16488" y="16699"/>
                      <a:pt x="16488" y="16699"/>
                      <a:pt x="16488" y="16699"/>
                    </a:cubicBezTo>
                    <a:cubicBezTo>
                      <a:pt x="16488" y="16699"/>
                      <a:pt x="16360" y="15973"/>
                      <a:pt x="16232" y="15973"/>
                    </a:cubicBezTo>
                    <a:cubicBezTo>
                      <a:pt x="16232" y="15792"/>
                      <a:pt x="16104" y="15429"/>
                      <a:pt x="16104" y="15429"/>
                    </a:cubicBezTo>
                    <a:cubicBezTo>
                      <a:pt x="16104" y="15429"/>
                      <a:pt x="15721" y="15610"/>
                      <a:pt x="15465" y="15610"/>
                    </a:cubicBezTo>
                    <a:cubicBezTo>
                      <a:pt x="15337" y="15792"/>
                      <a:pt x="15082" y="15973"/>
                      <a:pt x="14954" y="16155"/>
                    </a:cubicBezTo>
                    <a:cubicBezTo>
                      <a:pt x="14826" y="16336"/>
                      <a:pt x="14570" y="16518"/>
                      <a:pt x="14570" y="16518"/>
                    </a:cubicBezTo>
                    <a:cubicBezTo>
                      <a:pt x="13931" y="16881"/>
                      <a:pt x="13931" y="16881"/>
                      <a:pt x="13931" y="16881"/>
                    </a:cubicBezTo>
                    <a:cubicBezTo>
                      <a:pt x="13548" y="16518"/>
                      <a:pt x="13548" y="16518"/>
                      <a:pt x="13548" y="16518"/>
                    </a:cubicBezTo>
                    <a:cubicBezTo>
                      <a:pt x="12909" y="16336"/>
                      <a:pt x="12909" y="16336"/>
                      <a:pt x="12909" y="16336"/>
                    </a:cubicBezTo>
                    <a:cubicBezTo>
                      <a:pt x="12653" y="17062"/>
                      <a:pt x="12653" y="17062"/>
                      <a:pt x="12653" y="17062"/>
                    </a:cubicBezTo>
                    <a:cubicBezTo>
                      <a:pt x="12653" y="17062"/>
                      <a:pt x="12525" y="16699"/>
                      <a:pt x="12398" y="16518"/>
                    </a:cubicBezTo>
                    <a:cubicBezTo>
                      <a:pt x="12398" y="16155"/>
                      <a:pt x="12270" y="15610"/>
                      <a:pt x="12270" y="15610"/>
                    </a:cubicBezTo>
                    <a:cubicBezTo>
                      <a:pt x="12270" y="15610"/>
                      <a:pt x="12142" y="15429"/>
                      <a:pt x="12014" y="15429"/>
                    </a:cubicBezTo>
                    <a:cubicBezTo>
                      <a:pt x="11886" y="15429"/>
                      <a:pt x="11631" y="15247"/>
                      <a:pt x="11631" y="15247"/>
                    </a:cubicBezTo>
                    <a:cubicBezTo>
                      <a:pt x="11247" y="15247"/>
                      <a:pt x="11247" y="15247"/>
                      <a:pt x="11247" y="15247"/>
                    </a:cubicBezTo>
                    <a:cubicBezTo>
                      <a:pt x="10864" y="15973"/>
                      <a:pt x="10864" y="15973"/>
                      <a:pt x="10864" y="15973"/>
                    </a:cubicBezTo>
                    <a:cubicBezTo>
                      <a:pt x="10225" y="16336"/>
                      <a:pt x="10225" y="16336"/>
                      <a:pt x="10225" y="16336"/>
                    </a:cubicBezTo>
                    <a:cubicBezTo>
                      <a:pt x="9714" y="15973"/>
                      <a:pt x="9714" y="15973"/>
                      <a:pt x="9714" y="15973"/>
                    </a:cubicBezTo>
                    <a:cubicBezTo>
                      <a:pt x="9714" y="15973"/>
                      <a:pt x="9586" y="15610"/>
                      <a:pt x="9458" y="15792"/>
                    </a:cubicBezTo>
                    <a:cubicBezTo>
                      <a:pt x="9330" y="15792"/>
                      <a:pt x="8947" y="15610"/>
                      <a:pt x="8947" y="15610"/>
                    </a:cubicBezTo>
                    <a:cubicBezTo>
                      <a:pt x="8947" y="15610"/>
                      <a:pt x="8819" y="15429"/>
                      <a:pt x="8819" y="15247"/>
                    </a:cubicBezTo>
                    <a:cubicBezTo>
                      <a:pt x="8819" y="15066"/>
                      <a:pt x="8436" y="14703"/>
                      <a:pt x="8436" y="14703"/>
                    </a:cubicBezTo>
                    <a:cubicBezTo>
                      <a:pt x="8436" y="14703"/>
                      <a:pt x="7924" y="14339"/>
                      <a:pt x="7796" y="14339"/>
                    </a:cubicBezTo>
                    <a:cubicBezTo>
                      <a:pt x="7669" y="14521"/>
                      <a:pt x="7285" y="14521"/>
                      <a:pt x="7157" y="14521"/>
                    </a:cubicBezTo>
                    <a:cubicBezTo>
                      <a:pt x="6902" y="14521"/>
                      <a:pt x="6263" y="14339"/>
                      <a:pt x="6263" y="14339"/>
                    </a:cubicBezTo>
                    <a:cubicBezTo>
                      <a:pt x="5751" y="14884"/>
                      <a:pt x="5751" y="14884"/>
                      <a:pt x="5751" y="14884"/>
                    </a:cubicBezTo>
                    <a:cubicBezTo>
                      <a:pt x="5751" y="14884"/>
                      <a:pt x="5496" y="14884"/>
                      <a:pt x="5240" y="15066"/>
                    </a:cubicBezTo>
                    <a:cubicBezTo>
                      <a:pt x="5112" y="15066"/>
                      <a:pt x="4857" y="15247"/>
                      <a:pt x="4857" y="15247"/>
                    </a:cubicBezTo>
                    <a:cubicBezTo>
                      <a:pt x="4857" y="15247"/>
                      <a:pt x="4346" y="15066"/>
                      <a:pt x="4218" y="15066"/>
                    </a:cubicBezTo>
                    <a:cubicBezTo>
                      <a:pt x="4090" y="15066"/>
                      <a:pt x="4090" y="15066"/>
                      <a:pt x="3834" y="15066"/>
                    </a:cubicBezTo>
                    <a:cubicBezTo>
                      <a:pt x="3579" y="15066"/>
                      <a:pt x="2940" y="15066"/>
                      <a:pt x="2940" y="15066"/>
                    </a:cubicBezTo>
                    <a:cubicBezTo>
                      <a:pt x="3323" y="14521"/>
                      <a:pt x="3323" y="14521"/>
                      <a:pt x="3323" y="14521"/>
                    </a:cubicBezTo>
                    <a:cubicBezTo>
                      <a:pt x="3323" y="14521"/>
                      <a:pt x="3451" y="14158"/>
                      <a:pt x="3323" y="13976"/>
                    </a:cubicBezTo>
                    <a:cubicBezTo>
                      <a:pt x="3195" y="13795"/>
                      <a:pt x="3195" y="13613"/>
                      <a:pt x="3067" y="13613"/>
                    </a:cubicBezTo>
                    <a:cubicBezTo>
                      <a:pt x="2940" y="13432"/>
                      <a:pt x="2556" y="13069"/>
                      <a:pt x="2556" y="13069"/>
                    </a:cubicBezTo>
                    <a:cubicBezTo>
                      <a:pt x="2556" y="13069"/>
                      <a:pt x="2556" y="13069"/>
                      <a:pt x="2556" y="12887"/>
                    </a:cubicBezTo>
                    <a:cubicBezTo>
                      <a:pt x="2428" y="12706"/>
                      <a:pt x="2301" y="12161"/>
                      <a:pt x="2301" y="12161"/>
                    </a:cubicBezTo>
                    <a:cubicBezTo>
                      <a:pt x="2173" y="11798"/>
                      <a:pt x="2173" y="11798"/>
                      <a:pt x="2173" y="11798"/>
                    </a:cubicBezTo>
                    <a:cubicBezTo>
                      <a:pt x="2173" y="11798"/>
                      <a:pt x="1789" y="11435"/>
                      <a:pt x="1917" y="11072"/>
                    </a:cubicBezTo>
                    <a:cubicBezTo>
                      <a:pt x="2045" y="10709"/>
                      <a:pt x="2301" y="9802"/>
                      <a:pt x="2301" y="9802"/>
                    </a:cubicBezTo>
                    <a:cubicBezTo>
                      <a:pt x="2428" y="8894"/>
                      <a:pt x="2428" y="8894"/>
                      <a:pt x="2428" y="8894"/>
                    </a:cubicBezTo>
                    <a:cubicBezTo>
                      <a:pt x="2301" y="8350"/>
                      <a:pt x="2301" y="8350"/>
                      <a:pt x="2301" y="8350"/>
                    </a:cubicBezTo>
                    <a:cubicBezTo>
                      <a:pt x="2045" y="7805"/>
                      <a:pt x="2045" y="7805"/>
                      <a:pt x="2045" y="7805"/>
                    </a:cubicBezTo>
                    <a:cubicBezTo>
                      <a:pt x="2045" y="7805"/>
                      <a:pt x="1917" y="7805"/>
                      <a:pt x="1789" y="7442"/>
                    </a:cubicBezTo>
                    <a:cubicBezTo>
                      <a:pt x="1789" y="6897"/>
                      <a:pt x="1789" y="6897"/>
                      <a:pt x="1662" y="6716"/>
                    </a:cubicBezTo>
                    <a:cubicBezTo>
                      <a:pt x="1534" y="6353"/>
                      <a:pt x="1022" y="6171"/>
                      <a:pt x="1022" y="6171"/>
                    </a:cubicBezTo>
                    <a:cubicBezTo>
                      <a:pt x="383" y="6171"/>
                      <a:pt x="383" y="6171"/>
                      <a:pt x="383" y="6171"/>
                    </a:cubicBezTo>
                    <a:lnTo>
                      <a:pt x="256" y="5990"/>
                    </a:lnTo>
                    <a:close/>
                  </a:path>
                </a:pathLst>
              </a:custGeom>
              <a:solidFill>
                <a:srgbClr val="57565A">
                  <a:alpha val="15000"/>
                </a:srgbClr>
              </a:solidFill>
              <a:ln w="3175" cap="rnd">
                <a:solidFill>
                  <a:srgbClr val="9A999D"/>
                </a:solidFill>
                <a:prstDash val="solid"/>
                <a:round/>
              </a:ln>
              <a:effectLst/>
            </p:spPr>
            <p:txBody>
              <a:bodyPr wrap="square" lIns="35718" tIns="35718" rIns="35718" bIns="35718" numCol="1" anchor="t">
                <a:noAutofit/>
              </a:bodyPr>
              <a:lstStyle/>
              <a:p>
                <a:pPr defTabSz="857228">
                  <a:defRPr sz="1100">
                    <a:solidFill>
                      <a:srgbClr val="57565A"/>
                    </a:solidFill>
                    <a:latin typeface="Open Sans Light"/>
                    <a:ea typeface="Open Sans Light"/>
                    <a:cs typeface="Open Sans Light"/>
                    <a:sym typeface="Open Sans Light"/>
                  </a:defRPr>
                </a:pPr>
              </a:p>
            </p:txBody>
          </p:sp>
          <p:sp>
            <p:nvSpPr>
              <p:cNvPr id="1061" name="Freeform 219"/>
              <p:cNvSpPr/>
              <p:nvPr/>
            </p:nvSpPr>
            <p:spPr>
              <a:xfrm>
                <a:off x="2646579" y="2801649"/>
                <a:ext cx="563730" cy="3872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520" y="7751"/>
                    </a:moveTo>
                    <a:cubicBezTo>
                      <a:pt x="2520" y="7751"/>
                      <a:pt x="2520" y="7751"/>
                      <a:pt x="2520" y="7751"/>
                    </a:cubicBezTo>
                    <a:cubicBezTo>
                      <a:pt x="2520" y="7751"/>
                      <a:pt x="2520" y="7751"/>
                      <a:pt x="2520" y="7751"/>
                    </a:cubicBezTo>
                    <a:cubicBezTo>
                      <a:pt x="2520" y="7624"/>
                      <a:pt x="2520" y="7624"/>
                      <a:pt x="2520" y="7624"/>
                    </a:cubicBezTo>
                    <a:cubicBezTo>
                      <a:pt x="2520" y="7369"/>
                      <a:pt x="2520" y="7369"/>
                      <a:pt x="2520" y="7369"/>
                    </a:cubicBezTo>
                    <a:cubicBezTo>
                      <a:pt x="2790" y="6861"/>
                      <a:pt x="2790" y="6861"/>
                      <a:pt x="2790" y="6861"/>
                    </a:cubicBezTo>
                    <a:cubicBezTo>
                      <a:pt x="2790" y="6226"/>
                      <a:pt x="2790" y="6226"/>
                      <a:pt x="2790" y="6226"/>
                    </a:cubicBezTo>
                    <a:cubicBezTo>
                      <a:pt x="3510" y="6353"/>
                      <a:pt x="3510" y="6353"/>
                      <a:pt x="3510" y="6353"/>
                    </a:cubicBezTo>
                    <a:cubicBezTo>
                      <a:pt x="3960" y="6988"/>
                      <a:pt x="3960" y="6988"/>
                      <a:pt x="3960" y="6988"/>
                    </a:cubicBezTo>
                    <a:cubicBezTo>
                      <a:pt x="4590" y="7496"/>
                      <a:pt x="4590" y="7496"/>
                      <a:pt x="4590" y="7496"/>
                    </a:cubicBezTo>
                    <a:cubicBezTo>
                      <a:pt x="4950" y="7751"/>
                      <a:pt x="4950" y="7751"/>
                      <a:pt x="4950" y="7751"/>
                    </a:cubicBezTo>
                    <a:cubicBezTo>
                      <a:pt x="5760" y="7496"/>
                      <a:pt x="5760" y="7496"/>
                      <a:pt x="5760" y="7496"/>
                    </a:cubicBezTo>
                    <a:cubicBezTo>
                      <a:pt x="7290" y="7369"/>
                      <a:pt x="7290" y="7369"/>
                      <a:pt x="7290" y="7369"/>
                    </a:cubicBezTo>
                    <a:cubicBezTo>
                      <a:pt x="7290" y="7369"/>
                      <a:pt x="8100" y="7242"/>
                      <a:pt x="8190" y="7115"/>
                    </a:cubicBezTo>
                    <a:cubicBezTo>
                      <a:pt x="8280" y="6988"/>
                      <a:pt x="8820" y="6861"/>
                      <a:pt x="8640" y="6607"/>
                    </a:cubicBezTo>
                    <a:cubicBezTo>
                      <a:pt x="8460" y="6480"/>
                      <a:pt x="8100" y="6099"/>
                      <a:pt x="8100" y="6099"/>
                    </a:cubicBezTo>
                    <a:cubicBezTo>
                      <a:pt x="8100" y="5845"/>
                      <a:pt x="8100" y="5845"/>
                      <a:pt x="8100" y="5845"/>
                    </a:cubicBezTo>
                    <a:cubicBezTo>
                      <a:pt x="8550" y="5209"/>
                      <a:pt x="8550" y="5209"/>
                      <a:pt x="8550" y="5209"/>
                    </a:cubicBezTo>
                    <a:cubicBezTo>
                      <a:pt x="9360" y="4828"/>
                      <a:pt x="9360" y="4828"/>
                      <a:pt x="9360" y="4828"/>
                    </a:cubicBezTo>
                    <a:cubicBezTo>
                      <a:pt x="9990" y="4701"/>
                      <a:pt x="9990" y="4701"/>
                      <a:pt x="9990" y="4701"/>
                    </a:cubicBezTo>
                    <a:cubicBezTo>
                      <a:pt x="10350" y="4574"/>
                      <a:pt x="10350" y="4574"/>
                      <a:pt x="10350" y="4574"/>
                    </a:cubicBezTo>
                    <a:cubicBezTo>
                      <a:pt x="10530" y="3812"/>
                      <a:pt x="10530" y="3812"/>
                      <a:pt x="10530" y="3812"/>
                    </a:cubicBezTo>
                    <a:cubicBezTo>
                      <a:pt x="11070" y="3685"/>
                      <a:pt x="11070" y="3685"/>
                      <a:pt x="11070" y="3685"/>
                    </a:cubicBezTo>
                    <a:cubicBezTo>
                      <a:pt x="11430" y="3812"/>
                      <a:pt x="11430" y="3812"/>
                      <a:pt x="11430" y="3812"/>
                    </a:cubicBezTo>
                    <a:cubicBezTo>
                      <a:pt x="11970" y="3812"/>
                      <a:pt x="11970" y="3812"/>
                      <a:pt x="11970" y="3812"/>
                    </a:cubicBezTo>
                    <a:cubicBezTo>
                      <a:pt x="12240" y="3304"/>
                      <a:pt x="12240" y="3304"/>
                      <a:pt x="12240" y="3304"/>
                    </a:cubicBezTo>
                    <a:cubicBezTo>
                      <a:pt x="12510" y="3049"/>
                      <a:pt x="12510" y="3049"/>
                      <a:pt x="12510" y="3049"/>
                    </a:cubicBezTo>
                    <a:cubicBezTo>
                      <a:pt x="12870" y="2795"/>
                      <a:pt x="12870" y="2795"/>
                      <a:pt x="12870" y="2795"/>
                    </a:cubicBezTo>
                    <a:cubicBezTo>
                      <a:pt x="13140" y="2033"/>
                      <a:pt x="13140" y="2033"/>
                      <a:pt x="13140" y="2033"/>
                    </a:cubicBezTo>
                    <a:cubicBezTo>
                      <a:pt x="13320" y="1144"/>
                      <a:pt x="13320" y="1144"/>
                      <a:pt x="13320" y="1144"/>
                    </a:cubicBezTo>
                    <a:cubicBezTo>
                      <a:pt x="13410" y="762"/>
                      <a:pt x="13410" y="762"/>
                      <a:pt x="13410" y="762"/>
                    </a:cubicBezTo>
                    <a:cubicBezTo>
                      <a:pt x="14670" y="254"/>
                      <a:pt x="14670" y="254"/>
                      <a:pt x="14670" y="254"/>
                    </a:cubicBezTo>
                    <a:cubicBezTo>
                      <a:pt x="15120" y="635"/>
                      <a:pt x="15120" y="635"/>
                      <a:pt x="15120" y="635"/>
                    </a:cubicBezTo>
                    <a:cubicBezTo>
                      <a:pt x="15750" y="508"/>
                      <a:pt x="15750" y="508"/>
                      <a:pt x="15750" y="508"/>
                    </a:cubicBezTo>
                    <a:cubicBezTo>
                      <a:pt x="16200" y="0"/>
                      <a:pt x="16200" y="0"/>
                      <a:pt x="16200" y="0"/>
                    </a:cubicBezTo>
                    <a:cubicBezTo>
                      <a:pt x="16740" y="127"/>
                      <a:pt x="16740" y="127"/>
                      <a:pt x="16740" y="127"/>
                    </a:cubicBezTo>
                    <a:cubicBezTo>
                      <a:pt x="17460" y="1144"/>
                      <a:pt x="17460" y="1144"/>
                      <a:pt x="17460" y="1144"/>
                    </a:cubicBezTo>
                    <a:cubicBezTo>
                      <a:pt x="18180" y="1144"/>
                      <a:pt x="18180" y="1144"/>
                      <a:pt x="18180" y="1144"/>
                    </a:cubicBezTo>
                    <a:cubicBezTo>
                      <a:pt x="18630" y="762"/>
                      <a:pt x="18630" y="762"/>
                      <a:pt x="18630" y="762"/>
                    </a:cubicBezTo>
                    <a:cubicBezTo>
                      <a:pt x="19080" y="508"/>
                      <a:pt x="19080" y="508"/>
                      <a:pt x="19080" y="508"/>
                    </a:cubicBezTo>
                    <a:cubicBezTo>
                      <a:pt x="19350" y="889"/>
                      <a:pt x="19350" y="889"/>
                      <a:pt x="19350" y="889"/>
                    </a:cubicBezTo>
                    <a:cubicBezTo>
                      <a:pt x="19620" y="1398"/>
                      <a:pt x="19620" y="1398"/>
                      <a:pt x="19620" y="1398"/>
                    </a:cubicBezTo>
                    <a:cubicBezTo>
                      <a:pt x="20070" y="1271"/>
                      <a:pt x="20070" y="1271"/>
                      <a:pt x="20070" y="1271"/>
                    </a:cubicBezTo>
                    <a:cubicBezTo>
                      <a:pt x="20340" y="1779"/>
                      <a:pt x="20340" y="1779"/>
                      <a:pt x="20340" y="1779"/>
                    </a:cubicBezTo>
                    <a:cubicBezTo>
                      <a:pt x="20610" y="2160"/>
                      <a:pt x="20610" y="2160"/>
                      <a:pt x="20610" y="2160"/>
                    </a:cubicBezTo>
                    <a:cubicBezTo>
                      <a:pt x="21060" y="2033"/>
                      <a:pt x="21060" y="2033"/>
                      <a:pt x="21060" y="2033"/>
                    </a:cubicBezTo>
                    <a:cubicBezTo>
                      <a:pt x="21510" y="2414"/>
                      <a:pt x="21510" y="2414"/>
                      <a:pt x="21510" y="2414"/>
                    </a:cubicBezTo>
                    <a:cubicBezTo>
                      <a:pt x="21420" y="2922"/>
                      <a:pt x="21420" y="2922"/>
                      <a:pt x="21420" y="2922"/>
                    </a:cubicBezTo>
                    <a:cubicBezTo>
                      <a:pt x="21600" y="3558"/>
                      <a:pt x="21600" y="3558"/>
                      <a:pt x="21600" y="3558"/>
                    </a:cubicBezTo>
                    <a:cubicBezTo>
                      <a:pt x="21330" y="3939"/>
                      <a:pt x="21330" y="3939"/>
                      <a:pt x="21330" y="3939"/>
                    </a:cubicBezTo>
                    <a:cubicBezTo>
                      <a:pt x="21330" y="3939"/>
                      <a:pt x="21240" y="4193"/>
                      <a:pt x="21060" y="4193"/>
                    </a:cubicBezTo>
                    <a:cubicBezTo>
                      <a:pt x="20970" y="4320"/>
                      <a:pt x="20790" y="4447"/>
                      <a:pt x="20790" y="4447"/>
                    </a:cubicBezTo>
                    <a:cubicBezTo>
                      <a:pt x="20520" y="4828"/>
                      <a:pt x="20520" y="4828"/>
                      <a:pt x="20520" y="4828"/>
                    </a:cubicBezTo>
                    <a:cubicBezTo>
                      <a:pt x="20160" y="4955"/>
                      <a:pt x="20160" y="4955"/>
                      <a:pt x="20160" y="4955"/>
                    </a:cubicBezTo>
                    <a:cubicBezTo>
                      <a:pt x="19890" y="5082"/>
                      <a:pt x="19890" y="5082"/>
                      <a:pt x="19890" y="5082"/>
                    </a:cubicBezTo>
                    <a:cubicBezTo>
                      <a:pt x="19710" y="5336"/>
                      <a:pt x="19710" y="5336"/>
                      <a:pt x="19710" y="5336"/>
                    </a:cubicBezTo>
                    <a:cubicBezTo>
                      <a:pt x="19530" y="6099"/>
                      <a:pt x="19530" y="6099"/>
                      <a:pt x="19530" y="6099"/>
                    </a:cubicBezTo>
                    <a:cubicBezTo>
                      <a:pt x="19260" y="6480"/>
                      <a:pt x="19260" y="6480"/>
                      <a:pt x="19260" y="6480"/>
                    </a:cubicBezTo>
                    <a:cubicBezTo>
                      <a:pt x="19170" y="7115"/>
                      <a:pt x="19170" y="7115"/>
                      <a:pt x="19170" y="7115"/>
                    </a:cubicBezTo>
                    <a:cubicBezTo>
                      <a:pt x="19170" y="7115"/>
                      <a:pt x="19350" y="7751"/>
                      <a:pt x="19170" y="7878"/>
                    </a:cubicBezTo>
                    <a:cubicBezTo>
                      <a:pt x="19080" y="7878"/>
                      <a:pt x="18990" y="8005"/>
                      <a:pt x="18990" y="8005"/>
                    </a:cubicBezTo>
                    <a:cubicBezTo>
                      <a:pt x="18900" y="9021"/>
                      <a:pt x="18900" y="9021"/>
                      <a:pt x="18900" y="9021"/>
                    </a:cubicBezTo>
                    <a:cubicBezTo>
                      <a:pt x="18540" y="9529"/>
                      <a:pt x="18540" y="9529"/>
                      <a:pt x="18540" y="9529"/>
                    </a:cubicBezTo>
                    <a:cubicBezTo>
                      <a:pt x="18450" y="10546"/>
                      <a:pt x="18450" y="10546"/>
                      <a:pt x="18450" y="10546"/>
                    </a:cubicBezTo>
                    <a:cubicBezTo>
                      <a:pt x="18450" y="10546"/>
                      <a:pt x="18630" y="11054"/>
                      <a:pt x="18360" y="11054"/>
                    </a:cubicBezTo>
                    <a:cubicBezTo>
                      <a:pt x="18180" y="11181"/>
                      <a:pt x="18090" y="11435"/>
                      <a:pt x="18090" y="11435"/>
                    </a:cubicBezTo>
                    <a:cubicBezTo>
                      <a:pt x="18090" y="12325"/>
                      <a:pt x="18090" y="12325"/>
                      <a:pt x="18090" y="12325"/>
                    </a:cubicBezTo>
                    <a:cubicBezTo>
                      <a:pt x="17820" y="12960"/>
                      <a:pt x="17820" y="12960"/>
                      <a:pt x="17820" y="12960"/>
                    </a:cubicBezTo>
                    <a:cubicBezTo>
                      <a:pt x="17910" y="13468"/>
                      <a:pt x="17910" y="13468"/>
                      <a:pt x="17910" y="13468"/>
                    </a:cubicBezTo>
                    <a:cubicBezTo>
                      <a:pt x="17730" y="13849"/>
                      <a:pt x="17730" y="13849"/>
                      <a:pt x="17730" y="13849"/>
                    </a:cubicBezTo>
                    <a:cubicBezTo>
                      <a:pt x="17820" y="14485"/>
                      <a:pt x="17820" y="14485"/>
                      <a:pt x="17820" y="14485"/>
                    </a:cubicBezTo>
                    <a:cubicBezTo>
                      <a:pt x="17640" y="14866"/>
                      <a:pt x="17640" y="14866"/>
                      <a:pt x="17640" y="14866"/>
                    </a:cubicBezTo>
                    <a:cubicBezTo>
                      <a:pt x="17550" y="14993"/>
                      <a:pt x="17550" y="14993"/>
                      <a:pt x="17550" y="14993"/>
                    </a:cubicBezTo>
                    <a:cubicBezTo>
                      <a:pt x="17460" y="15374"/>
                      <a:pt x="17460" y="15374"/>
                      <a:pt x="17460" y="15374"/>
                    </a:cubicBezTo>
                    <a:cubicBezTo>
                      <a:pt x="17280" y="16009"/>
                      <a:pt x="17280" y="16009"/>
                      <a:pt x="17280" y="16009"/>
                    </a:cubicBezTo>
                    <a:cubicBezTo>
                      <a:pt x="16560" y="16899"/>
                      <a:pt x="16560" y="16899"/>
                      <a:pt x="16560" y="16899"/>
                    </a:cubicBezTo>
                    <a:cubicBezTo>
                      <a:pt x="16200" y="16772"/>
                      <a:pt x="16200" y="16772"/>
                      <a:pt x="16200" y="16772"/>
                    </a:cubicBezTo>
                    <a:cubicBezTo>
                      <a:pt x="15930" y="17153"/>
                      <a:pt x="15930" y="17153"/>
                      <a:pt x="15930" y="17153"/>
                    </a:cubicBezTo>
                    <a:cubicBezTo>
                      <a:pt x="15930" y="17153"/>
                      <a:pt x="16020" y="17153"/>
                      <a:pt x="15840" y="17407"/>
                    </a:cubicBezTo>
                    <a:cubicBezTo>
                      <a:pt x="15660" y="17534"/>
                      <a:pt x="15300" y="17661"/>
                      <a:pt x="15300" y="17661"/>
                    </a:cubicBezTo>
                    <a:cubicBezTo>
                      <a:pt x="15120" y="17661"/>
                      <a:pt x="15120" y="17661"/>
                      <a:pt x="15120" y="17661"/>
                    </a:cubicBezTo>
                    <a:cubicBezTo>
                      <a:pt x="14490" y="17661"/>
                      <a:pt x="14490" y="17661"/>
                      <a:pt x="14490" y="17661"/>
                    </a:cubicBezTo>
                    <a:cubicBezTo>
                      <a:pt x="14490" y="17661"/>
                      <a:pt x="14400" y="17534"/>
                      <a:pt x="14310" y="17661"/>
                    </a:cubicBezTo>
                    <a:cubicBezTo>
                      <a:pt x="14220" y="17661"/>
                      <a:pt x="13770" y="17661"/>
                      <a:pt x="13770" y="17661"/>
                    </a:cubicBezTo>
                    <a:cubicBezTo>
                      <a:pt x="13770" y="17661"/>
                      <a:pt x="13590" y="17534"/>
                      <a:pt x="13500" y="17534"/>
                    </a:cubicBezTo>
                    <a:cubicBezTo>
                      <a:pt x="13410" y="17534"/>
                      <a:pt x="12870" y="17661"/>
                      <a:pt x="12870" y="17661"/>
                    </a:cubicBezTo>
                    <a:cubicBezTo>
                      <a:pt x="12510" y="17915"/>
                      <a:pt x="12510" y="17915"/>
                      <a:pt x="12510" y="17915"/>
                    </a:cubicBezTo>
                    <a:cubicBezTo>
                      <a:pt x="12510" y="17915"/>
                      <a:pt x="12420" y="17661"/>
                      <a:pt x="12330" y="17788"/>
                    </a:cubicBezTo>
                    <a:cubicBezTo>
                      <a:pt x="12150" y="17788"/>
                      <a:pt x="11700" y="18042"/>
                      <a:pt x="11700" y="18042"/>
                    </a:cubicBezTo>
                    <a:cubicBezTo>
                      <a:pt x="11700" y="18042"/>
                      <a:pt x="11880" y="18296"/>
                      <a:pt x="11700" y="18296"/>
                    </a:cubicBezTo>
                    <a:cubicBezTo>
                      <a:pt x="11610" y="18296"/>
                      <a:pt x="11340" y="18805"/>
                      <a:pt x="11340" y="18805"/>
                    </a:cubicBezTo>
                    <a:cubicBezTo>
                      <a:pt x="11160" y="18932"/>
                      <a:pt x="11160" y="18932"/>
                      <a:pt x="11160" y="18932"/>
                    </a:cubicBezTo>
                    <a:cubicBezTo>
                      <a:pt x="11070" y="19313"/>
                      <a:pt x="11070" y="19313"/>
                      <a:pt x="11070" y="19313"/>
                    </a:cubicBezTo>
                    <a:cubicBezTo>
                      <a:pt x="11070" y="19313"/>
                      <a:pt x="10980" y="19313"/>
                      <a:pt x="10800" y="19313"/>
                    </a:cubicBezTo>
                    <a:cubicBezTo>
                      <a:pt x="10710" y="19313"/>
                      <a:pt x="10440" y="19440"/>
                      <a:pt x="10440" y="19440"/>
                    </a:cubicBezTo>
                    <a:cubicBezTo>
                      <a:pt x="10350" y="19313"/>
                      <a:pt x="10350" y="19313"/>
                      <a:pt x="10350" y="19313"/>
                    </a:cubicBezTo>
                    <a:cubicBezTo>
                      <a:pt x="9990" y="20075"/>
                      <a:pt x="9990" y="20075"/>
                      <a:pt x="9990" y="20075"/>
                    </a:cubicBezTo>
                    <a:cubicBezTo>
                      <a:pt x="9630" y="20329"/>
                      <a:pt x="9630" y="20329"/>
                      <a:pt x="9630" y="20329"/>
                    </a:cubicBezTo>
                    <a:cubicBezTo>
                      <a:pt x="9450" y="20202"/>
                      <a:pt x="9450" y="20202"/>
                      <a:pt x="9450" y="20202"/>
                    </a:cubicBezTo>
                    <a:cubicBezTo>
                      <a:pt x="9270" y="20838"/>
                      <a:pt x="9270" y="20838"/>
                      <a:pt x="9270" y="20838"/>
                    </a:cubicBezTo>
                    <a:cubicBezTo>
                      <a:pt x="9270" y="20838"/>
                      <a:pt x="9000" y="20965"/>
                      <a:pt x="9000" y="21092"/>
                    </a:cubicBezTo>
                    <a:cubicBezTo>
                      <a:pt x="8910" y="21219"/>
                      <a:pt x="8460" y="21219"/>
                      <a:pt x="8460" y="21219"/>
                    </a:cubicBezTo>
                    <a:cubicBezTo>
                      <a:pt x="8100" y="21219"/>
                      <a:pt x="8100" y="21219"/>
                      <a:pt x="8100" y="21219"/>
                    </a:cubicBezTo>
                    <a:cubicBezTo>
                      <a:pt x="7470" y="21473"/>
                      <a:pt x="7470" y="21473"/>
                      <a:pt x="7470" y="21473"/>
                    </a:cubicBezTo>
                    <a:cubicBezTo>
                      <a:pt x="7470" y="21473"/>
                      <a:pt x="7290" y="21600"/>
                      <a:pt x="7200" y="21600"/>
                    </a:cubicBezTo>
                    <a:cubicBezTo>
                      <a:pt x="7110" y="21600"/>
                      <a:pt x="6660" y="21473"/>
                      <a:pt x="6660" y="21473"/>
                    </a:cubicBezTo>
                    <a:cubicBezTo>
                      <a:pt x="6390" y="21600"/>
                      <a:pt x="6390" y="21600"/>
                      <a:pt x="6390" y="21600"/>
                    </a:cubicBezTo>
                    <a:cubicBezTo>
                      <a:pt x="5760" y="21346"/>
                      <a:pt x="5760" y="21346"/>
                      <a:pt x="5760" y="21346"/>
                    </a:cubicBezTo>
                    <a:cubicBezTo>
                      <a:pt x="5580" y="20965"/>
                      <a:pt x="5580" y="20965"/>
                      <a:pt x="5580" y="20965"/>
                    </a:cubicBezTo>
                    <a:cubicBezTo>
                      <a:pt x="5040" y="20838"/>
                      <a:pt x="5040" y="20838"/>
                      <a:pt x="5040" y="20838"/>
                    </a:cubicBezTo>
                    <a:cubicBezTo>
                      <a:pt x="4950" y="20584"/>
                      <a:pt x="4950" y="20584"/>
                      <a:pt x="4950" y="20584"/>
                    </a:cubicBezTo>
                    <a:cubicBezTo>
                      <a:pt x="4590" y="20584"/>
                      <a:pt x="4590" y="20584"/>
                      <a:pt x="4590" y="20584"/>
                    </a:cubicBezTo>
                    <a:cubicBezTo>
                      <a:pt x="4230" y="20075"/>
                      <a:pt x="4230" y="20075"/>
                      <a:pt x="4230" y="20075"/>
                    </a:cubicBezTo>
                    <a:cubicBezTo>
                      <a:pt x="3780" y="19313"/>
                      <a:pt x="3780" y="19313"/>
                      <a:pt x="3780" y="19313"/>
                    </a:cubicBezTo>
                    <a:cubicBezTo>
                      <a:pt x="2880" y="18932"/>
                      <a:pt x="2880" y="18932"/>
                      <a:pt x="2880" y="18932"/>
                    </a:cubicBezTo>
                    <a:cubicBezTo>
                      <a:pt x="2610" y="18424"/>
                      <a:pt x="2610" y="18424"/>
                      <a:pt x="2610" y="18424"/>
                    </a:cubicBezTo>
                    <a:cubicBezTo>
                      <a:pt x="2340" y="18169"/>
                      <a:pt x="2340" y="18169"/>
                      <a:pt x="2340" y="18169"/>
                    </a:cubicBezTo>
                    <a:cubicBezTo>
                      <a:pt x="1980" y="17788"/>
                      <a:pt x="1980" y="17788"/>
                      <a:pt x="1980" y="17788"/>
                    </a:cubicBezTo>
                    <a:cubicBezTo>
                      <a:pt x="1620" y="17407"/>
                      <a:pt x="1620" y="17407"/>
                      <a:pt x="1620" y="17407"/>
                    </a:cubicBezTo>
                    <a:cubicBezTo>
                      <a:pt x="1440" y="17153"/>
                      <a:pt x="1440" y="17153"/>
                      <a:pt x="1440" y="17153"/>
                    </a:cubicBezTo>
                    <a:cubicBezTo>
                      <a:pt x="900" y="16136"/>
                      <a:pt x="900" y="16136"/>
                      <a:pt x="900" y="16136"/>
                    </a:cubicBezTo>
                    <a:cubicBezTo>
                      <a:pt x="900" y="15882"/>
                      <a:pt x="900" y="15882"/>
                      <a:pt x="900" y="15882"/>
                    </a:cubicBezTo>
                    <a:cubicBezTo>
                      <a:pt x="630" y="15374"/>
                      <a:pt x="630" y="15374"/>
                      <a:pt x="630" y="15374"/>
                    </a:cubicBezTo>
                    <a:cubicBezTo>
                      <a:pt x="540" y="14866"/>
                      <a:pt x="540" y="14866"/>
                      <a:pt x="540" y="14866"/>
                    </a:cubicBezTo>
                    <a:cubicBezTo>
                      <a:pt x="360" y="14612"/>
                      <a:pt x="360" y="14612"/>
                      <a:pt x="360" y="14612"/>
                    </a:cubicBezTo>
                    <a:cubicBezTo>
                      <a:pt x="0" y="14866"/>
                      <a:pt x="0" y="14866"/>
                      <a:pt x="0" y="14866"/>
                    </a:cubicBezTo>
                    <a:cubicBezTo>
                      <a:pt x="0" y="14866"/>
                      <a:pt x="0" y="14866"/>
                      <a:pt x="0" y="14866"/>
                    </a:cubicBezTo>
                    <a:cubicBezTo>
                      <a:pt x="0" y="14739"/>
                      <a:pt x="0" y="14739"/>
                      <a:pt x="0" y="14739"/>
                    </a:cubicBezTo>
                    <a:cubicBezTo>
                      <a:pt x="270" y="13849"/>
                      <a:pt x="270" y="13849"/>
                      <a:pt x="270" y="13849"/>
                    </a:cubicBezTo>
                    <a:cubicBezTo>
                      <a:pt x="540" y="13722"/>
                      <a:pt x="540" y="13722"/>
                      <a:pt x="540" y="13722"/>
                    </a:cubicBezTo>
                    <a:cubicBezTo>
                      <a:pt x="810" y="13087"/>
                      <a:pt x="810" y="13087"/>
                      <a:pt x="810" y="13087"/>
                    </a:cubicBezTo>
                    <a:cubicBezTo>
                      <a:pt x="720" y="12325"/>
                      <a:pt x="720" y="12325"/>
                      <a:pt x="720" y="12325"/>
                    </a:cubicBezTo>
                    <a:cubicBezTo>
                      <a:pt x="720" y="12071"/>
                      <a:pt x="720" y="12071"/>
                      <a:pt x="720" y="12071"/>
                    </a:cubicBezTo>
                    <a:cubicBezTo>
                      <a:pt x="450" y="11308"/>
                      <a:pt x="450" y="11308"/>
                      <a:pt x="450" y="11308"/>
                    </a:cubicBezTo>
                    <a:cubicBezTo>
                      <a:pt x="450" y="11308"/>
                      <a:pt x="540" y="11181"/>
                      <a:pt x="630" y="11181"/>
                    </a:cubicBezTo>
                    <a:cubicBezTo>
                      <a:pt x="720" y="11181"/>
                      <a:pt x="990" y="10927"/>
                      <a:pt x="990" y="10927"/>
                    </a:cubicBezTo>
                    <a:cubicBezTo>
                      <a:pt x="1530" y="10419"/>
                      <a:pt x="1530" y="10419"/>
                      <a:pt x="1530" y="10419"/>
                    </a:cubicBezTo>
                    <a:cubicBezTo>
                      <a:pt x="1080" y="9402"/>
                      <a:pt x="1080" y="9402"/>
                      <a:pt x="1080" y="9402"/>
                    </a:cubicBezTo>
                    <a:cubicBezTo>
                      <a:pt x="900" y="9402"/>
                      <a:pt x="900" y="9402"/>
                      <a:pt x="900" y="9402"/>
                    </a:cubicBezTo>
                    <a:cubicBezTo>
                      <a:pt x="360" y="9148"/>
                      <a:pt x="360" y="9148"/>
                      <a:pt x="360" y="9148"/>
                    </a:cubicBezTo>
                    <a:cubicBezTo>
                      <a:pt x="720" y="8767"/>
                      <a:pt x="720" y="8767"/>
                      <a:pt x="720" y="8767"/>
                    </a:cubicBezTo>
                    <a:cubicBezTo>
                      <a:pt x="900" y="8513"/>
                      <a:pt x="900" y="8513"/>
                      <a:pt x="900" y="8513"/>
                    </a:cubicBezTo>
                    <a:cubicBezTo>
                      <a:pt x="1620" y="8894"/>
                      <a:pt x="1620" y="8894"/>
                      <a:pt x="1620" y="8894"/>
                    </a:cubicBezTo>
                    <a:cubicBezTo>
                      <a:pt x="1620" y="8894"/>
                      <a:pt x="1890" y="9021"/>
                      <a:pt x="1800" y="8894"/>
                    </a:cubicBezTo>
                    <a:cubicBezTo>
                      <a:pt x="1800" y="8513"/>
                      <a:pt x="1890" y="8767"/>
                      <a:pt x="1890" y="8767"/>
                    </a:cubicBezTo>
                    <a:cubicBezTo>
                      <a:pt x="1980" y="9021"/>
                      <a:pt x="2250" y="8767"/>
                      <a:pt x="2430" y="8767"/>
                    </a:cubicBezTo>
                    <a:cubicBezTo>
                      <a:pt x="2700" y="8640"/>
                      <a:pt x="2520" y="8386"/>
                      <a:pt x="2430" y="8132"/>
                    </a:cubicBezTo>
                    <a:cubicBezTo>
                      <a:pt x="2430" y="8005"/>
                      <a:pt x="2430" y="7878"/>
                      <a:pt x="2520" y="7751"/>
                    </a:cubicBezTo>
                    <a:close/>
                  </a:path>
                </a:pathLst>
              </a:custGeom>
              <a:solidFill>
                <a:srgbClr val="57565A">
                  <a:alpha val="15000"/>
                </a:srgbClr>
              </a:solidFill>
              <a:ln w="3175" cap="rnd">
                <a:solidFill>
                  <a:srgbClr val="9A999D"/>
                </a:solidFill>
                <a:prstDash val="solid"/>
                <a:round/>
              </a:ln>
              <a:effectLst/>
            </p:spPr>
            <p:txBody>
              <a:bodyPr wrap="square" lIns="35718" tIns="35718" rIns="35718" bIns="35718" numCol="1" anchor="t">
                <a:noAutofit/>
              </a:bodyPr>
              <a:lstStyle/>
              <a:p>
                <a:pPr defTabSz="857228">
                  <a:defRPr sz="1100">
                    <a:solidFill>
                      <a:srgbClr val="57565A"/>
                    </a:solidFill>
                    <a:latin typeface="Open Sans Light"/>
                    <a:ea typeface="Open Sans Light"/>
                    <a:cs typeface="Open Sans Light"/>
                    <a:sym typeface="Open Sans Light"/>
                  </a:defRPr>
                </a:pPr>
              </a:p>
            </p:txBody>
          </p:sp>
          <p:sp>
            <p:nvSpPr>
              <p:cNvPr id="1062" name="Freeform 7"/>
              <p:cNvSpPr/>
              <p:nvPr/>
            </p:nvSpPr>
            <p:spPr>
              <a:xfrm>
                <a:off x="3100505" y="1789150"/>
                <a:ext cx="675796" cy="6143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075" y="5280"/>
                    </a:moveTo>
                    <a:cubicBezTo>
                      <a:pt x="6000" y="4880"/>
                      <a:pt x="6000" y="4880"/>
                      <a:pt x="6000" y="4880"/>
                    </a:cubicBezTo>
                    <a:cubicBezTo>
                      <a:pt x="6300" y="4720"/>
                      <a:pt x="6300" y="4720"/>
                      <a:pt x="6300" y="4720"/>
                    </a:cubicBezTo>
                    <a:cubicBezTo>
                      <a:pt x="6225" y="4400"/>
                      <a:pt x="6225" y="4400"/>
                      <a:pt x="6225" y="4400"/>
                    </a:cubicBezTo>
                    <a:cubicBezTo>
                      <a:pt x="5700" y="4480"/>
                      <a:pt x="5700" y="4480"/>
                      <a:pt x="5700" y="4480"/>
                    </a:cubicBezTo>
                    <a:cubicBezTo>
                      <a:pt x="5475" y="4400"/>
                      <a:pt x="5475" y="4400"/>
                      <a:pt x="5475" y="4400"/>
                    </a:cubicBezTo>
                    <a:cubicBezTo>
                      <a:pt x="5475" y="4000"/>
                      <a:pt x="5475" y="4000"/>
                      <a:pt x="5475" y="4000"/>
                    </a:cubicBezTo>
                    <a:cubicBezTo>
                      <a:pt x="5625" y="3600"/>
                      <a:pt x="5625" y="3600"/>
                      <a:pt x="5625" y="3600"/>
                    </a:cubicBezTo>
                    <a:cubicBezTo>
                      <a:pt x="5550" y="2880"/>
                      <a:pt x="5550" y="2880"/>
                      <a:pt x="5550" y="2880"/>
                    </a:cubicBezTo>
                    <a:cubicBezTo>
                      <a:pt x="5550" y="2880"/>
                      <a:pt x="5400" y="2880"/>
                      <a:pt x="5625" y="2720"/>
                    </a:cubicBezTo>
                    <a:cubicBezTo>
                      <a:pt x="5925" y="2640"/>
                      <a:pt x="6075" y="2640"/>
                      <a:pt x="6075" y="2640"/>
                    </a:cubicBezTo>
                    <a:cubicBezTo>
                      <a:pt x="6150" y="2160"/>
                      <a:pt x="6150" y="2160"/>
                      <a:pt x="6150" y="2160"/>
                    </a:cubicBezTo>
                    <a:cubicBezTo>
                      <a:pt x="6375" y="1920"/>
                      <a:pt x="6375" y="1920"/>
                      <a:pt x="6375" y="1920"/>
                    </a:cubicBezTo>
                    <a:cubicBezTo>
                      <a:pt x="6375" y="1920"/>
                      <a:pt x="6300" y="1920"/>
                      <a:pt x="6600" y="1920"/>
                    </a:cubicBezTo>
                    <a:cubicBezTo>
                      <a:pt x="6900" y="1920"/>
                      <a:pt x="6975" y="1920"/>
                      <a:pt x="6975" y="1920"/>
                    </a:cubicBezTo>
                    <a:cubicBezTo>
                      <a:pt x="7575" y="1920"/>
                      <a:pt x="7575" y="1920"/>
                      <a:pt x="7575" y="1920"/>
                    </a:cubicBezTo>
                    <a:cubicBezTo>
                      <a:pt x="7725" y="1680"/>
                      <a:pt x="7725" y="1680"/>
                      <a:pt x="7725" y="1680"/>
                    </a:cubicBezTo>
                    <a:cubicBezTo>
                      <a:pt x="7575" y="1280"/>
                      <a:pt x="7575" y="1280"/>
                      <a:pt x="7575" y="1280"/>
                    </a:cubicBezTo>
                    <a:cubicBezTo>
                      <a:pt x="7950" y="880"/>
                      <a:pt x="7950" y="880"/>
                      <a:pt x="7950" y="880"/>
                    </a:cubicBezTo>
                    <a:cubicBezTo>
                      <a:pt x="8025" y="320"/>
                      <a:pt x="8025" y="320"/>
                      <a:pt x="8025" y="320"/>
                    </a:cubicBezTo>
                    <a:cubicBezTo>
                      <a:pt x="8400" y="80"/>
                      <a:pt x="8400" y="80"/>
                      <a:pt x="8400" y="80"/>
                    </a:cubicBezTo>
                    <a:cubicBezTo>
                      <a:pt x="8400" y="80"/>
                      <a:pt x="8625" y="320"/>
                      <a:pt x="8700" y="320"/>
                    </a:cubicBezTo>
                    <a:cubicBezTo>
                      <a:pt x="8775" y="320"/>
                      <a:pt x="8850" y="400"/>
                      <a:pt x="8925" y="320"/>
                    </a:cubicBezTo>
                    <a:cubicBezTo>
                      <a:pt x="9000" y="320"/>
                      <a:pt x="9075" y="160"/>
                      <a:pt x="9075" y="160"/>
                    </a:cubicBezTo>
                    <a:cubicBezTo>
                      <a:pt x="9450" y="0"/>
                      <a:pt x="9450" y="0"/>
                      <a:pt x="9450" y="0"/>
                    </a:cubicBezTo>
                    <a:cubicBezTo>
                      <a:pt x="9675" y="80"/>
                      <a:pt x="9675" y="80"/>
                      <a:pt x="9675" y="80"/>
                    </a:cubicBezTo>
                    <a:cubicBezTo>
                      <a:pt x="9825" y="400"/>
                      <a:pt x="9825" y="400"/>
                      <a:pt x="9825" y="400"/>
                    </a:cubicBezTo>
                    <a:cubicBezTo>
                      <a:pt x="10200" y="400"/>
                      <a:pt x="10200" y="400"/>
                      <a:pt x="10200" y="400"/>
                    </a:cubicBezTo>
                    <a:cubicBezTo>
                      <a:pt x="10275" y="240"/>
                      <a:pt x="10275" y="240"/>
                      <a:pt x="10275" y="240"/>
                    </a:cubicBezTo>
                    <a:cubicBezTo>
                      <a:pt x="10800" y="80"/>
                      <a:pt x="10800" y="80"/>
                      <a:pt x="10800" y="80"/>
                    </a:cubicBezTo>
                    <a:cubicBezTo>
                      <a:pt x="11400" y="80"/>
                      <a:pt x="11400" y="80"/>
                      <a:pt x="11400" y="80"/>
                    </a:cubicBezTo>
                    <a:cubicBezTo>
                      <a:pt x="11475" y="560"/>
                      <a:pt x="11475" y="560"/>
                      <a:pt x="11475" y="560"/>
                    </a:cubicBezTo>
                    <a:cubicBezTo>
                      <a:pt x="11475" y="800"/>
                      <a:pt x="11475" y="800"/>
                      <a:pt x="11475" y="800"/>
                    </a:cubicBezTo>
                    <a:cubicBezTo>
                      <a:pt x="11475" y="800"/>
                      <a:pt x="11625" y="1040"/>
                      <a:pt x="11775" y="960"/>
                    </a:cubicBezTo>
                    <a:cubicBezTo>
                      <a:pt x="11850" y="960"/>
                      <a:pt x="12150" y="880"/>
                      <a:pt x="12225" y="720"/>
                    </a:cubicBezTo>
                    <a:cubicBezTo>
                      <a:pt x="12225" y="560"/>
                      <a:pt x="12300" y="400"/>
                      <a:pt x="12450" y="320"/>
                    </a:cubicBezTo>
                    <a:cubicBezTo>
                      <a:pt x="12600" y="320"/>
                      <a:pt x="12525" y="240"/>
                      <a:pt x="12750" y="160"/>
                    </a:cubicBezTo>
                    <a:cubicBezTo>
                      <a:pt x="13050" y="80"/>
                      <a:pt x="13275" y="0"/>
                      <a:pt x="13275" y="0"/>
                    </a:cubicBezTo>
                    <a:cubicBezTo>
                      <a:pt x="13950" y="160"/>
                      <a:pt x="13950" y="160"/>
                      <a:pt x="13950" y="160"/>
                    </a:cubicBezTo>
                    <a:cubicBezTo>
                      <a:pt x="14175" y="400"/>
                      <a:pt x="14175" y="400"/>
                      <a:pt x="14175" y="400"/>
                    </a:cubicBezTo>
                    <a:cubicBezTo>
                      <a:pt x="14400" y="560"/>
                      <a:pt x="14400" y="560"/>
                      <a:pt x="14400" y="560"/>
                    </a:cubicBezTo>
                    <a:cubicBezTo>
                      <a:pt x="14625" y="480"/>
                      <a:pt x="14625" y="480"/>
                      <a:pt x="14625" y="480"/>
                    </a:cubicBezTo>
                    <a:cubicBezTo>
                      <a:pt x="14700" y="640"/>
                      <a:pt x="14700" y="640"/>
                      <a:pt x="14700" y="640"/>
                    </a:cubicBezTo>
                    <a:cubicBezTo>
                      <a:pt x="15000" y="480"/>
                      <a:pt x="15000" y="480"/>
                      <a:pt x="15000" y="480"/>
                    </a:cubicBezTo>
                    <a:cubicBezTo>
                      <a:pt x="15150" y="800"/>
                      <a:pt x="15150" y="800"/>
                      <a:pt x="15150" y="800"/>
                    </a:cubicBezTo>
                    <a:cubicBezTo>
                      <a:pt x="15150" y="1440"/>
                      <a:pt x="15150" y="1440"/>
                      <a:pt x="15150" y="1440"/>
                    </a:cubicBezTo>
                    <a:cubicBezTo>
                      <a:pt x="15150" y="1680"/>
                      <a:pt x="15150" y="1680"/>
                      <a:pt x="15150" y="1680"/>
                    </a:cubicBezTo>
                    <a:cubicBezTo>
                      <a:pt x="15150" y="1920"/>
                      <a:pt x="15150" y="1920"/>
                      <a:pt x="15150" y="1920"/>
                    </a:cubicBezTo>
                    <a:cubicBezTo>
                      <a:pt x="15600" y="2240"/>
                      <a:pt x="15600" y="2240"/>
                      <a:pt x="15600" y="2240"/>
                    </a:cubicBezTo>
                    <a:cubicBezTo>
                      <a:pt x="15825" y="2480"/>
                      <a:pt x="15825" y="2480"/>
                      <a:pt x="15825" y="2480"/>
                    </a:cubicBezTo>
                    <a:cubicBezTo>
                      <a:pt x="15750" y="2880"/>
                      <a:pt x="15750" y="2880"/>
                      <a:pt x="15750" y="2880"/>
                    </a:cubicBezTo>
                    <a:cubicBezTo>
                      <a:pt x="15750" y="3120"/>
                      <a:pt x="15750" y="3120"/>
                      <a:pt x="15750" y="3120"/>
                    </a:cubicBezTo>
                    <a:cubicBezTo>
                      <a:pt x="15525" y="3760"/>
                      <a:pt x="15525" y="3760"/>
                      <a:pt x="15525" y="3760"/>
                    </a:cubicBezTo>
                    <a:cubicBezTo>
                      <a:pt x="16050" y="3920"/>
                      <a:pt x="16050" y="3920"/>
                      <a:pt x="16050" y="3920"/>
                    </a:cubicBezTo>
                    <a:cubicBezTo>
                      <a:pt x="16350" y="4240"/>
                      <a:pt x="16350" y="4240"/>
                      <a:pt x="16350" y="4240"/>
                    </a:cubicBezTo>
                    <a:cubicBezTo>
                      <a:pt x="16650" y="4240"/>
                      <a:pt x="16650" y="4240"/>
                      <a:pt x="16650" y="4240"/>
                    </a:cubicBezTo>
                    <a:cubicBezTo>
                      <a:pt x="16650" y="4640"/>
                      <a:pt x="16650" y="4640"/>
                      <a:pt x="16650" y="4640"/>
                    </a:cubicBezTo>
                    <a:cubicBezTo>
                      <a:pt x="16650" y="4640"/>
                      <a:pt x="16500" y="4880"/>
                      <a:pt x="16725" y="4880"/>
                    </a:cubicBezTo>
                    <a:cubicBezTo>
                      <a:pt x="16950" y="4960"/>
                      <a:pt x="17025" y="4960"/>
                      <a:pt x="17025" y="4960"/>
                    </a:cubicBezTo>
                    <a:cubicBezTo>
                      <a:pt x="17100" y="5200"/>
                      <a:pt x="17100" y="5200"/>
                      <a:pt x="17100" y="5200"/>
                    </a:cubicBezTo>
                    <a:cubicBezTo>
                      <a:pt x="17475" y="5760"/>
                      <a:pt x="17475" y="5760"/>
                      <a:pt x="17475" y="5760"/>
                    </a:cubicBezTo>
                    <a:cubicBezTo>
                      <a:pt x="18300" y="5920"/>
                      <a:pt x="18300" y="5920"/>
                      <a:pt x="18300" y="5920"/>
                    </a:cubicBezTo>
                    <a:cubicBezTo>
                      <a:pt x="18675" y="6080"/>
                      <a:pt x="18675" y="6080"/>
                      <a:pt x="18675" y="6080"/>
                    </a:cubicBezTo>
                    <a:cubicBezTo>
                      <a:pt x="18825" y="6400"/>
                      <a:pt x="18825" y="6400"/>
                      <a:pt x="18825" y="6400"/>
                    </a:cubicBezTo>
                    <a:cubicBezTo>
                      <a:pt x="18900" y="7120"/>
                      <a:pt x="18900" y="7120"/>
                      <a:pt x="18900" y="7120"/>
                    </a:cubicBezTo>
                    <a:cubicBezTo>
                      <a:pt x="19275" y="7120"/>
                      <a:pt x="19275" y="7120"/>
                      <a:pt x="19275" y="7120"/>
                    </a:cubicBezTo>
                    <a:cubicBezTo>
                      <a:pt x="19500" y="6880"/>
                      <a:pt x="19500" y="6880"/>
                      <a:pt x="19500" y="6880"/>
                    </a:cubicBezTo>
                    <a:cubicBezTo>
                      <a:pt x="19725" y="6800"/>
                      <a:pt x="19725" y="6800"/>
                      <a:pt x="19725" y="6800"/>
                    </a:cubicBezTo>
                    <a:cubicBezTo>
                      <a:pt x="20025" y="6880"/>
                      <a:pt x="20025" y="6880"/>
                      <a:pt x="20025" y="6880"/>
                    </a:cubicBezTo>
                    <a:cubicBezTo>
                      <a:pt x="20400" y="6960"/>
                      <a:pt x="20400" y="6960"/>
                      <a:pt x="20400" y="6960"/>
                    </a:cubicBezTo>
                    <a:cubicBezTo>
                      <a:pt x="20775" y="6960"/>
                      <a:pt x="20775" y="6960"/>
                      <a:pt x="20775" y="6960"/>
                    </a:cubicBezTo>
                    <a:cubicBezTo>
                      <a:pt x="20625" y="7360"/>
                      <a:pt x="20625" y="7360"/>
                      <a:pt x="20625" y="7360"/>
                    </a:cubicBezTo>
                    <a:cubicBezTo>
                      <a:pt x="20925" y="7600"/>
                      <a:pt x="20925" y="7600"/>
                      <a:pt x="20925" y="7600"/>
                    </a:cubicBezTo>
                    <a:cubicBezTo>
                      <a:pt x="21225" y="7680"/>
                      <a:pt x="21225" y="7680"/>
                      <a:pt x="21225" y="7680"/>
                    </a:cubicBezTo>
                    <a:cubicBezTo>
                      <a:pt x="21600" y="7840"/>
                      <a:pt x="21600" y="7840"/>
                      <a:pt x="21600" y="7840"/>
                    </a:cubicBezTo>
                    <a:cubicBezTo>
                      <a:pt x="21600" y="8320"/>
                      <a:pt x="21600" y="8320"/>
                      <a:pt x="21600" y="8320"/>
                    </a:cubicBezTo>
                    <a:cubicBezTo>
                      <a:pt x="21450" y="8560"/>
                      <a:pt x="21450" y="8560"/>
                      <a:pt x="21450" y="8560"/>
                    </a:cubicBezTo>
                    <a:cubicBezTo>
                      <a:pt x="21150" y="8640"/>
                      <a:pt x="21150" y="8640"/>
                      <a:pt x="21150" y="8640"/>
                    </a:cubicBezTo>
                    <a:cubicBezTo>
                      <a:pt x="21150" y="8640"/>
                      <a:pt x="21300" y="9040"/>
                      <a:pt x="21150" y="9120"/>
                    </a:cubicBezTo>
                    <a:cubicBezTo>
                      <a:pt x="21075" y="9200"/>
                      <a:pt x="20550" y="9680"/>
                      <a:pt x="20550" y="9680"/>
                    </a:cubicBezTo>
                    <a:cubicBezTo>
                      <a:pt x="20025" y="9840"/>
                      <a:pt x="20025" y="9840"/>
                      <a:pt x="20025" y="9840"/>
                    </a:cubicBezTo>
                    <a:cubicBezTo>
                      <a:pt x="19575" y="9680"/>
                      <a:pt x="19575" y="9680"/>
                      <a:pt x="19575" y="9680"/>
                    </a:cubicBezTo>
                    <a:cubicBezTo>
                      <a:pt x="19575" y="9680"/>
                      <a:pt x="19500" y="9600"/>
                      <a:pt x="19200" y="9680"/>
                    </a:cubicBezTo>
                    <a:cubicBezTo>
                      <a:pt x="18900" y="9840"/>
                      <a:pt x="18900" y="9920"/>
                      <a:pt x="18900" y="9920"/>
                    </a:cubicBezTo>
                    <a:cubicBezTo>
                      <a:pt x="18750" y="10480"/>
                      <a:pt x="18750" y="10480"/>
                      <a:pt x="18750" y="10480"/>
                    </a:cubicBezTo>
                    <a:cubicBezTo>
                      <a:pt x="18750" y="10720"/>
                      <a:pt x="18750" y="10720"/>
                      <a:pt x="18750" y="10720"/>
                    </a:cubicBezTo>
                    <a:cubicBezTo>
                      <a:pt x="19050" y="10960"/>
                      <a:pt x="19050" y="10960"/>
                      <a:pt x="19050" y="10960"/>
                    </a:cubicBezTo>
                    <a:cubicBezTo>
                      <a:pt x="19425" y="11040"/>
                      <a:pt x="19425" y="11040"/>
                      <a:pt x="19425" y="11040"/>
                    </a:cubicBezTo>
                    <a:cubicBezTo>
                      <a:pt x="19650" y="11360"/>
                      <a:pt x="19650" y="11360"/>
                      <a:pt x="19650" y="11360"/>
                    </a:cubicBezTo>
                    <a:cubicBezTo>
                      <a:pt x="19800" y="11600"/>
                      <a:pt x="19800" y="11600"/>
                      <a:pt x="19800" y="11600"/>
                    </a:cubicBezTo>
                    <a:cubicBezTo>
                      <a:pt x="19650" y="11920"/>
                      <a:pt x="19650" y="11920"/>
                      <a:pt x="19650" y="11920"/>
                    </a:cubicBezTo>
                    <a:cubicBezTo>
                      <a:pt x="19800" y="12080"/>
                      <a:pt x="19800" y="12080"/>
                      <a:pt x="19800" y="12080"/>
                    </a:cubicBezTo>
                    <a:cubicBezTo>
                      <a:pt x="20100" y="12240"/>
                      <a:pt x="20100" y="12240"/>
                      <a:pt x="20100" y="12240"/>
                    </a:cubicBezTo>
                    <a:cubicBezTo>
                      <a:pt x="19950" y="12400"/>
                      <a:pt x="19950" y="12400"/>
                      <a:pt x="19950" y="12400"/>
                    </a:cubicBezTo>
                    <a:cubicBezTo>
                      <a:pt x="20175" y="12880"/>
                      <a:pt x="20175" y="12880"/>
                      <a:pt x="20175" y="12880"/>
                    </a:cubicBezTo>
                    <a:cubicBezTo>
                      <a:pt x="20325" y="13120"/>
                      <a:pt x="20325" y="13120"/>
                      <a:pt x="20325" y="13120"/>
                    </a:cubicBezTo>
                    <a:cubicBezTo>
                      <a:pt x="20175" y="13280"/>
                      <a:pt x="20175" y="13280"/>
                      <a:pt x="20175" y="13280"/>
                    </a:cubicBezTo>
                    <a:cubicBezTo>
                      <a:pt x="20400" y="13360"/>
                      <a:pt x="20400" y="13360"/>
                      <a:pt x="20400" y="13360"/>
                    </a:cubicBezTo>
                    <a:cubicBezTo>
                      <a:pt x="20700" y="13360"/>
                      <a:pt x="20700" y="13360"/>
                      <a:pt x="20700" y="13360"/>
                    </a:cubicBezTo>
                    <a:cubicBezTo>
                      <a:pt x="20700" y="13600"/>
                      <a:pt x="20700" y="13600"/>
                      <a:pt x="20700" y="13600"/>
                    </a:cubicBezTo>
                    <a:cubicBezTo>
                      <a:pt x="21225" y="13920"/>
                      <a:pt x="21225" y="13920"/>
                      <a:pt x="21225" y="13920"/>
                    </a:cubicBezTo>
                    <a:cubicBezTo>
                      <a:pt x="21075" y="13920"/>
                      <a:pt x="21075" y="13920"/>
                      <a:pt x="21075" y="13920"/>
                    </a:cubicBezTo>
                    <a:cubicBezTo>
                      <a:pt x="20475" y="14080"/>
                      <a:pt x="20475" y="14080"/>
                      <a:pt x="20475" y="14080"/>
                    </a:cubicBezTo>
                    <a:cubicBezTo>
                      <a:pt x="20175" y="14560"/>
                      <a:pt x="20175" y="14560"/>
                      <a:pt x="20175" y="14560"/>
                    </a:cubicBezTo>
                    <a:cubicBezTo>
                      <a:pt x="19275" y="14560"/>
                      <a:pt x="19275" y="14560"/>
                      <a:pt x="19275" y="14560"/>
                    </a:cubicBezTo>
                    <a:cubicBezTo>
                      <a:pt x="19125" y="15520"/>
                      <a:pt x="19125" y="15520"/>
                      <a:pt x="19125" y="15520"/>
                    </a:cubicBezTo>
                    <a:cubicBezTo>
                      <a:pt x="18900" y="16160"/>
                      <a:pt x="18900" y="16160"/>
                      <a:pt x="18900" y="16160"/>
                    </a:cubicBezTo>
                    <a:cubicBezTo>
                      <a:pt x="18675" y="16880"/>
                      <a:pt x="18675" y="16880"/>
                      <a:pt x="18675" y="16880"/>
                    </a:cubicBezTo>
                    <a:cubicBezTo>
                      <a:pt x="18825" y="17280"/>
                      <a:pt x="18825" y="17280"/>
                      <a:pt x="18825" y="17280"/>
                    </a:cubicBezTo>
                    <a:cubicBezTo>
                      <a:pt x="19050" y="17840"/>
                      <a:pt x="19050" y="17840"/>
                      <a:pt x="19050" y="17840"/>
                    </a:cubicBezTo>
                    <a:cubicBezTo>
                      <a:pt x="19500" y="18400"/>
                      <a:pt x="19500" y="18400"/>
                      <a:pt x="19500" y="18400"/>
                    </a:cubicBezTo>
                    <a:cubicBezTo>
                      <a:pt x="19500" y="18400"/>
                      <a:pt x="19500" y="18400"/>
                      <a:pt x="19500" y="18400"/>
                    </a:cubicBezTo>
                    <a:cubicBezTo>
                      <a:pt x="19050" y="18560"/>
                      <a:pt x="19050" y="18560"/>
                      <a:pt x="19050" y="18560"/>
                    </a:cubicBezTo>
                    <a:cubicBezTo>
                      <a:pt x="18750" y="18640"/>
                      <a:pt x="18750" y="18640"/>
                      <a:pt x="18750" y="18640"/>
                    </a:cubicBezTo>
                    <a:cubicBezTo>
                      <a:pt x="18450" y="18160"/>
                      <a:pt x="18450" y="18160"/>
                      <a:pt x="18450" y="18160"/>
                    </a:cubicBezTo>
                    <a:cubicBezTo>
                      <a:pt x="18000" y="18000"/>
                      <a:pt x="18000" y="18000"/>
                      <a:pt x="18000" y="18000"/>
                    </a:cubicBezTo>
                    <a:cubicBezTo>
                      <a:pt x="17475" y="18240"/>
                      <a:pt x="17475" y="18240"/>
                      <a:pt x="17475" y="18240"/>
                    </a:cubicBezTo>
                    <a:cubicBezTo>
                      <a:pt x="16950" y="18400"/>
                      <a:pt x="16950" y="18400"/>
                      <a:pt x="16950" y="18400"/>
                    </a:cubicBezTo>
                    <a:cubicBezTo>
                      <a:pt x="16800" y="18400"/>
                      <a:pt x="16800" y="18400"/>
                      <a:pt x="16800" y="18400"/>
                    </a:cubicBezTo>
                    <a:cubicBezTo>
                      <a:pt x="16650" y="18720"/>
                      <a:pt x="16650" y="18720"/>
                      <a:pt x="16650" y="18720"/>
                    </a:cubicBezTo>
                    <a:cubicBezTo>
                      <a:pt x="16200" y="18960"/>
                      <a:pt x="16200" y="18960"/>
                      <a:pt x="16200" y="18960"/>
                    </a:cubicBezTo>
                    <a:cubicBezTo>
                      <a:pt x="16200" y="18960"/>
                      <a:pt x="16050" y="18800"/>
                      <a:pt x="15975" y="18720"/>
                    </a:cubicBezTo>
                    <a:cubicBezTo>
                      <a:pt x="15900" y="18640"/>
                      <a:pt x="15675" y="18480"/>
                      <a:pt x="15675" y="18480"/>
                    </a:cubicBezTo>
                    <a:cubicBezTo>
                      <a:pt x="15675" y="18480"/>
                      <a:pt x="15600" y="18320"/>
                      <a:pt x="15525" y="18240"/>
                    </a:cubicBezTo>
                    <a:cubicBezTo>
                      <a:pt x="15450" y="18240"/>
                      <a:pt x="15000" y="18560"/>
                      <a:pt x="15000" y="18560"/>
                    </a:cubicBezTo>
                    <a:cubicBezTo>
                      <a:pt x="15000" y="18560"/>
                      <a:pt x="14625" y="18800"/>
                      <a:pt x="14625" y="18880"/>
                    </a:cubicBezTo>
                    <a:cubicBezTo>
                      <a:pt x="14700" y="18880"/>
                      <a:pt x="14625" y="19280"/>
                      <a:pt x="14625" y="19280"/>
                    </a:cubicBezTo>
                    <a:cubicBezTo>
                      <a:pt x="14100" y="18800"/>
                      <a:pt x="14100" y="18800"/>
                      <a:pt x="14100" y="18800"/>
                    </a:cubicBezTo>
                    <a:cubicBezTo>
                      <a:pt x="13725" y="19120"/>
                      <a:pt x="13725" y="19120"/>
                      <a:pt x="13725" y="19120"/>
                    </a:cubicBezTo>
                    <a:cubicBezTo>
                      <a:pt x="13425" y="18880"/>
                      <a:pt x="13425" y="18880"/>
                      <a:pt x="13425" y="18880"/>
                    </a:cubicBezTo>
                    <a:cubicBezTo>
                      <a:pt x="13275" y="18800"/>
                      <a:pt x="13275" y="18800"/>
                      <a:pt x="13275" y="18800"/>
                    </a:cubicBezTo>
                    <a:cubicBezTo>
                      <a:pt x="12825" y="19360"/>
                      <a:pt x="12825" y="19360"/>
                      <a:pt x="12825" y="19360"/>
                    </a:cubicBezTo>
                    <a:cubicBezTo>
                      <a:pt x="12525" y="19200"/>
                      <a:pt x="12525" y="19200"/>
                      <a:pt x="12525" y="19200"/>
                    </a:cubicBezTo>
                    <a:cubicBezTo>
                      <a:pt x="12375" y="19760"/>
                      <a:pt x="12375" y="19760"/>
                      <a:pt x="12375" y="19760"/>
                    </a:cubicBezTo>
                    <a:cubicBezTo>
                      <a:pt x="12000" y="19440"/>
                      <a:pt x="12000" y="19440"/>
                      <a:pt x="12000" y="19440"/>
                    </a:cubicBezTo>
                    <a:cubicBezTo>
                      <a:pt x="12000" y="19440"/>
                      <a:pt x="11625" y="19360"/>
                      <a:pt x="11550" y="19360"/>
                    </a:cubicBezTo>
                    <a:cubicBezTo>
                      <a:pt x="11475" y="19360"/>
                      <a:pt x="11250" y="19680"/>
                      <a:pt x="11250" y="19680"/>
                    </a:cubicBezTo>
                    <a:cubicBezTo>
                      <a:pt x="10875" y="19360"/>
                      <a:pt x="10875" y="19360"/>
                      <a:pt x="10875" y="19360"/>
                    </a:cubicBezTo>
                    <a:cubicBezTo>
                      <a:pt x="10575" y="19120"/>
                      <a:pt x="10575" y="19120"/>
                      <a:pt x="10575" y="19120"/>
                    </a:cubicBezTo>
                    <a:cubicBezTo>
                      <a:pt x="10575" y="19120"/>
                      <a:pt x="9750" y="19200"/>
                      <a:pt x="9675" y="19200"/>
                    </a:cubicBezTo>
                    <a:cubicBezTo>
                      <a:pt x="9600" y="19200"/>
                      <a:pt x="9075" y="19120"/>
                      <a:pt x="9075" y="19120"/>
                    </a:cubicBezTo>
                    <a:cubicBezTo>
                      <a:pt x="8400" y="19280"/>
                      <a:pt x="8400" y="19280"/>
                      <a:pt x="8400" y="19280"/>
                    </a:cubicBezTo>
                    <a:cubicBezTo>
                      <a:pt x="7425" y="19280"/>
                      <a:pt x="7425" y="19280"/>
                      <a:pt x="7425" y="19280"/>
                    </a:cubicBezTo>
                    <a:cubicBezTo>
                      <a:pt x="6525" y="19360"/>
                      <a:pt x="6525" y="19360"/>
                      <a:pt x="6525" y="19360"/>
                    </a:cubicBezTo>
                    <a:cubicBezTo>
                      <a:pt x="5850" y="19360"/>
                      <a:pt x="5850" y="19360"/>
                      <a:pt x="5850" y="19360"/>
                    </a:cubicBezTo>
                    <a:cubicBezTo>
                      <a:pt x="5325" y="19760"/>
                      <a:pt x="5325" y="19760"/>
                      <a:pt x="5325" y="19760"/>
                    </a:cubicBezTo>
                    <a:cubicBezTo>
                      <a:pt x="4800" y="19840"/>
                      <a:pt x="4800" y="19840"/>
                      <a:pt x="4800" y="19840"/>
                    </a:cubicBezTo>
                    <a:cubicBezTo>
                      <a:pt x="4200" y="19920"/>
                      <a:pt x="4200" y="19920"/>
                      <a:pt x="4200" y="19920"/>
                    </a:cubicBezTo>
                    <a:cubicBezTo>
                      <a:pt x="4125" y="19920"/>
                      <a:pt x="4125" y="19920"/>
                      <a:pt x="4125" y="19920"/>
                    </a:cubicBezTo>
                    <a:cubicBezTo>
                      <a:pt x="4050" y="20000"/>
                      <a:pt x="4050" y="20000"/>
                      <a:pt x="4050" y="20000"/>
                    </a:cubicBezTo>
                    <a:cubicBezTo>
                      <a:pt x="3825" y="20160"/>
                      <a:pt x="3825" y="20160"/>
                      <a:pt x="3825" y="20160"/>
                    </a:cubicBezTo>
                    <a:cubicBezTo>
                      <a:pt x="3825" y="20240"/>
                      <a:pt x="3825" y="20240"/>
                      <a:pt x="3825" y="20240"/>
                    </a:cubicBezTo>
                    <a:cubicBezTo>
                      <a:pt x="3675" y="20400"/>
                      <a:pt x="3675" y="20400"/>
                      <a:pt x="3675" y="20400"/>
                    </a:cubicBezTo>
                    <a:cubicBezTo>
                      <a:pt x="3600" y="20800"/>
                      <a:pt x="3600" y="20800"/>
                      <a:pt x="3600" y="20800"/>
                    </a:cubicBezTo>
                    <a:cubicBezTo>
                      <a:pt x="3525" y="20960"/>
                      <a:pt x="3375" y="21120"/>
                      <a:pt x="3300" y="21280"/>
                    </a:cubicBezTo>
                    <a:cubicBezTo>
                      <a:pt x="3300" y="21280"/>
                      <a:pt x="3300" y="21280"/>
                      <a:pt x="3300" y="21280"/>
                    </a:cubicBezTo>
                    <a:cubicBezTo>
                      <a:pt x="3300" y="21280"/>
                      <a:pt x="3075" y="21200"/>
                      <a:pt x="3075" y="21360"/>
                    </a:cubicBezTo>
                    <a:cubicBezTo>
                      <a:pt x="3075" y="21440"/>
                      <a:pt x="3075" y="21440"/>
                      <a:pt x="3075" y="21440"/>
                    </a:cubicBezTo>
                    <a:cubicBezTo>
                      <a:pt x="2850" y="21520"/>
                      <a:pt x="2475" y="21360"/>
                      <a:pt x="2475" y="21360"/>
                    </a:cubicBezTo>
                    <a:cubicBezTo>
                      <a:pt x="2025" y="21600"/>
                      <a:pt x="2025" y="21600"/>
                      <a:pt x="2025" y="21600"/>
                    </a:cubicBezTo>
                    <a:cubicBezTo>
                      <a:pt x="2025" y="21600"/>
                      <a:pt x="2025" y="21600"/>
                      <a:pt x="2025" y="21600"/>
                    </a:cubicBezTo>
                    <a:cubicBezTo>
                      <a:pt x="2025" y="21520"/>
                      <a:pt x="1875" y="21200"/>
                      <a:pt x="1875" y="21200"/>
                    </a:cubicBezTo>
                    <a:cubicBezTo>
                      <a:pt x="1875" y="21200"/>
                      <a:pt x="1950" y="20640"/>
                      <a:pt x="1950" y="20640"/>
                    </a:cubicBezTo>
                    <a:cubicBezTo>
                      <a:pt x="1950" y="20560"/>
                      <a:pt x="1875" y="19920"/>
                      <a:pt x="1875" y="19920"/>
                    </a:cubicBezTo>
                    <a:cubicBezTo>
                      <a:pt x="1875" y="19600"/>
                      <a:pt x="1875" y="19600"/>
                      <a:pt x="1875" y="19600"/>
                    </a:cubicBezTo>
                    <a:cubicBezTo>
                      <a:pt x="1425" y="19280"/>
                      <a:pt x="1425" y="19280"/>
                      <a:pt x="1425" y="19280"/>
                    </a:cubicBezTo>
                    <a:cubicBezTo>
                      <a:pt x="1425" y="19280"/>
                      <a:pt x="900" y="19200"/>
                      <a:pt x="750" y="19200"/>
                    </a:cubicBezTo>
                    <a:cubicBezTo>
                      <a:pt x="675" y="19200"/>
                      <a:pt x="600" y="18960"/>
                      <a:pt x="600" y="18960"/>
                    </a:cubicBezTo>
                    <a:cubicBezTo>
                      <a:pt x="675" y="18720"/>
                      <a:pt x="675" y="18720"/>
                      <a:pt x="675" y="18720"/>
                    </a:cubicBezTo>
                    <a:cubicBezTo>
                      <a:pt x="900" y="18000"/>
                      <a:pt x="900" y="18000"/>
                      <a:pt x="900" y="18000"/>
                    </a:cubicBezTo>
                    <a:cubicBezTo>
                      <a:pt x="1275" y="17440"/>
                      <a:pt x="1275" y="17440"/>
                      <a:pt x="1275" y="17440"/>
                    </a:cubicBezTo>
                    <a:cubicBezTo>
                      <a:pt x="1575" y="17280"/>
                      <a:pt x="1575" y="17280"/>
                      <a:pt x="1575" y="17280"/>
                    </a:cubicBezTo>
                    <a:cubicBezTo>
                      <a:pt x="1575" y="17280"/>
                      <a:pt x="1875" y="16800"/>
                      <a:pt x="1950" y="16720"/>
                    </a:cubicBezTo>
                    <a:cubicBezTo>
                      <a:pt x="2025" y="16720"/>
                      <a:pt x="1950" y="16320"/>
                      <a:pt x="1875" y="16320"/>
                    </a:cubicBezTo>
                    <a:cubicBezTo>
                      <a:pt x="1875" y="16240"/>
                      <a:pt x="1875" y="16000"/>
                      <a:pt x="1875" y="15920"/>
                    </a:cubicBezTo>
                    <a:cubicBezTo>
                      <a:pt x="1875" y="15760"/>
                      <a:pt x="1650" y="15520"/>
                      <a:pt x="1650" y="15520"/>
                    </a:cubicBezTo>
                    <a:cubicBezTo>
                      <a:pt x="1575" y="14880"/>
                      <a:pt x="1575" y="14880"/>
                      <a:pt x="1575" y="14880"/>
                    </a:cubicBezTo>
                    <a:cubicBezTo>
                      <a:pt x="1425" y="14720"/>
                      <a:pt x="1425" y="14720"/>
                      <a:pt x="1425" y="14720"/>
                    </a:cubicBezTo>
                    <a:cubicBezTo>
                      <a:pt x="1425" y="14640"/>
                      <a:pt x="1425" y="14640"/>
                      <a:pt x="1425" y="14640"/>
                    </a:cubicBezTo>
                    <a:cubicBezTo>
                      <a:pt x="975" y="14000"/>
                      <a:pt x="975" y="14000"/>
                      <a:pt x="975" y="14000"/>
                    </a:cubicBezTo>
                    <a:cubicBezTo>
                      <a:pt x="600" y="13120"/>
                      <a:pt x="600" y="13120"/>
                      <a:pt x="600" y="13120"/>
                    </a:cubicBezTo>
                    <a:cubicBezTo>
                      <a:pt x="600" y="13120"/>
                      <a:pt x="150" y="12320"/>
                      <a:pt x="75" y="12000"/>
                    </a:cubicBezTo>
                    <a:cubicBezTo>
                      <a:pt x="0" y="11760"/>
                      <a:pt x="0" y="11760"/>
                      <a:pt x="0" y="11760"/>
                    </a:cubicBezTo>
                    <a:cubicBezTo>
                      <a:pt x="675" y="11600"/>
                      <a:pt x="675" y="11600"/>
                      <a:pt x="675" y="11600"/>
                    </a:cubicBezTo>
                    <a:cubicBezTo>
                      <a:pt x="1425" y="11280"/>
                      <a:pt x="1425" y="11280"/>
                      <a:pt x="1425" y="11280"/>
                    </a:cubicBezTo>
                    <a:cubicBezTo>
                      <a:pt x="1875" y="11360"/>
                      <a:pt x="1875" y="11360"/>
                      <a:pt x="1875" y="11360"/>
                    </a:cubicBezTo>
                    <a:cubicBezTo>
                      <a:pt x="2400" y="11280"/>
                      <a:pt x="2400" y="11280"/>
                      <a:pt x="2400" y="11280"/>
                    </a:cubicBezTo>
                    <a:cubicBezTo>
                      <a:pt x="2700" y="10880"/>
                      <a:pt x="2700" y="10880"/>
                      <a:pt x="2700" y="10880"/>
                    </a:cubicBezTo>
                    <a:cubicBezTo>
                      <a:pt x="3075" y="10880"/>
                      <a:pt x="3075" y="10880"/>
                      <a:pt x="3075" y="10880"/>
                    </a:cubicBezTo>
                    <a:cubicBezTo>
                      <a:pt x="2925" y="10320"/>
                      <a:pt x="2925" y="10320"/>
                      <a:pt x="2925" y="10320"/>
                    </a:cubicBezTo>
                    <a:cubicBezTo>
                      <a:pt x="2925" y="10320"/>
                      <a:pt x="3000" y="10080"/>
                      <a:pt x="3075" y="10160"/>
                    </a:cubicBezTo>
                    <a:cubicBezTo>
                      <a:pt x="3225" y="10160"/>
                      <a:pt x="3525" y="10160"/>
                      <a:pt x="3525" y="10160"/>
                    </a:cubicBezTo>
                    <a:cubicBezTo>
                      <a:pt x="3675" y="9840"/>
                      <a:pt x="3675" y="9840"/>
                      <a:pt x="3675" y="9840"/>
                    </a:cubicBezTo>
                    <a:cubicBezTo>
                      <a:pt x="3675" y="9680"/>
                      <a:pt x="3675" y="9680"/>
                      <a:pt x="3675" y="9680"/>
                    </a:cubicBezTo>
                    <a:cubicBezTo>
                      <a:pt x="4200" y="9520"/>
                      <a:pt x="4200" y="9520"/>
                      <a:pt x="4200" y="9520"/>
                    </a:cubicBezTo>
                    <a:cubicBezTo>
                      <a:pt x="4425" y="9280"/>
                      <a:pt x="4425" y="9280"/>
                      <a:pt x="4425" y="9280"/>
                    </a:cubicBezTo>
                    <a:cubicBezTo>
                      <a:pt x="4575" y="9440"/>
                      <a:pt x="4575" y="9440"/>
                      <a:pt x="4575" y="9440"/>
                    </a:cubicBezTo>
                    <a:cubicBezTo>
                      <a:pt x="4500" y="9760"/>
                      <a:pt x="4500" y="9760"/>
                      <a:pt x="4500" y="9760"/>
                    </a:cubicBezTo>
                    <a:cubicBezTo>
                      <a:pt x="4875" y="9680"/>
                      <a:pt x="4875" y="9680"/>
                      <a:pt x="4875" y="9680"/>
                    </a:cubicBezTo>
                    <a:cubicBezTo>
                      <a:pt x="5025" y="9200"/>
                      <a:pt x="5025" y="9200"/>
                      <a:pt x="5025" y="9200"/>
                    </a:cubicBezTo>
                    <a:cubicBezTo>
                      <a:pt x="4875" y="9120"/>
                      <a:pt x="4875" y="9120"/>
                      <a:pt x="4875" y="9120"/>
                    </a:cubicBezTo>
                    <a:cubicBezTo>
                      <a:pt x="4500" y="8960"/>
                      <a:pt x="4500" y="8960"/>
                      <a:pt x="4500" y="8960"/>
                    </a:cubicBezTo>
                    <a:cubicBezTo>
                      <a:pt x="4500" y="8960"/>
                      <a:pt x="4350" y="9040"/>
                      <a:pt x="4350" y="8880"/>
                    </a:cubicBezTo>
                    <a:cubicBezTo>
                      <a:pt x="4425" y="8640"/>
                      <a:pt x="4575" y="8240"/>
                      <a:pt x="4575" y="8240"/>
                    </a:cubicBezTo>
                    <a:cubicBezTo>
                      <a:pt x="4500" y="7760"/>
                      <a:pt x="4500" y="7760"/>
                      <a:pt x="4500" y="7760"/>
                    </a:cubicBezTo>
                    <a:cubicBezTo>
                      <a:pt x="4425" y="7200"/>
                      <a:pt x="4425" y="7200"/>
                      <a:pt x="4425" y="7200"/>
                    </a:cubicBezTo>
                    <a:cubicBezTo>
                      <a:pt x="4500" y="6880"/>
                      <a:pt x="4500" y="6880"/>
                      <a:pt x="4500" y="6880"/>
                    </a:cubicBezTo>
                    <a:cubicBezTo>
                      <a:pt x="4500" y="6560"/>
                      <a:pt x="4500" y="6560"/>
                      <a:pt x="4500" y="6560"/>
                    </a:cubicBezTo>
                    <a:cubicBezTo>
                      <a:pt x="4650" y="6240"/>
                      <a:pt x="4650" y="6240"/>
                      <a:pt x="4650" y="6240"/>
                    </a:cubicBezTo>
                    <a:cubicBezTo>
                      <a:pt x="5250" y="6000"/>
                      <a:pt x="5250" y="6000"/>
                      <a:pt x="5250" y="6000"/>
                    </a:cubicBezTo>
                    <a:cubicBezTo>
                      <a:pt x="5250" y="5440"/>
                      <a:pt x="5250" y="5440"/>
                      <a:pt x="5250" y="5440"/>
                    </a:cubicBezTo>
                    <a:cubicBezTo>
                      <a:pt x="5475" y="5200"/>
                      <a:pt x="5475" y="5200"/>
                      <a:pt x="5475" y="5200"/>
                    </a:cubicBezTo>
                    <a:lnTo>
                      <a:pt x="6075" y="5280"/>
                    </a:lnTo>
                    <a:close/>
                  </a:path>
                </a:pathLst>
              </a:custGeom>
              <a:solidFill>
                <a:srgbClr val="57565A">
                  <a:alpha val="15000"/>
                </a:srgbClr>
              </a:solidFill>
              <a:ln w="3175" cap="rnd">
                <a:solidFill>
                  <a:srgbClr val="9A999D"/>
                </a:solidFill>
                <a:prstDash val="solid"/>
                <a:round/>
              </a:ln>
              <a:effectLst/>
            </p:spPr>
            <p:txBody>
              <a:bodyPr wrap="square" lIns="35718" tIns="35718" rIns="35718" bIns="35718" numCol="1" anchor="t">
                <a:noAutofit/>
              </a:bodyPr>
              <a:lstStyle/>
              <a:p>
                <a:pPr defTabSz="857228">
                  <a:defRPr sz="1100">
                    <a:solidFill>
                      <a:srgbClr val="57565A"/>
                    </a:solidFill>
                    <a:latin typeface="Open Sans Light"/>
                    <a:ea typeface="Open Sans Light"/>
                    <a:cs typeface="Open Sans Light"/>
                    <a:sym typeface="Open Sans Light"/>
                  </a:defRPr>
                </a:pPr>
              </a:p>
            </p:txBody>
          </p:sp>
          <p:sp>
            <p:nvSpPr>
              <p:cNvPr id="1063" name="Freeform 17"/>
              <p:cNvSpPr/>
              <p:nvPr/>
            </p:nvSpPr>
            <p:spPr>
              <a:xfrm>
                <a:off x="3496699" y="2705358"/>
                <a:ext cx="364501" cy="345304"/>
              </a:xfrm>
              <a:custGeom>
                <a:avLst/>
                <a:gdLst/>
                <a:ahLst/>
                <a:cxnLst>
                  <a:cxn ang="0">
                    <a:pos x="wd2" y="hd2"/>
                  </a:cxn>
                  <a:cxn ang="5400000">
                    <a:pos x="wd2" y="hd2"/>
                  </a:cxn>
                  <a:cxn ang="10800000">
                    <a:pos x="wd2" y="hd2"/>
                  </a:cxn>
                  <a:cxn ang="16200000">
                    <a:pos x="wd2" y="hd2"/>
                  </a:cxn>
                </a:cxnLst>
                <a:rect l="0" t="0" r="r" b="b"/>
                <a:pathLst>
                  <a:path w="21600" h="21517" fill="norm" stroke="1" extrusionOk="0">
                    <a:moveTo>
                      <a:pt x="13796" y="21517"/>
                    </a:moveTo>
                    <a:cubicBezTo>
                      <a:pt x="13935" y="20949"/>
                      <a:pt x="13935" y="20949"/>
                      <a:pt x="13935" y="20949"/>
                    </a:cubicBezTo>
                    <a:cubicBezTo>
                      <a:pt x="13935" y="20949"/>
                      <a:pt x="14354" y="20806"/>
                      <a:pt x="14493" y="20806"/>
                    </a:cubicBezTo>
                    <a:cubicBezTo>
                      <a:pt x="14632" y="20664"/>
                      <a:pt x="14772" y="20806"/>
                      <a:pt x="14911" y="20664"/>
                    </a:cubicBezTo>
                    <a:cubicBezTo>
                      <a:pt x="15050" y="20664"/>
                      <a:pt x="15329" y="20522"/>
                      <a:pt x="15329" y="20522"/>
                    </a:cubicBezTo>
                    <a:cubicBezTo>
                      <a:pt x="15190" y="20522"/>
                      <a:pt x="15190" y="20522"/>
                      <a:pt x="15190" y="20522"/>
                    </a:cubicBezTo>
                    <a:cubicBezTo>
                      <a:pt x="15190" y="20238"/>
                      <a:pt x="15190" y="20238"/>
                      <a:pt x="15190" y="20238"/>
                    </a:cubicBezTo>
                    <a:cubicBezTo>
                      <a:pt x="15329" y="19954"/>
                      <a:pt x="15329" y="19954"/>
                      <a:pt x="15329" y="19954"/>
                    </a:cubicBezTo>
                    <a:cubicBezTo>
                      <a:pt x="14772" y="19670"/>
                      <a:pt x="14772" y="19670"/>
                      <a:pt x="14772" y="19670"/>
                    </a:cubicBezTo>
                    <a:cubicBezTo>
                      <a:pt x="14911" y="19385"/>
                      <a:pt x="14911" y="19385"/>
                      <a:pt x="14911" y="19385"/>
                    </a:cubicBezTo>
                    <a:cubicBezTo>
                      <a:pt x="14911" y="19385"/>
                      <a:pt x="14772" y="19101"/>
                      <a:pt x="14911" y="19101"/>
                    </a:cubicBezTo>
                    <a:cubicBezTo>
                      <a:pt x="15050" y="19101"/>
                      <a:pt x="15050" y="18675"/>
                      <a:pt x="15050" y="18675"/>
                    </a:cubicBezTo>
                    <a:cubicBezTo>
                      <a:pt x="15190" y="18391"/>
                      <a:pt x="15190" y="18391"/>
                      <a:pt x="15190" y="18391"/>
                    </a:cubicBezTo>
                    <a:cubicBezTo>
                      <a:pt x="15468" y="18391"/>
                      <a:pt x="15468" y="18391"/>
                      <a:pt x="15468" y="18391"/>
                    </a:cubicBezTo>
                    <a:cubicBezTo>
                      <a:pt x="15468" y="18391"/>
                      <a:pt x="15468" y="18106"/>
                      <a:pt x="15608" y="17964"/>
                    </a:cubicBezTo>
                    <a:cubicBezTo>
                      <a:pt x="15608" y="17964"/>
                      <a:pt x="15747" y="17822"/>
                      <a:pt x="15747" y="17822"/>
                    </a:cubicBezTo>
                    <a:cubicBezTo>
                      <a:pt x="15608" y="17396"/>
                      <a:pt x="15608" y="17396"/>
                      <a:pt x="15608" y="17396"/>
                    </a:cubicBezTo>
                    <a:cubicBezTo>
                      <a:pt x="15608" y="17396"/>
                      <a:pt x="15329" y="16970"/>
                      <a:pt x="15468" y="16970"/>
                    </a:cubicBezTo>
                    <a:cubicBezTo>
                      <a:pt x="15608" y="16970"/>
                      <a:pt x="15747" y="16828"/>
                      <a:pt x="15747" y="16828"/>
                    </a:cubicBezTo>
                    <a:cubicBezTo>
                      <a:pt x="15747" y="16828"/>
                      <a:pt x="16165" y="16401"/>
                      <a:pt x="16305" y="16401"/>
                    </a:cubicBezTo>
                    <a:cubicBezTo>
                      <a:pt x="16305" y="16401"/>
                      <a:pt x="16583" y="16117"/>
                      <a:pt x="16583" y="15975"/>
                    </a:cubicBezTo>
                    <a:cubicBezTo>
                      <a:pt x="16444" y="15833"/>
                      <a:pt x="16305" y="15691"/>
                      <a:pt x="16305" y="15691"/>
                    </a:cubicBezTo>
                    <a:cubicBezTo>
                      <a:pt x="16444" y="15122"/>
                      <a:pt x="16444" y="15122"/>
                      <a:pt x="16444" y="15122"/>
                    </a:cubicBezTo>
                    <a:cubicBezTo>
                      <a:pt x="16444" y="15122"/>
                      <a:pt x="16583" y="14838"/>
                      <a:pt x="16444" y="14838"/>
                    </a:cubicBezTo>
                    <a:cubicBezTo>
                      <a:pt x="16305" y="14696"/>
                      <a:pt x="16026" y="14696"/>
                      <a:pt x="16026" y="14696"/>
                    </a:cubicBezTo>
                    <a:cubicBezTo>
                      <a:pt x="15747" y="14412"/>
                      <a:pt x="15747" y="14412"/>
                      <a:pt x="15747" y="14412"/>
                    </a:cubicBezTo>
                    <a:cubicBezTo>
                      <a:pt x="15747" y="13985"/>
                      <a:pt x="15747" y="13985"/>
                      <a:pt x="15747" y="13985"/>
                    </a:cubicBezTo>
                    <a:cubicBezTo>
                      <a:pt x="15468" y="13559"/>
                      <a:pt x="15468" y="13559"/>
                      <a:pt x="15468" y="13559"/>
                    </a:cubicBezTo>
                    <a:cubicBezTo>
                      <a:pt x="15468" y="13559"/>
                      <a:pt x="15468" y="13275"/>
                      <a:pt x="15468" y="13133"/>
                    </a:cubicBezTo>
                    <a:cubicBezTo>
                      <a:pt x="15608" y="13133"/>
                      <a:pt x="15886" y="12564"/>
                      <a:pt x="15886" y="12422"/>
                    </a:cubicBezTo>
                    <a:cubicBezTo>
                      <a:pt x="16026" y="12422"/>
                      <a:pt x="16583" y="11854"/>
                      <a:pt x="16583" y="11854"/>
                    </a:cubicBezTo>
                    <a:cubicBezTo>
                      <a:pt x="16862" y="12564"/>
                      <a:pt x="16862" y="12564"/>
                      <a:pt x="16862" y="12564"/>
                    </a:cubicBezTo>
                    <a:cubicBezTo>
                      <a:pt x="16862" y="13133"/>
                      <a:pt x="16862" y="13133"/>
                      <a:pt x="16862" y="13133"/>
                    </a:cubicBezTo>
                    <a:cubicBezTo>
                      <a:pt x="16862" y="13133"/>
                      <a:pt x="16723" y="13417"/>
                      <a:pt x="16862" y="13417"/>
                    </a:cubicBezTo>
                    <a:cubicBezTo>
                      <a:pt x="17141" y="13275"/>
                      <a:pt x="17141" y="12991"/>
                      <a:pt x="17141" y="12991"/>
                    </a:cubicBezTo>
                    <a:cubicBezTo>
                      <a:pt x="17280" y="12849"/>
                      <a:pt x="17280" y="12849"/>
                      <a:pt x="17280" y="12849"/>
                    </a:cubicBezTo>
                    <a:cubicBezTo>
                      <a:pt x="17280" y="12849"/>
                      <a:pt x="17001" y="12422"/>
                      <a:pt x="17141" y="12422"/>
                    </a:cubicBezTo>
                    <a:cubicBezTo>
                      <a:pt x="17280" y="12422"/>
                      <a:pt x="17280" y="12138"/>
                      <a:pt x="17280" y="12422"/>
                    </a:cubicBezTo>
                    <a:cubicBezTo>
                      <a:pt x="17419" y="12564"/>
                      <a:pt x="17419" y="12849"/>
                      <a:pt x="17559" y="12706"/>
                    </a:cubicBezTo>
                    <a:cubicBezTo>
                      <a:pt x="17837" y="12706"/>
                      <a:pt x="17837" y="12849"/>
                      <a:pt x="17837" y="12706"/>
                    </a:cubicBezTo>
                    <a:cubicBezTo>
                      <a:pt x="17977" y="12564"/>
                      <a:pt x="17977" y="12422"/>
                      <a:pt x="17977" y="12422"/>
                    </a:cubicBezTo>
                    <a:cubicBezTo>
                      <a:pt x="18116" y="12280"/>
                      <a:pt x="18116" y="12280"/>
                      <a:pt x="18116" y="12280"/>
                    </a:cubicBezTo>
                    <a:cubicBezTo>
                      <a:pt x="18116" y="12280"/>
                      <a:pt x="18116" y="12564"/>
                      <a:pt x="18255" y="12564"/>
                    </a:cubicBezTo>
                    <a:cubicBezTo>
                      <a:pt x="18395" y="12564"/>
                      <a:pt x="18674" y="12564"/>
                      <a:pt x="18674" y="12564"/>
                    </a:cubicBezTo>
                    <a:cubicBezTo>
                      <a:pt x="18952" y="12706"/>
                      <a:pt x="18952" y="12706"/>
                      <a:pt x="18952" y="12706"/>
                    </a:cubicBezTo>
                    <a:cubicBezTo>
                      <a:pt x="18952" y="12706"/>
                      <a:pt x="19092" y="12706"/>
                      <a:pt x="19092" y="12564"/>
                    </a:cubicBezTo>
                    <a:cubicBezTo>
                      <a:pt x="19092" y="12422"/>
                      <a:pt x="19092" y="12280"/>
                      <a:pt x="19092" y="12280"/>
                    </a:cubicBezTo>
                    <a:cubicBezTo>
                      <a:pt x="19370" y="12138"/>
                      <a:pt x="19370" y="12138"/>
                      <a:pt x="19370" y="12138"/>
                    </a:cubicBezTo>
                    <a:cubicBezTo>
                      <a:pt x="19370" y="11712"/>
                      <a:pt x="19370" y="11712"/>
                      <a:pt x="19370" y="11712"/>
                    </a:cubicBezTo>
                    <a:cubicBezTo>
                      <a:pt x="19928" y="12138"/>
                      <a:pt x="19928" y="12138"/>
                      <a:pt x="19928" y="12138"/>
                    </a:cubicBezTo>
                    <a:cubicBezTo>
                      <a:pt x="20067" y="12564"/>
                      <a:pt x="20067" y="12564"/>
                      <a:pt x="20067" y="12564"/>
                    </a:cubicBezTo>
                    <a:cubicBezTo>
                      <a:pt x="20346" y="12422"/>
                      <a:pt x="20346" y="12422"/>
                      <a:pt x="20346" y="12422"/>
                    </a:cubicBezTo>
                    <a:cubicBezTo>
                      <a:pt x="20485" y="11996"/>
                      <a:pt x="20485" y="11996"/>
                      <a:pt x="20485" y="11996"/>
                    </a:cubicBezTo>
                    <a:cubicBezTo>
                      <a:pt x="20485" y="11996"/>
                      <a:pt x="20903" y="11996"/>
                      <a:pt x="21043" y="11854"/>
                    </a:cubicBezTo>
                    <a:cubicBezTo>
                      <a:pt x="21182" y="11854"/>
                      <a:pt x="21600" y="11712"/>
                      <a:pt x="21600" y="11712"/>
                    </a:cubicBezTo>
                    <a:cubicBezTo>
                      <a:pt x="21600" y="11570"/>
                      <a:pt x="21321" y="11428"/>
                      <a:pt x="21182" y="11570"/>
                    </a:cubicBezTo>
                    <a:cubicBezTo>
                      <a:pt x="21043" y="11570"/>
                      <a:pt x="20764" y="11712"/>
                      <a:pt x="20625" y="11570"/>
                    </a:cubicBezTo>
                    <a:cubicBezTo>
                      <a:pt x="20625" y="11428"/>
                      <a:pt x="20346" y="11143"/>
                      <a:pt x="20346" y="11143"/>
                    </a:cubicBezTo>
                    <a:cubicBezTo>
                      <a:pt x="20067" y="11143"/>
                      <a:pt x="20067" y="11143"/>
                      <a:pt x="20067" y="11143"/>
                    </a:cubicBezTo>
                    <a:cubicBezTo>
                      <a:pt x="20067" y="11143"/>
                      <a:pt x="19788" y="11001"/>
                      <a:pt x="19928" y="10859"/>
                    </a:cubicBezTo>
                    <a:cubicBezTo>
                      <a:pt x="20067" y="10717"/>
                      <a:pt x="20206" y="10717"/>
                      <a:pt x="20206" y="10717"/>
                    </a:cubicBezTo>
                    <a:cubicBezTo>
                      <a:pt x="20206" y="10717"/>
                      <a:pt x="20067" y="10433"/>
                      <a:pt x="20067" y="10291"/>
                    </a:cubicBezTo>
                    <a:cubicBezTo>
                      <a:pt x="20067" y="10149"/>
                      <a:pt x="20067" y="9864"/>
                      <a:pt x="19928" y="9722"/>
                    </a:cubicBezTo>
                    <a:cubicBezTo>
                      <a:pt x="19928" y="9722"/>
                      <a:pt x="19649" y="9154"/>
                      <a:pt x="19649" y="9154"/>
                    </a:cubicBezTo>
                    <a:cubicBezTo>
                      <a:pt x="19649" y="8870"/>
                      <a:pt x="19649" y="8870"/>
                      <a:pt x="19649" y="8870"/>
                    </a:cubicBezTo>
                    <a:cubicBezTo>
                      <a:pt x="19370" y="9012"/>
                      <a:pt x="19370" y="9012"/>
                      <a:pt x="19370" y="9012"/>
                    </a:cubicBezTo>
                    <a:cubicBezTo>
                      <a:pt x="19092" y="8728"/>
                      <a:pt x="19092" y="8728"/>
                      <a:pt x="19092" y="8728"/>
                    </a:cubicBezTo>
                    <a:cubicBezTo>
                      <a:pt x="19092" y="8728"/>
                      <a:pt x="18813" y="8728"/>
                      <a:pt x="18813" y="8870"/>
                    </a:cubicBezTo>
                    <a:cubicBezTo>
                      <a:pt x="18674" y="8870"/>
                      <a:pt x="18534" y="8728"/>
                      <a:pt x="18534" y="8728"/>
                    </a:cubicBezTo>
                    <a:cubicBezTo>
                      <a:pt x="18255" y="8728"/>
                      <a:pt x="18255" y="8728"/>
                      <a:pt x="18255" y="8728"/>
                    </a:cubicBezTo>
                    <a:cubicBezTo>
                      <a:pt x="18255" y="8728"/>
                      <a:pt x="18255" y="8728"/>
                      <a:pt x="17977" y="8728"/>
                    </a:cubicBezTo>
                    <a:cubicBezTo>
                      <a:pt x="17837" y="8728"/>
                      <a:pt x="17559" y="8585"/>
                      <a:pt x="17419" y="8585"/>
                    </a:cubicBezTo>
                    <a:cubicBezTo>
                      <a:pt x="17419" y="8443"/>
                      <a:pt x="17419" y="8301"/>
                      <a:pt x="17419" y="8301"/>
                    </a:cubicBezTo>
                    <a:cubicBezTo>
                      <a:pt x="17559" y="8159"/>
                      <a:pt x="17559" y="8017"/>
                      <a:pt x="17559" y="8017"/>
                    </a:cubicBezTo>
                    <a:cubicBezTo>
                      <a:pt x="17559" y="8017"/>
                      <a:pt x="17559" y="7591"/>
                      <a:pt x="17419" y="7591"/>
                    </a:cubicBezTo>
                    <a:cubicBezTo>
                      <a:pt x="17280" y="7591"/>
                      <a:pt x="17001" y="7591"/>
                      <a:pt x="17001" y="7591"/>
                    </a:cubicBezTo>
                    <a:cubicBezTo>
                      <a:pt x="16723" y="7449"/>
                      <a:pt x="16723" y="7449"/>
                      <a:pt x="16723" y="7449"/>
                    </a:cubicBezTo>
                    <a:cubicBezTo>
                      <a:pt x="17141" y="7306"/>
                      <a:pt x="17141" y="7306"/>
                      <a:pt x="17141" y="7306"/>
                    </a:cubicBezTo>
                    <a:cubicBezTo>
                      <a:pt x="17001" y="7022"/>
                      <a:pt x="17001" y="7022"/>
                      <a:pt x="17001" y="7022"/>
                    </a:cubicBezTo>
                    <a:cubicBezTo>
                      <a:pt x="17001" y="7022"/>
                      <a:pt x="17001" y="6738"/>
                      <a:pt x="17001" y="6738"/>
                    </a:cubicBezTo>
                    <a:cubicBezTo>
                      <a:pt x="17001" y="6596"/>
                      <a:pt x="16862" y="6454"/>
                      <a:pt x="16862" y="6454"/>
                    </a:cubicBezTo>
                    <a:cubicBezTo>
                      <a:pt x="16862" y="5885"/>
                      <a:pt x="16862" y="5885"/>
                      <a:pt x="16862" y="5885"/>
                    </a:cubicBezTo>
                    <a:cubicBezTo>
                      <a:pt x="16583" y="5885"/>
                      <a:pt x="16583" y="5885"/>
                      <a:pt x="16583" y="5885"/>
                    </a:cubicBezTo>
                    <a:cubicBezTo>
                      <a:pt x="16305" y="5743"/>
                      <a:pt x="16305" y="5743"/>
                      <a:pt x="16305" y="5743"/>
                    </a:cubicBezTo>
                    <a:cubicBezTo>
                      <a:pt x="16165" y="6170"/>
                      <a:pt x="16165" y="6170"/>
                      <a:pt x="16165" y="6170"/>
                    </a:cubicBezTo>
                    <a:cubicBezTo>
                      <a:pt x="15886" y="6312"/>
                      <a:pt x="15886" y="6312"/>
                      <a:pt x="15886" y="6312"/>
                    </a:cubicBezTo>
                    <a:cubicBezTo>
                      <a:pt x="15747" y="5885"/>
                      <a:pt x="15747" y="5885"/>
                      <a:pt x="15747" y="5885"/>
                    </a:cubicBezTo>
                    <a:cubicBezTo>
                      <a:pt x="15468" y="5743"/>
                      <a:pt x="15468" y="5743"/>
                      <a:pt x="15468" y="5743"/>
                    </a:cubicBezTo>
                    <a:cubicBezTo>
                      <a:pt x="15329" y="5743"/>
                      <a:pt x="15329" y="5743"/>
                      <a:pt x="15329" y="5743"/>
                    </a:cubicBezTo>
                    <a:cubicBezTo>
                      <a:pt x="15050" y="5317"/>
                      <a:pt x="15050" y="5317"/>
                      <a:pt x="15050" y="5317"/>
                    </a:cubicBezTo>
                    <a:cubicBezTo>
                      <a:pt x="14772" y="5317"/>
                      <a:pt x="14772" y="5317"/>
                      <a:pt x="14772" y="5317"/>
                    </a:cubicBezTo>
                    <a:cubicBezTo>
                      <a:pt x="14772" y="5317"/>
                      <a:pt x="14632" y="5743"/>
                      <a:pt x="14493" y="5459"/>
                    </a:cubicBezTo>
                    <a:cubicBezTo>
                      <a:pt x="14354" y="5317"/>
                      <a:pt x="14354" y="4891"/>
                      <a:pt x="14354" y="4891"/>
                    </a:cubicBezTo>
                    <a:cubicBezTo>
                      <a:pt x="14214" y="4749"/>
                      <a:pt x="14214" y="4749"/>
                      <a:pt x="14214" y="4749"/>
                    </a:cubicBezTo>
                    <a:cubicBezTo>
                      <a:pt x="14354" y="4464"/>
                      <a:pt x="14354" y="4464"/>
                      <a:pt x="14354" y="4464"/>
                    </a:cubicBezTo>
                    <a:cubicBezTo>
                      <a:pt x="14354" y="4038"/>
                      <a:pt x="14354" y="4038"/>
                      <a:pt x="14354" y="4038"/>
                    </a:cubicBezTo>
                    <a:cubicBezTo>
                      <a:pt x="14354" y="4038"/>
                      <a:pt x="14214" y="3754"/>
                      <a:pt x="14214" y="3754"/>
                    </a:cubicBezTo>
                    <a:cubicBezTo>
                      <a:pt x="14214" y="3612"/>
                      <a:pt x="14075" y="3328"/>
                      <a:pt x="14075" y="3328"/>
                    </a:cubicBezTo>
                    <a:cubicBezTo>
                      <a:pt x="14214" y="3043"/>
                      <a:pt x="14214" y="3043"/>
                      <a:pt x="14214" y="3043"/>
                    </a:cubicBezTo>
                    <a:cubicBezTo>
                      <a:pt x="13935" y="2901"/>
                      <a:pt x="13935" y="2901"/>
                      <a:pt x="13935" y="2901"/>
                    </a:cubicBezTo>
                    <a:cubicBezTo>
                      <a:pt x="13935" y="2475"/>
                      <a:pt x="13935" y="2475"/>
                      <a:pt x="13935" y="2475"/>
                    </a:cubicBezTo>
                    <a:cubicBezTo>
                      <a:pt x="13935" y="2333"/>
                      <a:pt x="13935" y="2333"/>
                      <a:pt x="13935" y="2333"/>
                    </a:cubicBezTo>
                    <a:cubicBezTo>
                      <a:pt x="13517" y="2191"/>
                      <a:pt x="13517" y="2191"/>
                      <a:pt x="13517" y="2191"/>
                    </a:cubicBezTo>
                    <a:cubicBezTo>
                      <a:pt x="13517" y="2191"/>
                      <a:pt x="13517" y="2049"/>
                      <a:pt x="13378" y="1906"/>
                    </a:cubicBezTo>
                    <a:cubicBezTo>
                      <a:pt x="13378" y="1906"/>
                      <a:pt x="13099" y="1622"/>
                      <a:pt x="13099" y="1622"/>
                    </a:cubicBezTo>
                    <a:cubicBezTo>
                      <a:pt x="13099" y="1622"/>
                      <a:pt x="12960" y="1622"/>
                      <a:pt x="12960" y="1764"/>
                    </a:cubicBezTo>
                    <a:cubicBezTo>
                      <a:pt x="12821" y="1906"/>
                      <a:pt x="12821" y="2191"/>
                      <a:pt x="12681" y="2191"/>
                    </a:cubicBezTo>
                    <a:cubicBezTo>
                      <a:pt x="12681" y="2191"/>
                      <a:pt x="12821" y="2191"/>
                      <a:pt x="12403" y="2191"/>
                    </a:cubicBezTo>
                    <a:cubicBezTo>
                      <a:pt x="12124" y="2049"/>
                      <a:pt x="12124" y="2049"/>
                      <a:pt x="11985" y="1906"/>
                    </a:cubicBezTo>
                    <a:cubicBezTo>
                      <a:pt x="11845" y="1906"/>
                      <a:pt x="11566" y="1622"/>
                      <a:pt x="11566" y="1622"/>
                    </a:cubicBezTo>
                    <a:cubicBezTo>
                      <a:pt x="11427" y="1054"/>
                      <a:pt x="11427" y="1054"/>
                      <a:pt x="11427" y="1054"/>
                    </a:cubicBezTo>
                    <a:cubicBezTo>
                      <a:pt x="11148" y="1054"/>
                      <a:pt x="11148" y="1054"/>
                      <a:pt x="11148" y="1054"/>
                    </a:cubicBezTo>
                    <a:cubicBezTo>
                      <a:pt x="11148" y="1054"/>
                      <a:pt x="11566" y="1196"/>
                      <a:pt x="11009" y="1196"/>
                    </a:cubicBezTo>
                    <a:cubicBezTo>
                      <a:pt x="10452" y="1196"/>
                      <a:pt x="9894" y="1196"/>
                      <a:pt x="9894" y="1196"/>
                    </a:cubicBezTo>
                    <a:cubicBezTo>
                      <a:pt x="9755" y="1480"/>
                      <a:pt x="9755" y="1480"/>
                      <a:pt x="9755" y="1480"/>
                    </a:cubicBezTo>
                    <a:cubicBezTo>
                      <a:pt x="9755" y="1480"/>
                      <a:pt x="9615" y="1764"/>
                      <a:pt x="9615" y="1906"/>
                    </a:cubicBezTo>
                    <a:cubicBezTo>
                      <a:pt x="9615" y="1906"/>
                      <a:pt x="9755" y="2049"/>
                      <a:pt x="9615" y="1906"/>
                    </a:cubicBezTo>
                    <a:cubicBezTo>
                      <a:pt x="9615" y="1764"/>
                      <a:pt x="9476" y="1764"/>
                      <a:pt x="9476" y="1622"/>
                    </a:cubicBezTo>
                    <a:cubicBezTo>
                      <a:pt x="9476" y="1622"/>
                      <a:pt x="9476" y="1480"/>
                      <a:pt x="9476" y="1480"/>
                    </a:cubicBezTo>
                    <a:cubicBezTo>
                      <a:pt x="9476" y="1338"/>
                      <a:pt x="9197" y="1196"/>
                      <a:pt x="9197" y="1196"/>
                    </a:cubicBezTo>
                    <a:cubicBezTo>
                      <a:pt x="9058" y="1480"/>
                      <a:pt x="9058" y="1480"/>
                      <a:pt x="9058" y="1480"/>
                    </a:cubicBezTo>
                    <a:cubicBezTo>
                      <a:pt x="9058" y="1480"/>
                      <a:pt x="9197" y="1622"/>
                      <a:pt x="8919" y="1622"/>
                    </a:cubicBezTo>
                    <a:cubicBezTo>
                      <a:pt x="8779" y="1764"/>
                      <a:pt x="8779" y="1764"/>
                      <a:pt x="8779" y="1764"/>
                    </a:cubicBezTo>
                    <a:cubicBezTo>
                      <a:pt x="8779" y="1622"/>
                      <a:pt x="8919" y="1480"/>
                      <a:pt x="8919" y="1480"/>
                    </a:cubicBezTo>
                    <a:cubicBezTo>
                      <a:pt x="8919" y="1480"/>
                      <a:pt x="9058" y="1196"/>
                      <a:pt x="9058" y="1196"/>
                    </a:cubicBezTo>
                    <a:cubicBezTo>
                      <a:pt x="9058" y="1196"/>
                      <a:pt x="9058" y="912"/>
                      <a:pt x="8919" y="912"/>
                    </a:cubicBezTo>
                    <a:cubicBezTo>
                      <a:pt x="8919" y="912"/>
                      <a:pt x="8640" y="912"/>
                      <a:pt x="8501" y="912"/>
                    </a:cubicBezTo>
                    <a:cubicBezTo>
                      <a:pt x="8501" y="912"/>
                      <a:pt x="8361" y="1054"/>
                      <a:pt x="8361" y="1054"/>
                    </a:cubicBezTo>
                    <a:cubicBezTo>
                      <a:pt x="8361" y="1054"/>
                      <a:pt x="8501" y="1196"/>
                      <a:pt x="8361" y="1196"/>
                    </a:cubicBezTo>
                    <a:cubicBezTo>
                      <a:pt x="8361" y="1196"/>
                      <a:pt x="8222" y="1196"/>
                      <a:pt x="8222" y="1338"/>
                    </a:cubicBezTo>
                    <a:cubicBezTo>
                      <a:pt x="8083" y="1338"/>
                      <a:pt x="8083" y="1054"/>
                      <a:pt x="8083" y="1054"/>
                    </a:cubicBezTo>
                    <a:cubicBezTo>
                      <a:pt x="8083" y="1054"/>
                      <a:pt x="7943" y="912"/>
                      <a:pt x="7943" y="912"/>
                    </a:cubicBezTo>
                    <a:cubicBezTo>
                      <a:pt x="7943" y="1054"/>
                      <a:pt x="7804" y="1338"/>
                      <a:pt x="7804" y="1338"/>
                    </a:cubicBezTo>
                    <a:cubicBezTo>
                      <a:pt x="7665" y="1338"/>
                      <a:pt x="7665" y="1338"/>
                      <a:pt x="7665" y="1196"/>
                    </a:cubicBezTo>
                    <a:cubicBezTo>
                      <a:pt x="7525" y="1196"/>
                      <a:pt x="7525" y="912"/>
                      <a:pt x="7525" y="912"/>
                    </a:cubicBezTo>
                    <a:cubicBezTo>
                      <a:pt x="7386" y="770"/>
                      <a:pt x="7386" y="770"/>
                      <a:pt x="7386" y="770"/>
                    </a:cubicBezTo>
                    <a:cubicBezTo>
                      <a:pt x="7386" y="770"/>
                      <a:pt x="6968" y="770"/>
                      <a:pt x="6828" y="770"/>
                    </a:cubicBezTo>
                    <a:cubicBezTo>
                      <a:pt x="6828" y="770"/>
                      <a:pt x="6550" y="770"/>
                      <a:pt x="6550" y="628"/>
                    </a:cubicBezTo>
                    <a:cubicBezTo>
                      <a:pt x="6410" y="485"/>
                      <a:pt x="6271" y="485"/>
                      <a:pt x="6271" y="485"/>
                    </a:cubicBezTo>
                    <a:cubicBezTo>
                      <a:pt x="6271" y="485"/>
                      <a:pt x="6271" y="485"/>
                      <a:pt x="6132" y="343"/>
                    </a:cubicBezTo>
                    <a:cubicBezTo>
                      <a:pt x="5992" y="343"/>
                      <a:pt x="5992" y="343"/>
                      <a:pt x="5853" y="343"/>
                    </a:cubicBezTo>
                    <a:cubicBezTo>
                      <a:pt x="5714" y="201"/>
                      <a:pt x="5853" y="201"/>
                      <a:pt x="5574" y="201"/>
                    </a:cubicBezTo>
                    <a:cubicBezTo>
                      <a:pt x="5295" y="201"/>
                      <a:pt x="5295" y="485"/>
                      <a:pt x="5156" y="343"/>
                    </a:cubicBezTo>
                    <a:cubicBezTo>
                      <a:pt x="4877" y="343"/>
                      <a:pt x="4877" y="343"/>
                      <a:pt x="4877" y="343"/>
                    </a:cubicBezTo>
                    <a:cubicBezTo>
                      <a:pt x="4738" y="201"/>
                      <a:pt x="4738" y="201"/>
                      <a:pt x="4738" y="201"/>
                    </a:cubicBezTo>
                    <a:cubicBezTo>
                      <a:pt x="4738" y="59"/>
                      <a:pt x="4599" y="-83"/>
                      <a:pt x="4599" y="59"/>
                    </a:cubicBezTo>
                    <a:cubicBezTo>
                      <a:pt x="4599" y="343"/>
                      <a:pt x="4599" y="201"/>
                      <a:pt x="4459" y="343"/>
                    </a:cubicBezTo>
                    <a:cubicBezTo>
                      <a:pt x="4459" y="485"/>
                      <a:pt x="4181" y="628"/>
                      <a:pt x="4181" y="628"/>
                    </a:cubicBezTo>
                    <a:cubicBezTo>
                      <a:pt x="4181" y="628"/>
                      <a:pt x="4041" y="628"/>
                      <a:pt x="4041" y="770"/>
                    </a:cubicBezTo>
                    <a:cubicBezTo>
                      <a:pt x="4041" y="770"/>
                      <a:pt x="3902" y="912"/>
                      <a:pt x="3902" y="912"/>
                    </a:cubicBezTo>
                    <a:cubicBezTo>
                      <a:pt x="3902" y="912"/>
                      <a:pt x="3902" y="770"/>
                      <a:pt x="3763" y="770"/>
                    </a:cubicBezTo>
                    <a:cubicBezTo>
                      <a:pt x="3763" y="770"/>
                      <a:pt x="3763" y="770"/>
                      <a:pt x="3763" y="770"/>
                    </a:cubicBezTo>
                    <a:cubicBezTo>
                      <a:pt x="3763" y="770"/>
                      <a:pt x="3484" y="770"/>
                      <a:pt x="3484" y="912"/>
                    </a:cubicBezTo>
                    <a:cubicBezTo>
                      <a:pt x="3484" y="912"/>
                      <a:pt x="3484" y="1054"/>
                      <a:pt x="3484" y="1196"/>
                    </a:cubicBezTo>
                    <a:cubicBezTo>
                      <a:pt x="3484" y="1196"/>
                      <a:pt x="3345" y="1338"/>
                      <a:pt x="3345" y="1338"/>
                    </a:cubicBezTo>
                    <a:cubicBezTo>
                      <a:pt x="3066" y="1480"/>
                      <a:pt x="3066" y="1480"/>
                      <a:pt x="3066" y="1480"/>
                    </a:cubicBezTo>
                    <a:cubicBezTo>
                      <a:pt x="3066" y="1480"/>
                      <a:pt x="3066" y="1480"/>
                      <a:pt x="2926" y="1480"/>
                    </a:cubicBezTo>
                    <a:cubicBezTo>
                      <a:pt x="2787" y="1480"/>
                      <a:pt x="2508" y="1480"/>
                      <a:pt x="2508" y="1480"/>
                    </a:cubicBezTo>
                    <a:cubicBezTo>
                      <a:pt x="2369" y="1480"/>
                      <a:pt x="2230" y="1480"/>
                      <a:pt x="2230" y="1480"/>
                    </a:cubicBezTo>
                    <a:cubicBezTo>
                      <a:pt x="2230" y="1622"/>
                      <a:pt x="2230" y="1622"/>
                      <a:pt x="2230" y="1622"/>
                    </a:cubicBezTo>
                    <a:cubicBezTo>
                      <a:pt x="2090" y="1764"/>
                      <a:pt x="2090" y="1764"/>
                      <a:pt x="2090" y="1764"/>
                    </a:cubicBezTo>
                    <a:cubicBezTo>
                      <a:pt x="2090" y="1764"/>
                      <a:pt x="1951" y="2049"/>
                      <a:pt x="1812" y="1906"/>
                    </a:cubicBezTo>
                    <a:cubicBezTo>
                      <a:pt x="1812" y="1906"/>
                      <a:pt x="1672" y="1906"/>
                      <a:pt x="1672" y="1906"/>
                    </a:cubicBezTo>
                    <a:cubicBezTo>
                      <a:pt x="1394" y="1764"/>
                      <a:pt x="1394" y="1764"/>
                      <a:pt x="1394" y="1764"/>
                    </a:cubicBezTo>
                    <a:cubicBezTo>
                      <a:pt x="1394" y="1764"/>
                      <a:pt x="1254" y="1906"/>
                      <a:pt x="1254" y="1906"/>
                    </a:cubicBezTo>
                    <a:cubicBezTo>
                      <a:pt x="1254" y="1906"/>
                      <a:pt x="1115" y="1906"/>
                      <a:pt x="1115" y="1906"/>
                    </a:cubicBezTo>
                    <a:cubicBezTo>
                      <a:pt x="1115" y="1906"/>
                      <a:pt x="1115" y="1906"/>
                      <a:pt x="1115" y="1906"/>
                    </a:cubicBezTo>
                    <a:cubicBezTo>
                      <a:pt x="1115" y="1906"/>
                      <a:pt x="1115" y="2049"/>
                      <a:pt x="1254" y="2191"/>
                    </a:cubicBezTo>
                    <a:cubicBezTo>
                      <a:pt x="1254" y="2191"/>
                      <a:pt x="1254" y="2333"/>
                      <a:pt x="1254" y="2475"/>
                    </a:cubicBezTo>
                    <a:cubicBezTo>
                      <a:pt x="1254" y="2475"/>
                      <a:pt x="1115" y="2617"/>
                      <a:pt x="1115" y="2617"/>
                    </a:cubicBezTo>
                    <a:cubicBezTo>
                      <a:pt x="975" y="2617"/>
                      <a:pt x="836" y="2475"/>
                      <a:pt x="836" y="2475"/>
                    </a:cubicBezTo>
                    <a:cubicBezTo>
                      <a:pt x="836" y="2475"/>
                      <a:pt x="836" y="2333"/>
                      <a:pt x="697" y="2333"/>
                    </a:cubicBezTo>
                    <a:cubicBezTo>
                      <a:pt x="697" y="2475"/>
                      <a:pt x="279" y="2617"/>
                      <a:pt x="279" y="2617"/>
                    </a:cubicBezTo>
                    <a:cubicBezTo>
                      <a:pt x="279" y="2901"/>
                      <a:pt x="279" y="2901"/>
                      <a:pt x="279" y="2901"/>
                    </a:cubicBezTo>
                    <a:cubicBezTo>
                      <a:pt x="0" y="3043"/>
                      <a:pt x="0" y="3043"/>
                      <a:pt x="0" y="3043"/>
                    </a:cubicBezTo>
                    <a:cubicBezTo>
                      <a:pt x="697" y="3043"/>
                      <a:pt x="697" y="3043"/>
                      <a:pt x="697" y="3043"/>
                    </a:cubicBezTo>
                    <a:cubicBezTo>
                      <a:pt x="836" y="3043"/>
                      <a:pt x="836" y="3043"/>
                      <a:pt x="836" y="3043"/>
                    </a:cubicBezTo>
                    <a:cubicBezTo>
                      <a:pt x="1115" y="3043"/>
                      <a:pt x="1115" y="3043"/>
                      <a:pt x="1115" y="3043"/>
                    </a:cubicBezTo>
                    <a:cubicBezTo>
                      <a:pt x="1254" y="2901"/>
                      <a:pt x="1254" y="2901"/>
                      <a:pt x="1254" y="2901"/>
                    </a:cubicBezTo>
                    <a:cubicBezTo>
                      <a:pt x="1254" y="2901"/>
                      <a:pt x="1394" y="2901"/>
                      <a:pt x="1394" y="3043"/>
                    </a:cubicBezTo>
                    <a:cubicBezTo>
                      <a:pt x="1394" y="3043"/>
                      <a:pt x="1672" y="3185"/>
                      <a:pt x="1672" y="3185"/>
                    </a:cubicBezTo>
                    <a:cubicBezTo>
                      <a:pt x="1672" y="3185"/>
                      <a:pt x="1672" y="3185"/>
                      <a:pt x="1672" y="3185"/>
                    </a:cubicBezTo>
                    <a:cubicBezTo>
                      <a:pt x="2090" y="3043"/>
                      <a:pt x="2090" y="3043"/>
                      <a:pt x="2090" y="3043"/>
                    </a:cubicBezTo>
                    <a:cubicBezTo>
                      <a:pt x="2090" y="3185"/>
                      <a:pt x="2090" y="3185"/>
                      <a:pt x="2090" y="3185"/>
                    </a:cubicBezTo>
                    <a:cubicBezTo>
                      <a:pt x="2090" y="3185"/>
                      <a:pt x="2090" y="3328"/>
                      <a:pt x="2230" y="3328"/>
                    </a:cubicBezTo>
                    <a:cubicBezTo>
                      <a:pt x="2369" y="3328"/>
                      <a:pt x="2369" y="3328"/>
                      <a:pt x="2369" y="3328"/>
                    </a:cubicBezTo>
                    <a:cubicBezTo>
                      <a:pt x="2369" y="3612"/>
                      <a:pt x="2369" y="3612"/>
                      <a:pt x="2369" y="3612"/>
                    </a:cubicBezTo>
                    <a:cubicBezTo>
                      <a:pt x="2648" y="3612"/>
                      <a:pt x="2648" y="3612"/>
                      <a:pt x="2648" y="3612"/>
                    </a:cubicBezTo>
                    <a:cubicBezTo>
                      <a:pt x="2648" y="3612"/>
                      <a:pt x="2787" y="3612"/>
                      <a:pt x="2787" y="3612"/>
                    </a:cubicBezTo>
                    <a:cubicBezTo>
                      <a:pt x="2787" y="3612"/>
                      <a:pt x="2787" y="3754"/>
                      <a:pt x="2787" y="3754"/>
                    </a:cubicBezTo>
                    <a:cubicBezTo>
                      <a:pt x="2787" y="3754"/>
                      <a:pt x="2926" y="3896"/>
                      <a:pt x="3066" y="4038"/>
                    </a:cubicBezTo>
                    <a:cubicBezTo>
                      <a:pt x="3066" y="4038"/>
                      <a:pt x="3205" y="4180"/>
                      <a:pt x="3205" y="4180"/>
                    </a:cubicBezTo>
                    <a:cubicBezTo>
                      <a:pt x="3345" y="4322"/>
                      <a:pt x="3345" y="4322"/>
                      <a:pt x="3345" y="4322"/>
                    </a:cubicBezTo>
                    <a:cubicBezTo>
                      <a:pt x="3484" y="4464"/>
                      <a:pt x="3484" y="4464"/>
                      <a:pt x="3484" y="4464"/>
                    </a:cubicBezTo>
                    <a:cubicBezTo>
                      <a:pt x="3623" y="4606"/>
                      <a:pt x="3623" y="4606"/>
                      <a:pt x="3623" y="4606"/>
                    </a:cubicBezTo>
                    <a:cubicBezTo>
                      <a:pt x="3623" y="4606"/>
                      <a:pt x="3623" y="4606"/>
                      <a:pt x="3623" y="4606"/>
                    </a:cubicBezTo>
                    <a:cubicBezTo>
                      <a:pt x="3623" y="4749"/>
                      <a:pt x="3623" y="4891"/>
                      <a:pt x="3763" y="4891"/>
                    </a:cubicBezTo>
                    <a:cubicBezTo>
                      <a:pt x="3763" y="4891"/>
                      <a:pt x="3763" y="4891"/>
                      <a:pt x="3902" y="4891"/>
                    </a:cubicBezTo>
                    <a:cubicBezTo>
                      <a:pt x="3902" y="4891"/>
                      <a:pt x="3902" y="4891"/>
                      <a:pt x="3902" y="5033"/>
                    </a:cubicBezTo>
                    <a:cubicBezTo>
                      <a:pt x="3902" y="5033"/>
                      <a:pt x="3902" y="5033"/>
                      <a:pt x="4041" y="5175"/>
                    </a:cubicBezTo>
                    <a:cubicBezTo>
                      <a:pt x="4041" y="5175"/>
                      <a:pt x="4181" y="5317"/>
                      <a:pt x="4181" y="5317"/>
                    </a:cubicBezTo>
                    <a:cubicBezTo>
                      <a:pt x="4181" y="5317"/>
                      <a:pt x="4181" y="5317"/>
                      <a:pt x="4181" y="5459"/>
                    </a:cubicBezTo>
                    <a:cubicBezTo>
                      <a:pt x="4181" y="5601"/>
                      <a:pt x="4320" y="5743"/>
                      <a:pt x="4320" y="5743"/>
                    </a:cubicBezTo>
                    <a:cubicBezTo>
                      <a:pt x="4320" y="5885"/>
                      <a:pt x="4459" y="5885"/>
                      <a:pt x="4459" y="5885"/>
                    </a:cubicBezTo>
                    <a:cubicBezTo>
                      <a:pt x="4459" y="5885"/>
                      <a:pt x="4459" y="5885"/>
                      <a:pt x="4459" y="5885"/>
                    </a:cubicBezTo>
                    <a:cubicBezTo>
                      <a:pt x="4459" y="5885"/>
                      <a:pt x="4599" y="5885"/>
                      <a:pt x="4599" y="6028"/>
                    </a:cubicBezTo>
                    <a:cubicBezTo>
                      <a:pt x="4599" y="6170"/>
                      <a:pt x="4459" y="6312"/>
                      <a:pt x="4599" y="6312"/>
                    </a:cubicBezTo>
                    <a:cubicBezTo>
                      <a:pt x="4599" y="6312"/>
                      <a:pt x="4738" y="6596"/>
                      <a:pt x="4877" y="6596"/>
                    </a:cubicBezTo>
                    <a:cubicBezTo>
                      <a:pt x="5017" y="6596"/>
                      <a:pt x="5017" y="6596"/>
                      <a:pt x="5017" y="6596"/>
                    </a:cubicBezTo>
                    <a:cubicBezTo>
                      <a:pt x="5156" y="6596"/>
                      <a:pt x="5156" y="6880"/>
                      <a:pt x="5295" y="6880"/>
                    </a:cubicBezTo>
                    <a:cubicBezTo>
                      <a:pt x="5295" y="7022"/>
                      <a:pt x="5295" y="7022"/>
                      <a:pt x="5435" y="7022"/>
                    </a:cubicBezTo>
                    <a:cubicBezTo>
                      <a:pt x="5574" y="7022"/>
                      <a:pt x="5574" y="7022"/>
                      <a:pt x="5574" y="7022"/>
                    </a:cubicBezTo>
                    <a:cubicBezTo>
                      <a:pt x="5574" y="7022"/>
                      <a:pt x="5574" y="7022"/>
                      <a:pt x="5574" y="7164"/>
                    </a:cubicBezTo>
                    <a:cubicBezTo>
                      <a:pt x="5714" y="7164"/>
                      <a:pt x="5992" y="7449"/>
                      <a:pt x="5992" y="7449"/>
                    </a:cubicBezTo>
                    <a:cubicBezTo>
                      <a:pt x="5992" y="7449"/>
                      <a:pt x="6132" y="7591"/>
                      <a:pt x="6132" y="7591"/>
                    </a:cubicBezTo>
                    <a:cubicBezTo>
                      <a:pt x="6132" y="7591"/>
                      <a:pt x="6271" y="7591"/>
                      <a:pt x="6410" y="7591"/>
                    </a:cubicBezTo>
                    <a:cubicBezTo>
                      <a:pt x="6410" y="7591"/>
                      <a:pt x="6550" y="7591"/>
                      <a:pt x="6550" y="7733"/>
                    </a:cubicBezTo>
                    <a:cubicBezTo>
                      <a:pt x="6550" y="7875"/>
                      <a:pt x="6689" y="7875"/>
                      <a:pt x="6689" y="8017"/>
                    </a:cubicBezTo>
                    <a:cubicBezTo>
                      <a:pt x="6689" y="8159"/>
                      <a:pt x="6828" y="8159"/>
                      <a:pt x="6828" y="8301"/>
                    </a:cubicBezTo>
                    <a:cubicBezTo>
                      <a:pt x="6828" y="8301"/>
                      <a:pt x="6968" y="8585"/>
                      <a:pt x="6968" y="8585"/>
                    </a:cubicBezTo>
                    <a:cubicBezTo>
                      <a:pt x="7804" y="8870"/>
                      <a:pt x="7804" y="8870"/>
                      <a:pt x="7804" y="8870"/>
                    </a:cubicBezTo>
                    <a:cubicBezTo>
                      <a:pt x="7943" y="9154"/>
                      <a:pt x="7943" y="9154"/>
                      <a:pt x="7943" y="9154"/>
                    </a:cubicBezTo>
                    <a:cubicBezTo>
                      <a:pt x="7943" y="9154"/>
                      <a:pt x="8083" y="9438"/>
                      <a:pt x="8083" y="9438"/>
                    </a:cubicBezTo>
                    <a:cubicBezTo>
                      <a:pt x="8222" y="9580"/>
                      <a:pt x="8361" y="9580"/>
                      <a:pt x="8361" y="9580"/>
                    </a:cubicBezTo>
                    <a:cubicBezTo>
                      <a:pt x="8779" y="10006"/>
                      <a:pt x="8779" y="10006"/>
                      <a:pt x="8779" y="10006"/>
                    </a:cubicBezTo>
                    <a:cubicBezTo>
                      <a:pt x="9197" y="10149"/>
                      <a:pt x="9197" y="10149"/>
                      <a:pt x="9197" y="10149"/>
                    </a:cubicBezTo>
                    <a:cubicBezTo>
                      <a:pt x="9197" y="10149"/>
                      <a:pt x="9476" y="10291"/>
                      <a:pt x="9615" y="10291"/>
                    </a:cubicBezTo>
                    <a:cubicBezTo>
                      <a:pt x="9615" y="10291"/>
                      <a:pt x="9894" y="10433"/>
                      <a:pt x="10034" y="10433"/>
                    </a:cubicBezTo>
                    <a:cubicBezTo>
                      <a:pt x="10034" y="10575"/>
                      <a:pt x="10173" y="11001"/>
                      <a:pt x="10173" y="11001"/>
                    </a:cubicBezTo>
                    <a:cubicBezTo>
                      <a:pt x="10312" y="11001"/>
                      <a:pt x="10591" y="11285"/>
                      <a:pt x="10591" y="11570"/>
                    </a:cubicBezTo>
                    <a:cubicBezTo>
                      <a:pt x="10730" y="11712"/>
                      <a:pt x="10730" y="11712"/>
                      <a:pt x="10730" y="11996"/>
                    </a:cubicBezTo>
                    <a:cubicBezTo>
                      <a:pt x="10870" y="12138"/>
                      <a:pt x="11148" y="12422"/>
                      <a:pt x="11148" y="12422"/>
                    </a:cubicBezTo>
                    <a:cubicBezTo>
                      <a:pt x="11148" y="12422"/>
                      <a:pt x="11148" y="12422"/>
                      <a:pt x="11288" y="12706"/>
                    </a:cubicBezTo>
                    <a:cubicBezTo>
                      <a:pt x="11427" y="12849"/>
                      <a:pt x="11566" y="12991"/>
                      <a:pt x="11566" y="13133"/>
                    </a:cubicBezTo>
                    <a:cubicBezTo>
                      <a:pt x="11566" y="13133"/>
                      <a:pt x="11566" y="13133"/>
                      <a:pt x="11566" y="13275"/>
                    </a:cubicBezTo>
                    <a:cubicBezTo>
                      <a:pt x="11566" y="13275"/>
                      <a:pt x="11566" y="13417"/>
                      <a:pt x="11566" y="13417"/>
                    </a:cubicBezTo>
                    <a:cubicBezTo>
                      <a:pt x="11566" y="13417"/>
                      <a:pt x="11706" y="13701"/>
                      <a:pt x="11706" y="13843"/>
                    </a:cubicBezTo>
                    <a:cubicBezTo>
                      <a:pt x="11706" y="13843"/>
                      <a:pt x="11845" y="14128"/>
                      <a:pt x="11845" y="14128"/>
                    </a:cubicBezTo>
                    <a:cubicBezTo>
                      <a:pt x="11845" y="14270"/>
                      <a:pt x="11845" y="14270"/>
                      <a:pt x="11845" y="14270"/>
                    </a:cubicBezTo>
                    <a:cubicBezTo>
                      <a:pt x="11985" y="14696"/>
                      <a:pt x="11985" y="14696"/>
                      <a:pt x="11985" y="14696"/>
                    </a:cubicBezTo>
                    <a:cubicBezTo>
                      <a:pt x="11845" y="14980"/>
                      <a:pt x="11845" y="14980"/>
                      <a:pt x="11845" y="14980"/>
                    </a:cubicBezTo>
                    <a:cubicBezTo>
                      <a:pt x="11845" y="14980"/>
                      <a:pt x="11706" y="15122"/>
                      <a:pt x="11845" y="15122"/>
                    </a:cubicBezTo>
                    <a:cubicBezTo>
                      <a:pt x="11985" y="15122"/>
                      <a:pt x="12124" y="15264"/>
                      <a:pt x="11985" y="15406"/>
                    </a:cubicBezTo>
                    <a:cubicBezTo>
                      <a:pt x="11985" y="15406"/>
                      <a:pt x="11845" y="15691"/>
                      <a:pt x="11845" y="15691"/>
                    </a:cubicBezTo>
                    <a:cubicBezTo>
                      <a:pt x="11845" y="15833"/>
                      <a:pt x="11845" y="15833"/>
                      <a:pt x="11845" y="15833"/>
                    </a:cubicBezTo>
                    <a:cubicBezTo>
                      <a:pt x="11706" y="16117"/>
                      <a:pt x="11706" y="16117"/>
                      <a:pt x="11706" y="16117"/>
                    </a:cubicBezTo>
                    <a:cubicBezTo>
                      <a:pt x="11706" y="16117"/>
                      <a:pt x="11985" y="16259"/>
                      <a:pt x="11985" y="16259"/>
                    </a:cubicBezTo>
                    <a:cubicBezTo>
                      <a:pt x="11985" y="16401"/>
                      <a:pt x="12124" y="16543"/>
                      <a:pt x="11985" y="16685"/>
                    </a:cubicBezTo>
                    <a:cubicBezTo>
                      <a:pt x="11985" y="16685"/>
                      <a:pt x="11985" y="16970"/>
                      <a:pt x="11985" y="16970"/>
                    </a:cubicBezTo>
                    <a:cubicBezTo>
                      <a:pt x="11985" y="16970"/>
                      <a:pt x="11985" y="17254"/>
                      <a:pt x="11985" y="17254"/>
                    </a:cubicBezTo>
                    <a:cubicBezTo>
                      <a:pt x="11985" y="17254"/>
                      <a:pt x="12263" y="17396"/>
                      <a:pt x="12124" y="17538"/>
                    </a:cubicBezTo>
                    <a:cubicBezTo>
                      <a:pt x="12124" y="17538"/>
                      <a:pt x="12124" y="17680"/>
                      <a:pt x="12124" y="17822"/>
                    </a:cubicBezTo>
                    <a:cubicBezTo>
                      <a:pt x="12263" y="18106"/>
                      <a:pt x="12542" y="18533"/>
                      <a:pt x="12542" y="18533"/>
                    </a:cubicBezTo>
                    <a:cubicBezTo>
                      <a:pt x="12542" y="18533"/>
                      <a:pt x="12681" y="18817"/>
                      <a:pt x="12681" y="18817"/>
                    </a:cubicBezTo>
                    <a:cubicBezTo>
                      <a:pt x="12681" y="18959"/>
                      <a:pt x="12542" y="18959"/>
                      <a:pt x="12681" y="19101"/>
                    </a:cubicBezTo>
                    <a:cubicBezTo>
                      <a:pt x="12681" y="19101"/>
                      <a:pt x="12542" y="19243"/>
                      <a:pt x="12681" y="19243"/>
                    </a:cubicBezTo>
                    <a:cubicBezTo>
                      <a:pt x="12821" y="19385"/>
                      <a:pt x="12960" y="19670"/>
                      <a:pt x="12960" y="19670"/>
                    </a:cubicBezTo>
                    <a:cubicBezTo>
                      <a:pt x="12960" y="19670"/>
                      <a:pt x="12960" y="19670"/>
                      <a:pt x="13099" y="19812"/>
                    </a:cubicBezTo>
                    <a:cubicBezTo>
                      <a:pt x="13099" y="19954"/>
                      <a:pt x="13099" y="20238"/>
                      <a:pt x="13099" y="20238"/>
                    </a:cubicBezTo>
                    <a:cubicBezTo>
                      <a:pt x="13099" y="20380"/>
                      <a:pt x="13239" y="20380"/>
                      <a:pt x="13099" y="20380"/>
                    </a:cubicBezTo>
                    <a:cubicBezTo>
                      <a:pt x="13099" y="20380"/>
                      <a:pt x="12960" y="20522"/>
                      <a:pt x="12960" y="20522"/>
                    </a:cubicBezTo>
                    <a:cubicBezTo>
                      <a:pt x="12821" y="20806"/>
                      <a:pt x="12821" y="20806"/>
                      <a:pt x="12821" y="20806"/>
                    </a:cubicBezTo>
                    <a:cubicBezTo>
                      <a:pt x="12821" y="20806"/>
                      <a:pt x="12960" y="20949"/>
                      <a:pt x="13099" y="20949"/>
                    </a:cubicBezTo>
                    <a:cubicBezTo>
                      <a:pt x="13099" y="20949"/>
                      <a:pt x="13239" y="20949"/>
                      <a:pt x="13239" y="20949"/>
                    </a:cubicBezTo>
                    <a:cubicBezTo>
                      <a:pt x="13517" y="21233"/>
                      <a:pt x="13517" y="21233"/>
                      <a:pt x="13517" y="21233"/>
                    </a:cubicBezTo>
                    <a:cubicBezTo>
                      <a:pt x="13517" y="21517"/>
                      <a:pt x="13517" y="21517"/>
                      <a:pt x="13517" y="21517"/>
                    </a:cubicBezTo>
                    <a:lnTo>
                      <a:pt x="13796" y="21517"/>
                    </a:lnTo>
                    <a:close/>
                  </a:path>
                </a:pathLst>
              </a:custGeom>
              <a:solidFill>
                <a:srgbClr val="57565A">
                  <a:alpha val="15000"/>
                </a:srgbClr>
              </a:solidFill>
              <a:ln w="3175" cap="rnd">
                <a:solidFill>
                  <a:srgbClr val="9A999D"/>
                </a:solidFill>
                <a:prstDash val="solid"/>
                <a:round/>
              </a:ln>
              <a:effectLst/>
            </p:spPr>
            <p:txBody>
              <a:bodyPr wrap="square" lIns="35718" tIns="35718" rIns="35718" bIns="35718" numCol="1" anchor="t">
                <a:noAutofit/>
              </a:bodyPr>
              <a:lstStyle/>
              <a:p>
                <a:pPr defTabSz="857228">
                  <a:defRPr sz="1100">
                    <a:solidFill>
                      <a:srgbClr val="57565A"/>
                    </a:solidFill>
                    <a:latin typeface="Open Sans Light"/>
                    <a:ea typeface="Open Sans Light"/>
                    <a:cs typeface="Open Sans Light"/>
                    <a:sym typeface="Open Sans Light"/>
                  </a:defRPr>
                </a:pPr>
              </a:p>
            </p:txBody>
          </p:sp>
          <p:sp>
            <p:nvSpPr>
              <p:cNvPr id="1064" name="Freeform 29"/>
              <p:cNvSpPr/>
              <p:nvPr/>
            </p:nvSpPr>
            <p:spPr>
              <a:xfrm>
                <a:off x="1510066" y="2513927"/>
                <a:ext cx="303374" cy="247137"/>
              </a:xfrm>
              <a:custGeom>
                <a:avLst/>
                <a:gdLst/>
                <a:ahLst/>
                <a:cxnLst>
                  <a:cxn ang="0">
                    <a:pos x="wd2" y="hd2"/>
                  </a:cxn>
                  <a:cxn ang="5400000">
                    <a:pos x="wd2" y="hd2"/>
                  </a:cxn>
                  <a:cxn ang="10800000">
                    <a:pos x="wd2" y="hd2"/>
                  </a:cxn>
                  <a:cxn ang="16200000">
                    <a:pos x="wd2" y="hd2"/>
                  </a:cxn>
                </a:cxnLst>
                <a:rect l="0" t="0" r="r" b="b"/>
                <a:pathLst>
                  <a:path w="21600" h="21532" fill="norm" stroke="1" extrusionOk="0">
                    <a:moveTo>
                      <a:pt x="167" y="3499"/>
                    </a:moveTo>
                    <a:cubicBezTo>
                      <a:pt x="167" y="3499"/>
                      <a:pt x="3516" y="1121"/>
                      <a:pt x="3516" y="1121"/>
                    </a:cubicBezTo>
                    <a:cubicBezTo>
                      <a:pt x="4521" y="923"/>
                      <a:pt x="4521" y="923"/>
                      <a:pt x="4521" y="923"/>
                    </a:cubicBezTo>
                    <a:cubicBezTo>
                      <a:pt x="5023" y="923"/>
                      <a:pt x="5023" y="923"/>
                      <a:pt x="5023" y="923"/>
                    </a:cubicBezTo>
                    <a:cubicBezTo>
                      <a:pt x="5191" y="725"/>
                      <a:pt x="5191" y="725"/>
                      <a:pt x="5191" y="725"/>
                    </a:cubicBezTo>
                    <a:cubicBezTo>
                      <a:pt x="5191" y="725"/>
                      <a:pt x="5358" y="1319"/>
                      <a:pt x="5526" y="1319"/>
                    </a:cubicBezTo>
                    <a:cubicBezTo>
                      <a:pt x="5526" y="1319"/>
                      <a:pt x="5860" y="1715"/>
                      <a:pt x="5860" y="1517"/>
                    </a:cubicBezTo>
                    <a:cubicBezTo>
                      <a:pt x="6028" y="1319"/>
                      <a:pt x="6028" y="1121"/>
                      <a:pt x="6195" y="1121"/>
                    </a:cubicBezTo>
                    <a:cubicBezTo>
                      <a:pt x="6195" y="923"/>
                      <a:pt x="6363" y="725"/>
                      <a:pt x="6698" y="923"/>
                    </a:cubicBezTo>
                    <a:cubicBezTo>
                      <a:pt x="6865" y="1121"/>
                      <a:pt x="6865" y="1914"/>
                      <a:pt x="6865" y="1914"/>
                    </a:cubicBezTo>
                    <a:cubicBezTo>
                      <a:pt x="8205" y="2310"/>
                      <a:pt x="7367" y="2508"/>
                      <a:pt x="9209" y="1914"/>
                    </a:cubicBezTo>
                    <a:cubicBezTo>
                      <a:pt x="9209" y="1914"/>
                      <a:pt x="9544" y="1517"/>
                      <a:pt x="9544" y="1517"/>
                    </a:cubicBezTo>
                    <a:cubicBezTo>
                      <a:pt x="9544" y="1319"/>
                      <a:pt x="9377" y="923"/>
                      <a:pt x="9712" y="1121"/>
                    </a:cubicBezTo>
                    <a:cubicBezTo>
                      <a:pt x="9879" y="1319"/>
                      <a:pt x="10047" y="1319"/>
                      <a:pt x="10214" y="1319"/>
                    </a:cubicBezTo>
                    <a:cubicBezTo>
                      <a:pt x="10381" y="1319"/>
                      <a:pt x="10716" y="1319"/>
                      <a:pt x="10716" y="1319"/>
                    </a:cubicBezTo>
                    <a:cubicBezTo>
                      <a:pt x="10716" y="1319"/>
                      <a:pt x="10884" y="1121"/>
                      <a:pt x="10716" y="923"/>
                    </a:cubicBezTo>
                    <a:cubicBezTo>
                      <a:pt x="10716" y="725"/>
                      <a:pt x="10549" y="526"/>
                      <a:pt x="10716" y="526"/>
                    </a:cubicBezTo>
                    <a:cubicBezTo>
                      <a:pt x="10716" y="328"/>
                      <a:pt x="11051" y="130"/>
                      <a:pt x="11051" y="130"/>
                    </a:cubicBezTo>
                    <a:cubicBezTo>
                      <a:pt x="11051" y="130"/>
                      <a:pt x="11219" y="130"/>
                      <a:pt x="11219" y="328"/>
                    </a:cubicBezTo>
                    <a:cubicBezTo>
                      <a:pt x="11386" y="526"/>
                      <a:pt x="11386" y="526"/>
                      <a:pt x="11386" y="725"/>
                    </a:cubicBezTo>
                    <a:cubicBezTo>
                      <a:pt x="11553" y="725"/>
                      <a:pt x="11553" y="923"/>
                      <a:pt x="11721" y="923"/>
                    </a:cubicBezTo>
                    <a:cubicBezTo>
                      <a:pt x="12056" y="923"/>
                      <a:pt x="12056" y="923"/>
                      <a:pt x="12223" y="725"/>
                    </a:cubicBezTo>
                    <a:cubicBezTo>
                      <a:pt x="12391" y="526"/>
                      <a:pt x="12391" y="526"/>
                      <a:pt x="12558" y="328"/>
                    </a:cubicBezTo>
                    <a:cubicBezTo>
                      <a:pt x="12726" y="-68"/>
                      <a:pt x="12726" y="-68"/>
                      <a:pt x="12893" y="130"/>
                    </a:cubicBezTo>
                    <a:cubicBezTo>
                      <a:pt x="13060" y="130"/>
                      <a:pt x="13395" y="328"/>
                      <a:pt x="13395" y="328"/>
                    </a:cubicBezTo>
                    <a:cubicBezTo>
                      <a:pt x="13060" y="725"/>
                      <a:pt x="13060" y="725"/>
                      <a:pt x="13060" y="725"/>
                    </a:cubicBezTo>
                    <a:cubicBezTo>
                      <a:pt x="13060" y="725"/>
                      <a:pt x="12893" y="725"/>
                      <a:pt x="13228" y="923"/>
                    </a:cubicBezTo>
                    <a:cubicBezTo>
                      <a:pt x="13730" y="1121"/>
                      <a:pt x="13898" y="1121"/>
                      <a:pt x="13898" y="1121"/>
                    </a:cubicBezTo>
                    <a:cubicBezTo>
                      <a:pt x="14233" y="526"/>
                      <a:pt x="14233" y="526"/>
                      <a:pt x="14233" y="526"/>
                    </a:cubicBezTo>
                    <a:cubicBezTo>
                      <a:pt x="14233" y="526"/>
                      <a:pt x="14233" y="130"/>
                      <a:pt x="14400" y="526"/>
                    </a:cubicBezTo>
                    <a:cubicBezTo>
                      <a:pt x="14400" y="725"/>
                      <a:pt x="14567" y="1121"/>
                      <a:pt x="14567" y="1121"/>
                    </a:cubicBezTo>
                    <a:cubicBezTo>
                      <a:pt x="14567" y="1121"/>
                      <a:pt x="14567" y="1715"/>
                      <a:pt x="14735" y="1715"/>
                    </a:cubicBezTo>
                    <a:cubicBezTo>
                      <a:pt x="14902" y="1715"/>
                      <a:pt x="14902" y="1517"/>
                      <a:pt x="14902" y="1715"/>
                    </a:cubicBezTo>
                    <a:cubicBezTo>
                      <a:pt x="14902" y="1914"/>
                      <a:pt x="14735" y="1914"/>
                      <a:pt x="14902" y="1914"/>
                    </a:cubicBezTo>
                    <a:cubicBezTo>
                      <a:pt x="14902" y="2112"/>
                      <a:pt x="15237" y="2112"/>
                      <a:pt x="15237" y="2112"/>
                    </a:cubicBezTo>
                    <a:cubicBezTo>
                      <a:pt x="15237" y="2112"/>
                      <a:pt x="15405" y="2112"/>
                      <a:pt x="15405" y="2310"/>
                    </a:cubicBezTo>
                    <a:cubicBezTo>
                      <a:pt x="15405" y="2508"/>
                      <a:pt x="15405" y="2706"/>
                      <a:pt x="15405" y="2706"/>
                    </a:cubicBezTo>
                    <a:cubicBezTo>
                      <a:pt x="15405" y="2706"/>
                      <a:pt x="15907" y="2706"/>
                      <a:pt x="15907" y="2706"/>
                    </a:cubicBezTo>
                    <a:cubicBezTo>
                      <a:pt x="16074" y="2706"/>
                      <a:pt x="16242" y="2904"/>
                      <a:pt x="16409" y="2904"/>
                    </a:cubicBezTo>
                    <a:cubicBezTo>
                      <a:pt x="16577" y="2706"/>
                      <a:pt x="16744" y="2508"/>
                      <a:pt x="16744" y="2508"/>
                    </a:cubicBezTo>
                    <a:cubicBezTo>
                      <a:pt x="16744" y="2706"/>
                      <a:pt x="17079" y="2706"/>
                      <a:pt x="17079" y="2904"/>
                    </a:cubicBezTo>
                    <a:cubicBezTo>
                      <a:pt x="16912" y="3301"/>
                      <a:pt x="16744" y="3301"/>
                      <a:pt x="17079" y="3499"/>
                    </a:cubicBezTo>
                    <a:cubicBezTo>
                      <a:pt x="17414" y="3499"/>
                      <a:pt x="17749" y="3697"/>
                      <a:pt x="17916" y="3697"/>
                    </a:cubicBezTo>
                    <a:cubicBezTo>
                      <a:pt x="18084" y="3895"/>
                      <a:pt x="18586" y="4093"/>
                      <a:pt x="18586" y="4093"/>
                    </a:cubicBezTo>
                    <a:cubicBezTo>
                      <a:pt x="18753" y="4093"/>
                      <a:pt x="18921" y="4093"/>
                      <a:pt x="18921" y="4292"/>
                    </a:cubicBezTo>
                    <a:cubicBezTo>
                      <a:pt x="18921" y="4490"/>
                      <a:pt x="18586" y="4886"/>
                      <a:pt x="18586" y="4886"/>
                    </a:cubicBezTo>
                    <a:cubicBezTo>
                      <a:pt x="18586" y="4886"/>
                      <a:pt x="18419" y="5084"/>
                      <a:pt x="18419" y="5282"/>
                    </a:cubicBezTo>
                    <a:cubicBezTo>
                      <a:pt x="18419" y="5282"/>
                      <a:pt x="18251" y="5877"/>
                      <a:pt x="18251" y="5877"/>
                    </a:cubicBezTo>
                    <a:cubicBezTo>
                      <a:pt x="18084" y="6075"/>
                      <a:pt x="17916" y="6471"/>
                      <a:pt x="17916" y="6471"/>
                    </a:cubicBezTo>
                    <a:cubicBezTo>
                      <a:pt x="17916" y="6471"/>
                      <a:pt x="17749" y="6868"/>
                      <a:pt x="17581" y="6868"/>
                    </a:cubicBezTo>
                    <a:cubicBezTo>
                      <a:pt x="17581" y="6868"/>
                      <a:pt x="17414" y="7066"/>
                      <a:pt x="17414" y="7066"/>
                    </a:cubicBezTo>
                    <a:cubicBezTo>
                      <a:pt x="17414" y="7264"/>
                      <a:pt x="17414" y="7660"/>
                      <a:pt x="17414" y="7660"/>
                    </a:cubicBezTo>
                    <a:cubicBezTo>
                      <a:pt x="17581" y="8057"/>
                      <a:pt x="17581" y="8057"/>
                      <a:pt x="17581" y="8057"/>
                    </a:cubicBezTo>
                    <a:cubicBezTo>
                      <a:pt x="17581" y="8453"/>
                      <a:pt x="17581" y="8453"/>
                      <a:pt x="17581" y="8453"/>
                    </a:cubicBezTo>
                    <a:cubicBezTo>
                      <a:pt x="18251" y="8255"/>
                      <a:pt x="18251" y="8255"/>
                      <a:pt x="18251" y="8255"/>
                    </a:cubicBezTo>
                    <a:cubicBezTo>
                      <a:pt x="18251" y="8255"/>
                      <a:pt x="18251" y="8255"/>
                      <a:pt x="18419" y="8453"/>
                    </a:cubicBezTo>
                    <a:cubicBezTo>
                      <a:pt x="18753" y="8453"/>
                      <a:pt x="18921" y="8255"/>
                      <a:pt x="19088" y="8255"/>
                    </a:cubicBezTo>
                    <a:cubicBezTo>
                      <a:pt x="19088" y="8255"/>
                      <a:pt x="19423" y="8651"/>
                      <a:pt x="19423" y="8651"/>
                    </a:cubicBezTo>
                    <a:cubicBezTo>
                      <a:pt x="19423" y="8651"/>
                      <a:pt x="19591" y="8849"/>
                      <a:pt x="19591" y="8849"/>
                    </a:cubicBezTo>
                    <a:cubicBezTo>
                      <a:pt x="19758" y="8849"/>
                      <a:pt x="20093" y="9048"/>
                      <a:pt x="20093" y="9048"/>
                    </a:cubicBezTo>
                    <a:cubicBezTo>
                      <a:pt x="20093" y="9642"/>
                      <a:pt x="20093" y="9642"/>
                      <a:pt x="20093" y="9642"/>
                    </a:cubicBezTo>
                    <a:cubicBezTo>
                      <a:pt x="20093" y="9642"/>
                      <a:pt x="20428" y="9642"/>
                      <a:pt x="20428" y="9642"/>
                    </a:cubicBezTo>
                    <a:cubicBezTo>
                      <a:pt x="20595" y="9642"/>
                      <a:pt x="20763" y="9840"/>
                      <a:pt x="20763" y="9840"/>
                    </a:cubicBezTo>
                    <a:cubicBezTo>
                      <a:pt x="20763" y="9840"/>
                      <a:pt x="20763" y="10435"/>
                      <a:pt x="20595" y="10435"/>
                    </a:cubicBezTo>
                    <a:cubicBezTo>
                      <a:pt x="20595" y="10633"/>
                      <a:pt x="20428" y="10831"/>
                      <a:pt x="20428" y="10831"/>
                    </a:cubicBezTo>
                    <a:cubicBezTo>
                      <a:pt x="20428" y="10831"/>
                      <a:pt x="20595" y="11227"/>
                      <a:pt x="20763" y="11227"/>
                    </a:cubicBezTo>
                    <a:cubicBezTo>
                      <a:pt x="20763" y="11227"/>
                      <a:pt x="21098" y="11227"/>
                      <a:pt x="21098" y="11227"/>
                    </a:cubicBezTo>
                    <a:cubicBezTo>
                      <a:pt x="21265" y="11227"/>
                      <a:pt x="21433" y="11624"/>
                      <a:pt x="21433" y="11624"/>
                    </a:cubicBezTo>
                    <a:cubicBezTo>
                      <a:pt x="21433" y="11624"/>
                      <a:pt x="21600" y="11822"/>
                      <a:pt x="21600" y="12020"/>
                    </a:cubicBezTo>
                    <a:cubicBezTo>
                      <a:pt x="21600" y="12218"/>
                      <a:pt x="21433" y="12615"/>
                      <a:pt x="21433" y="12615"/>
                    </a:cubicBezTo>
                    <a:cubicBezTo>
                      <a:pt x="21433" y="12615"/>
                      <a:pt x="21433" y="12813"/>
                      <a:pt x="21433" y="13011"/>
                    </a:cubicBezTo>
                    <a:cubicBezTo>
                      <a:pt x="21433" y="13011"/>
                      <a:pt x="21265" y="13209"/>
                      <a:pt x="21265" y="13209"/>
                    </a:cubicBezTo>
                    <a:cubicBezTo>
                      <a:pt x="20930" y="13209"/>
                      <a:pt x="20930" y="13209"/>
                      <a:pt x="20930" y="13209"/>
                    </a:cubicBezTo>
                    <a:cubicBezTo>
                      <a:pt x="20930" y="13209"/>
                      <a:pt x="20930" y="13804"/>
                      <a:pt x="20763" y="13804"/>
                    </a:cubicBezTo>
                    <a:cubicBezTo>
                      <a:pt x="20763" y="13804"/>
                      <a:pt x="20595" y="13804"/>
                      <a:pt x="20595" y="13804"/>
                    </a:cubicBezTo>
                    <a:cubicBezTo>
                      <a:pt x="20428" y="13804"/>
                      <a:pt x="20260" y="14002"/>
                      <a:pt x="20260" y="14002"/>
                    </a:cubicBezTo>
                    <a:cubicBezTo>
                      <a:pt x="20260" y="14200"/>
                      <a:pt x="20260" y="14200"/>
                      <a:pt x="20260" y="14200"/>
                    </a:cubicBezTo>
                    <a:cubicBezTo>
                      <a:pt x="20093" y="14596"/>
                      <a:pt x="20093" y="14596"/>
                      <a:pt x="20093" y="14596"/>
                    </a:cubicBezTo>
                    <a:cubicBezTo>
                      <a:pt x="20093" y="14596"/>
                      <a:pt x="20093" y="14596"/>
                      <a:pt x="19926" y="14596"/>
                    </a:cubicBezTo>
                    <a:cubicBezTo>
                      <a:pt x="19926" y="14596"/>
                      <a:pt x="19926" y="14596"/>
                      <a:pt x="19758" y="14596"/>
                    </a:cubicBezTo>
                    <a:cubicBezTo>
                      <a:pt x="19758" y="14794"/>
                      <a:pt x="19591" y="14794"/>
                      <a:pt x="19591" y="14794"/>
                    </a:cubicBezTo>
                    <a:cubicBezTo>
                      <a:pt x="19591" y="14794"/>
                      <a:pt x="19423" y="14596"/>
                      <a:pt x="19256" y="14596"/>
                    </a:cubicBezTo>
                    <a:cubicBezTo>
                      <a:pt x="19256" y="14596"/>
                      <a:pt x="19088" y="14596"/>
                      <a:pt x="19088" y="14794"/>
                    </a:cubicBezTo>
                    <a:cubicBezTo>
                      <a:pt x="18921" y="14993"/>
                      <a:pt x="18921" y="15191"/>
                      <a:pt x="18753" y="15191"/>
                    </a:cubicBezTo>
                    <a:cubicBezTo>
                      <a:pt x="18753" y="15191"/>
                      <a:pt x="18586" y="15389"/>
                      <a:pt x="18586" y="15389"/>
                    </a:cubicBezTo>
                    <a:cubicBezTo>
                      <a:pt x="18586" y="15389"/>
                      <a:pt x="18586" y="15785"/>
                      <a:pt x="18419" y="15785"/>
                    </a:cubicBezTo>
                    <a:cubicBezTo>
                      <a:pt x="18419" y="15983"/>
                      <a:pt x="18251" y="16182"/>
                      <a:pt x="18251" y="16182"/>
                    </a:cubicBezTo>
                    <a:cubicBezTo>
                      <a:pt x="18251" y="16182"/>
                      <a:pt x="18251" y="16380"/>
                      <a:pt x="18251" y="16380"/>
                    </a:cubicBezTo>
                    <a:cubicBezTo>
                      <a:pt x="18251" y="16578"/>
                      <a:pt x="18251" y="16776"/>
                      <a:pt x="18084" y="16974"/>
                    </a:cubicBezTo>
                    <a:cubicBezTo>
                      <a:pt x="17916" y="16974"/>
                      <a:pt x="17581" y="17371"/>
                      <a:pt x="17581" y="17371"/>
                    </a:cubicBezTo>
                    <a:cubicBezTo>
                      <a:pt x="17581" y="17371"/>
                      <a:pt x="17581" y="17371"/>
                      <a:pt x="17581" y="17569"/>
                    </a:cubicBezTo>
                    <a:cubicBezTo>
                      <a:pt x="17749" y="17569"/>
                      <a:pt x="17749" y="17767"/>
                      <a:pt x="17749" y="17767"/>
                    </a:cubicBezTo>
                    <a:cubicBezTo>
                      <a:pt x="17749" y="18163"/>
                      <a:pt x="17749" y="18163"/>
                      <a:pt x="17749" y="18163"/>
                    </a:cubicBezTo>
                    <a:cubicBezTo>
                      <a:pt x="17749" y="18163"/>
                      <a:pt x="17581" y="18361"/>
                      <a:pt x="17581" y="18560"/>
                    </a:cubicBezTo>
                    <a:cubicBezTo>
                      <a:pt x="17749" y="18560"/>
                      <a:pt x="17749" y="18560"/>
                      <a:pt x="17749" y="18560"/>
                    </a:cubicBezTo>
                    <a:cubicBezTo>
                      <a:pt x="17916" y="18956"/>
                      <a:pt x="17916" y="18956"/>
                      <a:pt x="17916" y="18956"/>
                    </a:cubicBezTo>
                    <a:cubicBezTo>
                      <a:pt x="18084" y="19352"/>
                      <a:pt x="18084" y="19352"/>
                      <a:pt x="18084" y="19352"/>
                    </a:cubicBezTo>
                    <a:cubicBezTo>
                      <a:pt x="18251" y="19352"/>
                      <a:pt x="18251" y="19352"/>
                      <a:pt x="18251" y="19352"/>
                    </a:cubicBezTo>
                    <a:cubicBezTo>
                      <a:pt x="18251" y="19352"/>
                      <a:pt x="18419" y="19749"/>
                      <a:pt x="18419" y="19947"/>
                    </a:cubicBezTo>
                    <a:cubicBezTo>
                      <a:pt x="18419" y="19947"/>
                      <a:pt x="18419" y="20343"/>
                      <a:pt x="18419" y="20343"/>
                    </a:cubicBezTo>
                    <a:cubicBezTo>
                      <a:pt x="18084" y="20739"/>
                      <a:pt x="18084" y="20739"/>
                      <a:pt x="18084" y="20739"/>
                    </a:cubicBezTo>
                    <a:cubicBezTo>
                      <a:pt x="17916" y="21136"/>
                      <a:pt x="17916" y="21136"/>
                      <a:pt x="17916" y="21136"/>
                    </a:cubicBezTo>
                    <a:cubicBezTo>
                      <a:pt x="17916" y="21136"/>
                      <a:pt x="17749" y="21136"/>
                      <a:pt x="17749" y="21136"/>
                    </a:cubicBezTo>
                    <a:cubicBezTo>
                      <a:pt x="17581" y="21136"/>
                      <a:pt x="17414" y="21136"/>
                      <a:pt x="17414" y="21136"/>
                    </a:cubicBezTo>
                    <a:cubicBezTo>
                      <a:pt x="17247" y="21334"/>
                      <a:pt x="17247" y="21334"/>
                      <a:pt x="17247" y="21334"/>
                    </a:cubicBezTo>
                    <a:cubicBezTo>
                      <a:pt x="16912" y="21334"/>
                      <a:pt x="16912" y="21334"/>
                      <a:pt x="16912" y="21334"/>
                    </a:cubicBezTo>
                    <a:cubicBezTo>
                      <a:pt x="16577" y="21532"/>
                      <a:pt x="16577" y="21532"/>
                      <a:pt x="16577" y="21532"/>
                    </a:cubicBezTo>
                    <a:cubicBezTo>
                      <a:pt x="16074" y="21532"/>
                      <a:pt x="16074" y="21532"/>
                      <a:pt x="16074" y="21532"/>
                    </a:cubicBezTo>
                    <a:cubicBezTo>
                      <a:pt x="15907" y="21136"/>
                      <a:pt x="15907" y="21136"/>
                      <a:pt x="15907" y="21136"/>
                    </a:cubicBezTo>
                    <a:cubicBezTo>
                      <a:pt x="15740" y="20739"/>
                      <a:pt x="15740" y="20739"/>
                      <a:pt x="15740" y="20739"/>
                    </a:cubicBezTo>
                    <a:cubicBezTo>
                      <a:pt x="15572" y="20541"/>
                      <a:pt x="15572" y="20541"/>
                      <a:pt x="15572" y="20541"/>
                    </a:cubicBezTo>
                    <a:cubicBezTo>
                      <a:pt x="15405" y="20541"/>
                      <a:pt x="15405" y="20541"/>
                      <a:pt x="15405" y="20541"/>
                    </a:cubicBezTo>
                    <a:cubicBezTo>
                      <a:pt x="14902" y="20343"/>
                      <a:pt x="14902" y="20343"/>
                      <a:pt x="14902" y="20343"/>
                    </a:cubicBezTo>
                    <a:cubicBezTo>
                      <a:pt x="15070" y="19947"/>
                      <a:pt x="15070" y="19947"/>
                      <a:pt x="15070" y="19947"/>
                    </a:cubicBezTo>
                    <a:cubicBezTo>
                      <a:pt x="15070" y="19947"/>
                      <a:pt x="14902" y="19550"/>
                      <a:pt x="14902" y="19550"/>
                    </a:cubicBezTo>
                    <a:cubicBezTo>
                      <a:pt x="14735" y="19550"/>
                      <a:pt x="14567" y="19550"/>
                      <a:pt x="14567" y="19550"/>
                    </a:cubicBezTo>
                    <a:cubicBezTo>
                      <a:pt x="14233" y="19154"/>
                      <a:pt x="14233" y="19154"/>
                      <a:pt x="14233" y="19154"/>
                    </a:cubicBezTo>
                    <a:cubicBezTo>
                      <a:pt x="14233" y="19154"/>
                      <a:pt x="14233" y="18956"/>
                      <a:pt x="14065" y="18758"/>
                    </a:cubicBezTo>
                    <a:cubicBezTo>
                      <a:pt x="13898" y="18758"/>
                      <a:pt x="13898" y="18560"/>
                      <a:pt x="13730" y="18560"/>
                    </a:cubicBezTo>
                    <a:cubicBezTo>
                      <a:pt x="13563" y="18560"/>
                      <a:pt x="13228" y="18560"/>
                      <a:pt x="13228" y="18560"/>
                    </a:cubicBezTo>
                    <a:cubicBezTo>
                      <a:pt x="13228" y="18560"/>
                      <a:pt x="13060" y="18163"/>
                      <a:pt x="12893" y="18163"/>
                    </a:cubicBezTo>
                    <a:cubicBezTo>
                      <a:pt x="12893" y="18163"/>
                      <a:pt x="12223" y="18163"/>
                      <a:pt x="12223" y="18163"/>
                    </a:cubicBezTo>
                    <a:cubicBezTo>
                      <a:pt x="12223" y="18163"/>
                      <a:pt x="12391" y="17569"/>
                      <a:pt x="12391" y="17569"/>
                    </a:cubicBezTo>
                    <a:cubicBezTo>
                      <a:pt x="12391" y="17371"/>
                      <a:pt x="12391" y="16776"/>
                      <a:pt x="12391" y="16776"/>
                    </a:cubicBezTo>
                    <a:cubicBezTo>
                      <a:pt x="12391" y="16578"/>
                      <a:pt x="12391" y="16578"/>
                      <a:pt x="12391" y="16578"/>
                    </a:cubicBezTo>
                    <a:cubicBezTo>
                      <a:pt x="12391" y="16578"/>
                      <a:pt x="12223" y="16380"/>
                      <a:pt x="12391" y="15983"/>
                    </a:cubicBezTo>
                    <a:cubicBezTo>
                      <a:pt x="12558" y="15587"/>
                      <a:pt x="12391" y="15785"/>
                      <a:pt x="12558" y="15389"/>
                    </a:cubicBezTo>
                    <a:cubicBezTo>
                      <a:pt x="12726" y="14794"/>
                      <a:pt x="12726" y="14596"/>
                      <a:pt x="12726" y="14596"/>
                    </a:cubicBezTo>
                    <a:cubicBezTo>
                      <a:pt x="12391" y="14398"/>
                      <a:pt x="12391" y="14398"/>
                      <a:pt x="12391" y="14398"/>
                    </a:cubicBezTo>
                    <a:cubicBezTo>
                      <a:pt x="12391" y="14398"/>
                      <a:pt x="12223" y="14200"/>
                      <a:pt x="12056" y="14398"/>
                    </a:cubicBezTo>
                    <a:cubicBezTo>
                      <a:pt x="12056" y="14794"/>
                      <a:pt x="11888" y="14794"/>
                      <a:pt x="11888" y="14794"/>
                    </a:cubicBezTo>
                    <a:cubicBezTo>
                      <a:pt x="11553" y="15389"/>
                      <a:pt x="11553" y="15389"/>
                      <a:pt x="11553" y="15389"/>
                    </a:cubicBezTo>
                    <a:cubicBezTo>
                      <a:pt x="11553" y="15983"/>
                      <a:pt x="11553" y="15983"/>
                      <a:pt x="11553" y="15983"/>
                    </a:cubicBezTo>
                    <a:cubicBezTo>
                      <a:pt x="11553" y="15983"/>
                      <a:pt x="11721" y="16182"/>
                      <a:pt x="11219" y="16182"/>
                    </a:cubicBezTo>
                    <a:cubicBezTo>
                      <a:pt x="10884" y="16182"/>
                      <a:pt x="10549" y="16182"/>
                      <a:pt x="10549" y="16182"/>
                    </a:cubicBezTo>
                    <a:cubicBezTo>
                      <a:pt x="10549" y="16182"/>
                      <a:pt x="10884" y="16578"/>
                      <a:pt x="10549" y="16578"/>
                    </a:cubicBezTo>
                    <a:cubicBezTo>
                      <a:pt x="10047" y="16578"/>
                      <a:pt x="9544" y="16578"/>
                      <a:pt x="9544" y="16578"/>
                    </a:cubicBezTo>
                    <a:cubicBezTo>
                      <a:pt x="9209" y="16182"/>
                      <a:pt x="9209" y="16182"/>
                      <a:pt x="9209" y="16182"/>
                    </a:cubicBezTo>
                    <a:cubicBezTo>
                      <a:pt x="8540" y="16380"/>
                      <a:pt x="8540" y="16380"/>
                      <a:pt x="8540" y="16380"/>
                    </a:cubicBezTo>
                    <a:cubicBezTo>
                      <a:pt x="8540" y="16380"/>
                      <a:pt x="8540" y="16182"/>
                      <a:pt x="8540" y="15785"/>
                    </a:cubicBezTo>
                    <a:cubicBezTo>
                      <a:pt x="8540" y="15587"/>
                      <a:pt x="8372" y="15191"/>
                      <a:pt x="8540" y="15191"/>
                    </a:cubicBezTo>
                    <a:cubicBezTo>
                      <a:pt x="8707" y="15191"/>
                      <a:pt x="8874" y="14993"/>
                      <a:pt x="8874" y="14993"/>
                    </a:cubicBezTo>
                    <a:cubicBezTo>
                      <a:pt x="8707" y="14398"/>
                      <a:pt x="8707" y="14398"/>
                      <a:pt x="8707" y="14398"/>
                    </a:cubicBezTo>
                    <a:cubicBezTo>
                      <a:pt x="8707" y="14398"/>
                      <a:pt x="8707" y="14398"/>
                      <a:pt x="8707" y="14398"/>
                    </a:cubicBezTo>
                    <a:cubicBezTo>
                      <a:pt x="8707" y="14398"/>
                      <a:pt x="8540" y="14398"/>
                      <a:pt x="8540" y="14200"/>
                    </a:cubicBezTo>
                    <a:cubicBezTo>
                      <a:pt x="8540" y="14002"/>
                      <a:pt x="8707" y="13605"/>
                      <a:pt x="8707" y="13605"/>
                    </a:cubicBezTo>
                    <a:cubicBezTo>
                      <a:pt x="8874" y="13407"/>
                      <a:pt x="8874" y="13011"/>
                      <a:pt x="8874" y="13011"/>
                    </a:cubicBezTo>
                    <a:cubicBezTo>
                      <a:pt x="8707" y="13011"/>
                      <a:pt x="8707" y="13011"/>
                      <a:pt x="8707" y="13011"/>
                    </a:cubicBezTo>
                    <a:cubicBezTo>
                      <a:pt x="8707" y="13011"/>
                      <a:pt x="8372" y="13209"/>
                      <a:pt x="8372" y="12813"/>
                    </a:cubicBezTo>
                    <a:cubicBezTo>
                      <a:pt x="8372" y="12615"/>
                      <a:pt x="8205" y="12218"/>
                      <a:pt x="8205" y="12218"/>
                    </a:cubicBezTo>
                    <a:cubicBezTo>
                      <a:pt x="8205" y="12218"/>
                      <a:pt x="7870" y="12020"/>
                      <a:pt x="7870" y="12020"/>
                    </a:cubicBezTo>
                    <a:cubicBezTo>
                      <a:pt x="7702" y="12020"/>
                      <a:pt x="7702" y="12020"/>
                      <a:pt x="7535" y="12218"/>
                    </a:cubicBezTo>
                    <a:cubicBezTo>
                      <a:pt x="7535" y="12218"/>
                      <a:pt x="7033" y="12020"/>
                      <a:pt x="7033" y="12020"/>
                    </a:cubicBezTo>
                    <a:cubicBezTo>
                      <a:pt x="7033" y="12020"/>
                      <a:pt x="6530" y="12020"/>
                      <a:pt x="6530" y="12020"/>
                    </a:cubicBezTo>
                    <a:cubicBezTo>
                      <a:pt x="6363" y="12020"/>
                      <a:pt x="6195" y="12416"/>
                      <a:pt x="6195" y="12416"/>
                    </a:cubicBezTo>
                    <a:cubicBezTo>
                      <a:pt x="5860" y="11822"/>
                      <a:pt x="5860" y="11822"/>
                      <a:pt x="5860" y="11822"/>
                    </a:cubicBezTo>
                    <a:cubicBezTo>
                      <a:pt x="6028" y="11227"/>
                      <a:pt x="6028" y="11227"/>
                      <a:pt x="6028" y="11227"/>
                    </a:cubicBezTo>
                    <a:cubicBezTo>
                      <a:pt x="6028" y="11227"/>
                      <a:pt x="5693" y="10831"/>
                      <a:pt x="5693" y="10633"/>
                    </a:cubicBezTo>
                    <a:cubicBezTo>
                      <a:pt x="5693" y="10633"/>
                      <a:pt x="5526" y="10237"/>
                      <a:pt x="5526" y="10237"/>
                    </a:cubicBezTo>
                    <a:cubicBezTo>
                      <a:pt x="5191" y="10237"/>
                      <a:pt x="5191" y="10237"/>
                      <a:pt x="5191" y="10237"/>
                    </a:cubicBezTo>
                    <a:cubicBezTo>
                      <a:pt x="5023" y="10038"/>
                      <a:pt x="5023" y="10038"/>
                      <a:pt x="5023" y="10038"/>
                    </a:cubicBezTo>
                    <a:cubicBezTo>
                      <a:pt x="5023" y="10038"/>
                      <a:pt x="4688" y="10038"/>
                      <a:pt x="4521" y="10038"/>
                    </a:cubicBezTo>
                    <a:cubicBezTo>
                      <a:pt x="4353" y="10038"/>
                      <a:pt x="4353" y="10038"/>
                      <a:pt x="4186" y="10038"/>
                    </a:cubicBezTo>
                    <a:cubicBezTo>
                      <a:pt x="4186" y="10038"/>
                      <a:pt x="3851" y="9642"/>
                      <a:pt x="3851" y="9642"/>
                    </a:cubicBezTo>
                    <a:cubicBezTo>
                      <a:pt x="3851" y="9444"/>
                      <a:pt x="3851" y="9246"/>
                      <a:pt x="3851" y="9048"/>
                    </a:cubicBezTo>
                    <a:cubicBezTo>
                      <a:pt x="3684" y="8849"/>
                      <a:pt x="3516" y="8453"/>
                      <a:pt x="3516" y="8255"/>
                    </a:cubicBezTo>
                    <a:cubicBezTo>
                      <a:pt x="3516" y="8255"/>
                      <a:pt x="3684" y="7859"/>
                      <a:pt x="3684" y="7859"/>
                    </a:cubicBezTo>
                    <a:cubicBezTo>
                      <a:pt x="3516" y="7660"/>
                      <a:pt x="3181" y="7264"/>
                      <a:pt x="3181" y="7264"/>
                    </a:cubicBezTo>
                    <a:cubicBezTo>
                      <a:pt x="3014" y="6868"/>
                      <a:pt x="3014" y="6868"/>
                      <a:pt x="3014" y="6868"/>
                    </a:cubicBezTo>
                    <a:cubicBezTo>
                      <a:pt x="3014" y="6868"/>
                      <a:pt x="2512" y="7264"/>
                      <a:pt x="2344" y="7264"/>
                    </a:cubicBezTo>
                    <a:cubicBezTo>
                      <a:pt x="2177" y="7264"/>
                      <a:pt x="1842" y="7066"/>
                      <a:pt x="1842" y="7264"/>
                    </a:cubicBezTo>
                    <a:cubicBezTo>
                      <a:pt x="1842" y="7264"/>
                      <a:pt x="2009" y="7660"/>
                      <a:pt x="1842" y="7660"/>
                    </a:cubicBezTo>
                    <a:cubicBezTo>
                      <a:pt x="1674" y="7660"/>
                      <a:pt x="1340" y="7660"/>
                      <a:pt x="1172" y="7462"/>
                    </a:cubicBezTo>
                    <a:cubicBezTo>
                      <a:pt x="1005" y="7264"/>
                      <a:pt x="1005" y="7066"/>
                      <a:pt x="1005" y="6868"/>
                    </a:cubicBezTo>
                    <a:cubicBezTo>
                      <a:pt x="837" y="6868"/>
                      <a:pt x="837" y="6471"/>
                      <a:pt x="670" y="6471"/>
                    </a:cubicBezTo>
                    <a:cubicBezTo>
                      <a:pt x="502" y="6471"/>
                      <a:pt x="335" y="6471"/>
                      <a:pt x="335" y="6273"/>
                    </a:cubicBezTo>
                    <a:cubicBezTo>
                      <a:pt x="335" y="6273"/>
                      <a:pt x="335" y="5679"/>
                      <a:pt x="335" y="5679"/>
                    </a:cubicBezTo>
                    <a:cubicBezTo>
                      <a:pt x="335" y="5282"/>
                      <a:pt x="335" y="5282"/>
                      <a:pt x="335" y="5282"/>
                    </a:cubicBezTo>
                    <a:cubicBezTo>
                      <a:pt x="335" y="5282"/>
                      <a:pt x="335" y="4688"/>
                      <a:pt x="167" y="4688"/>
                    </a:cubicBezTo>
                    <a:cubicBezTo>
                      <a:pt x="167" y="4490"/>
                      <a:pt x="0" y="4292"/>
                      <a:pt x="0" y="4292"/>
                    </a:cubicBezTo>
                    <a:cubicBezTo>
                      <a:pt x="0" y="3697"/>
                      <a:pt x="0" y="3697"/>
                      <a:pt x="0" y="3697"/>
                    </a:cubicBezTo>
                    <a:lnTo>
                      <a:pt x="167" y="3499"/>
                    </a:lnTo>
                    <a:close/>
                  </a:path>
                </a:pathLst>
              </a:custGeom>
              <a:solidFill>
                <a:srgbClr val="57565A">
                  <a:alpha val="15000"/>
                </a:srgbClr>
              </a:solidFill>
              <a:ln w="3175" cap="rnd">
                <a:solidFill>
                  <a:srgbClr val="9A999D"/>
                </a:solidFill>
                <a:prstDash val="solid"/>
                <a:round/>
              </a:ln>
              <a:effectLst/>
            </p:spPr>
            <p:txBody>
              <a:bodyPr wrap="square" lIns="35718" tIns="35718" rIns="35718" bIns="35718" numCol="1" anchor="t">
                <a:noAutofit/>
              </a:bodyPr>
              <a:lstStyle/>
              <a:p>
                <a:pPr defTabSz="857228">
                  <a:defRPr sz="1100">
                    <a:solidFill>
                      <a:srgbClr val="57565A"/>
                    </a:solidFill>
                    <a:latin typeface="Open Sans Light"/>
                    <a:ea typeface="Open Sans Light"/>
                    <a:cs typeface="Open Sans Light"/>
                    <a:sym typeface="Open Sans Light"/>
                  </a:defRPr>
                </a:pPr>
              </a:p>
            </p:txBody>
          </p:sp>
          <p:sp>
            <p:nvSpPr>
              <p:cNvPr id="1065" name="Freeform 31"/>
              <p:cNvSpPr/>
              <p:nvPr/>
            </p:nvSpPr>
            <p:spPr>
              <a:xfrm>
                <a:off x="2273024" y="2567996"/>
                <a:ext cx="563730" cy="3027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870" y="4385"/>
                    </a:moveTo>
                    <a:cubicBezTo>
                      <a:pt x="3960" y="4385"/>
                      <a:pt x="4500" y="3573"/>
                      <a:pt x="4500" y="3573"/>
                    </a:cubicBezTo>
                    <a:cubicBezTo>
                      <a:pt x="5040" y="3248"/>
                      <a:pt x="5040" y="3248"/>
                      <a:pt x="5040" y="3248"/>
                    </a:cubicBezTo>
                    <a:cubicBezTo>
                      <a:pt x="5220" y="2923"/>
                      <a:pt x="5220" y="2923"/>
                      <a:pt x="5220" y="2923"/>
                    </a:cubicBezTo>
                    <a:cubicBezTo>
                      <a:pt x="5400" y="2274"/>
                      <a:pt x="5400" y="2274"/>
                      <a:pt x="5400" y="2274"/>
                    </a:cubicBezTo>
                    <a:cubicBezTo>
                      <a:pt x="5400" y="2274"/>
                      <a:pt x="5310" y="1949"/>
                      <a:pt x="5580" y="1949"/>
                    </a:cubicBezTo>
                    <a:cubicBezTo>
                      <a:pt x="5850" y="1949"/>
                      <a:pt x="6660" y="1624"/>
                      <a:pt x="6660" y="1624"/>
                    </a:cubicBezTo>
                    <a:cubicBezTo>
                      <a:pt x="6750" y="1299"/>
                      <a:pt x="6750" y="1299"/>
                      <a:pt x="6750" y="1299"/>
                    </a:cubicBezTo>
                    <a:cubicBezTo>
                      <a:pt x="6570" y="812"/>
                      <a:pt x="6570" y="812"/>
                      <a:pt x="6570" y="812"/>
                    </a:cubicBezTo>
                    <a:cubicBezTo>
                      <a:pt x="6570" y="812"/>
                      <a:pt x="6570" y="162"/>
                      <a:pt x="6570" y="162"/>
                    </a:cubicBezTo>
                    <a:cubicBezTo>
                      <a:pt x="6660" y="0"/>
                      <a:pt x="7020" y="0"/>
                      <a:pt x="7200" y="0"/>
                    </a:cubicBezTo>
                    <a:cubicBezTo>
                      <a:pt x="7380" y="162"/>
                      <a:pt x="7560" y="325"/>
                      <a:pt x="7650" y="487"/>
                    </a:cubicBezTo>
                    <a:cubicBezTo>
                      <a:pt x="7650" y="650"/>
                      <a:pt x="7650" y="487"/>
                      <a:pt x="7650" y="812"/>
                    </a:cubicBezTo>
                    <a:cubicBezTo>
                      <a:pt x="7650" y="1137"/>
                      <a:pt x="7650" y="1462"/>
                      <a:pt x="7650" y="1462"/>
                    </a:cubicBezTo>
                    <a:cubicBezTo>
                      <a:pt x="7650" y="1462"/>
                      <a:pt x="7740" y="1624"/>
                      <a:pt x="7830" y="1786"/>
                    </a:cubicBezTo>
                    <a:cubicBezTo>
                      <a:pt x="8010" y="1786"/>
                      <a:pt x="8190" y="2111"/>
                      <a:pt x="8190" y="1949"/>
                    </a:cubicBezTo>
                    <a:cubicBezTo>
                      <a:pt x="8190" y="1949"/>
                      <a:pt x="8280" y="1786"/>
                      <a:pt x="8370" y="1624"/>
                    </a:cubicBezTo>
                    <a:cubicBezTo>
                      <a:pt x="8370" y="1624"/>
                      <a:pt x="8370" y="1624"/>
                      <a:pt x="8370" y="1624"/>
                    </a:cubicBezTo>
                    <a:cubicBezTo>
                      <a:pt x="8370" y="1949"/>
                      <a:pt x="8460" y="1786"/>
                      <a:pt x="8550" y="1786"/>
                    </a:cubicBezTo>
                    <a:cubicBezTo>
                      <a:pt x="8640" y="1786"/>
                      <a:pt x="9000" y="1462"/>
                      <a:pt x="9000" y="1462"/>
                    </a:cubicBezTo>
                    <a:cubicBezTo>
                      <a:pt x="9000" y="1462"/>
                      <a:pt x="8910" y="974"/>
                      <a:pt x="8910" y="974"/>
                    </a:cubicBezTo>
                    <a:cubicBezTo>
                      <a:pt x="8910" y="812"/>
                      <a:pt x="8910" y="650"/>
                      <a:pt x="8910" y="487"/>
                    </a:cubicBezTo>
                    <a:cubicBezTo>
                      <a:pt x="9000" y="325"/>
                      <a:pt x="9000" y="325"/>
                      <a:pt x="9000" y="325"/>
                    </a:cubicBezTo>
                    <a:cubicBezTo>
                      <a:pt x="9090" y="325"/>
                      <a:pt x="9270" y="487"/>
                      <a:pt x="9270" y="487"/>
                    </a:cubicBezTo>
                    <a:cubicBezTo>
                      <a:pt x="9270" y="487"/>
                      <a:pt x="9450" y="650"/>
                      <a:pt x="9540" y="650"/>
                    </a:cubicBezTo>
                    <a:cubicBezTo>
                      <a:pt x="9720" y="650"/>
                      <a:pt x="9630" y="974"/>
                      <a:pt x="9630" y="974"/>
                    </a:cubicBezTo>
                    <a:cubicBezTo>
                      <a:pt x="9630" y="974"/>
                      <a:pt x="9720" y="1462"/>
                      <a:pt x="9900" y="1624"/>
                    </a:cubicBezTo>
                    <a:cubicBezTo>
                      <a:pt x="10080" y="1786"/>
                      <a:pt x="10080" y="1949"/>
                      <a:pt x="10080" y="2111"/>
                    </a:cubicBezTo>
                    <a:cubicBezTo>
                      <a:pt x="10170" y="2111"/>
                      <a:pt x="10350" y="2111"/>
                      <a:pt x="10350" y="2111"/>
                    </a:cubicBezTo>
                    <a:cubicBezTo>
                      <a:pt x="10620" y="1949"/>
                      <a:pt x="10620" y="1949"/>
                      <a:pt x="10620" y="1949"/>
                    </a:cubicBezTo>
                    <a:cubicBezTo>
                      <a:pt x="10620" y="1949"/>
                      <a:pt x="10800" y="2111"/>
                      <a:pt x="10890" y="2436"/>
                    </a:cubicBezTo>
                    <a:cubicBezTo>
                      <a:pt x="10890" y="2598"/>
                      <a:pt x="11160" y="2598"/>
                      <a:pt x="11250" y="2436"/>
                    </a:cubicBezTo>
                    <a:cubicBezTo>
                      <a:pt x="11340" y="2436"/>
                      <a:pt x="11340" y="2436"/>
                      <a:pt x="11340" y="2436"/>
                    </a:cubicBezTo>
                    <a:cubicBezTo>
                      <a:pt x="11430" y="2598"/>
                      <a:pt x="11430" y="2598"/>
                      <a:pt x="11430" y="2598"/>
                    </a:cubicBezTo>
                    <a:cubicBezTo>
                      <a:pt x="11430" y="2598"/>
                      <a:pt x="11610" y="3248"/>
                      <a:pt x="11880" y="2761"/>
                    </a:cubicBezTo>
                    <a:cubicBezTo>
                      <a:pt x="12150" y="2274"/>
                      <a:pt x="11970" y="2761"/>
                      <a:pt x="11970" y="2761"/>
                    </a:cubicBezTo>
                    <a:cubicBezTo>
                      <a:pt x="11970" y="2761"/>
                      <a:pt x="12150" y="3248"/>
                      <a:pt x="12240" y="3248"/>
                    </a:cubicBezTo>
                    <a:cubicBezTo>
                      <a:pt x="12420" y="3248"/>
                      <a:pt x="12420" y="3248"/>
                      <a:pt x="12420" y="3248"/>
                    </a:cubicBezTo>
                    <a:cubicBezTo>
                      <a:pt x="12780" y="2923"/>
                      <a:pt x="12780" y="2923"/>
                      <a:pt x="12780" y="2923"/>
                    </a:cubicBezTo>
                    <a:cubicBezTo>
                      <a:pt x="13050" y="2761"/>
                      <a:pt x="13050" y="2761"/>
                      <a:pt x="13050" y="2761"/>
                    </a:cubicBezTo>
                    <a:cubicBezTo>
                      <a:pt x="13050" y="2761"/>
                      <a:pt x="13320" y="2761"/>
                      <a:pt x="13230" y="3573"/>
                    </a:cubicBezTo>
                    <a:cubicBezTo>
                      <a:pt x="13230" y="4223"/>
                      <a:pt x="13140" y="4060"/>
                      <a:pt x="13140" y="4060"/>
                    </a:cubicBezTo>
                    <a:cubicBezTo>
                      <a:pt x="12960" y="4547"/>
                      <a:pt x="12960" y="4547"/>
                      <a:pt x="12960" y="4547"/>
                    </a:cubicBezTo>
                    <a:cubicBezTo>
                      <a:pt x="12960" y="5035"/>
                      <a:pt x="12960" y="5035"/>
                      <a:pt x="12960" y="5035"/>
                    </a:cubicBezTo>
                    <a:cubicBezTo>
                      <a:pt x="12960" y="5035"/>
                      <a:pt x="13050" y="5035"/>
                      <a:pt x="13140" y="5035"/>
                    </a:cubicBezTo>
                    <a:cubicBezTo>
                      <a:pt x="13230" y="5035"/>
                      <a:pt x="13320" y="5684"/>
                      <a:pt x="13320" y="5684"/>
                    </a:cubicBezTo>
                    <a:cubicBezTo>
                      <a:pt x="13590" y="5847"/>
                      <a:pt x="13590" y="5847"/>
                      <a:pt x="13590" y="5847"/>
                    </a:cubicBezTo>
                    <a:cubicBezTo>
                      <a:pt x="13590" y="5847"/>
                      <a:pt x="13680" y="6009"/>
                      <a:pt x="13860" y="6171"/>
                    </a:cubicBezTo>
                    <a:cubicBezTo>
                      <a:pt x="13950" y="6334"/>
                      <a:pt x="14040" y="6659"/>
                      <a:pt x="14040" y="6659"/>
                    </a:cubicBezTo>
                    <a:cubicBezTo>
                      <a:pt x="14040" y="6659"/>
                      <a:pt x="14130" y="7308"/>
                      <a:pt x="14220" y="7471"/>
                    </a:cubicBezTo>
                    <a:cubicBezTo>
                      <a:pt x="14220" y="7795"/>
                      <a:pt x="14760" y="7146"/>
                      <a:pt x="14760" y="7146"/>
                    </a:cubicBezTo>
                    <a:cubicBezTo>
                      <a:pt x="14850" y="6334"/>
                      <a:pt x="14850" y="6334"/>
                      <a:pt x="14850" y="6334"/>
                    </a:cubicBezTo>
                    <a:cubicBezTo>
                      <a:pt x="15390" y="6009"/>
                      <a:pt x="15390" y="6009"/>
                      <a:pt x="15390" y="6009"/>
                    </a:cubicBezTo>
                    <a:cubicBezTo>
                      <a:pt x="15210" y="5035"/>
                      <a:pt x="15210" y="5035"/>
                      <a:pt x="15210" y="5035"/>
                    </a:cubicBezTo>
                    <a:cubicBezTo>
                      <a:pt x="15030" y="4385"/>
                      <a:pt x="15030" y="4385"/>
                      <a:pt x="15030" y="4385"/>
                    </a:cubicBezTo>
                    <a:cubicBezTo>
                      <a:pt x="15030" y="4385"/>
                      <a:pt x="15390" y="4547"/>
                      <a:pt x="15480" y="4385"/>
                    </a:cubicBezTo>
                    <a:cubicBezTo>
                      <a:pt x="15570" y="4385"/>
                      <a:pt x="15840" y="4547"/>
                      <a:pt x="15840" y="4547"/>
                    </a:cubicBezTo>
                    <a:cubicBezTo>
                      <a:pt x="16830" y="5359"/>
                      <a:pt x="16830" y="5359"/>
                      <a:pt x="16830" y="5359"/>
                    </a:cubicBezTo>
                    <a:cubicBezTo>
                      <a:pt x="16830" y="5359"/>
                      <a:pt x="17100" y="5197"/>
                      <a:pt x="17280" y="5197"/>
                    </a:cubicBezTo>
                    <a:cubicBezTo>
                      <a:pt x="17460" y="5035"/>
                      <a:pt x="17460" y="4710"/>
                      <a:pt x="17460" y="4710"/>
                    </a:cubicBezTo>
                    <a:cubicBezTo>
                      <a:pt x="17460" y="4710"/>
                      <a:pt x="17550" y="4872"/>
                      <a:pt x="17730" y="5197"/>
                    </a:cubicBezTo>
                    <a:cubicBezTo>
                      <a:pt x="17820" y="5684"/>
                      <a:pt x="17640" y="5522"/>
                      <a:pt x="17640" y="5684"/>
                    </a:cubicBezTo>
                    <a:cubicBezTo>
                      <a:pt x="17550" y="5847"/>
                      <a:pt x="17370" y="6334"/>
                      <a:pt x="17370" y="6334"/>
                    </a:cubicBezTo>
                    <a:cubicBezTo>
                      <a:pt x="17370" y="6334"/>
                      <a:pt x="17460" y="6659"/>
                      <a:pt x="17640" y="6659"/>
                    </a:cubicBezTo>
                    <a:cubicBezTo>
                      <a:pt x="17730" y="6659"/>
                      <a:pt x="17640" y="6821"/>
                      <a:pt x="17820" y="7146"/>
                    </a:cubicBezTo>
                    <a:cubicBezTo>
                      <a:pt x="17910" y="7308"/>
                      <a:pt x="18270" y="7471"/>
                      <a:pt x="18270" y="7471"/>
                    </a:cubicBezTo>
                    <a:cubicBezTo>
                      <a:pt x="18540" y="7471"/>
                      <a:pt x="18540" y="7471"/>
                      <a:pt x="18540" y="7471"/>
                    </a:cubicBezTo>
                    <a:cubicBezTo>
                      <a:pt x="18810" y="6983"/>
                      <a:pt x="18810" y="6983"/>
                      <a:pt x="18810" y="6983"/>
                    </a:cubicBezTo>
                    <a:cubicBezTo>
                      <a:pt x="18810" y="6983"/>
                      <a:pt x="19080" y="7146"/>
                      <a:pt x="19170" y="7308"/>
                    </a:cubicBezTo>
                    <a:cubicBezTo>
                      <a:pt x="19260" y="7471"/>
                      <a:pt x="19710" y="7795"/>
                      <a:pt x="19710" y="7795"/>
                    </a:cubicBezTo>
                    <a:cubicBezTo>
                      <a:pt x="20430" y="7471"/>
                      <a:pt x="20430" y="7471"/>
                      <a:pt x="20430" y="7471"/>
                    </a:cubicBezTo>
                    <a:cubicBezTo>
                      <a:pt x="20520" y="8770"/>
                      <a:pt x="20520" y="8770"/>
                      <a:pt x="20520" y="8770"/>
                    </a:cubicBezTo>
                    <a:cubicBezTo>
                      <a:pt x="20520" y="8770"/>
                      <a:pt x="20700" y="8770"/>
                      <a:pt x="20880" y="9257"/>
                    </a:cubicBezTo>
                    <a:cubicBezTo>
                      <a:pt x="21060" y="9582"/>
                      <a:pt x="20970" y="9257"/>
                      <a:pt x="20970" y="9257"/>
                    </a:cubicBezTo>
                    <a:cubicBezTo>
                      <a:pt x="20970" y="9257"/>
                      <a:pt x="21330" y="9582"/>
                      <a:pt x="21330" y="9744"/>
                    </a:cubicBezTo>
                    <a:cubicBezTo>
                      <a:pt x="21330" y="10069"/>
                      <a:pt x="21420" y="10394"/>
                      <a:pt x="21420" y="10394"/>
                    </a:cubicBezTo>
                    <a:cubicBezTo>
                      <a:pt x="21600" y="11044"/>
                      <a:pt x="21600" y="11044"/>
                      <a:pt x="21600" y="11044"/>
                    </a:cubicBezTo>
                    <a:cubicBezTo>
                      <a:pt x="21510" y="11044"/>
                      <a:pt x="21330" y="11044"/>
                      <a:pt x="21240" y="11044"/>
                    </a:cubicBezTo>
                    <a:cubicBezTo>
                      <a:pt x="21240" y="11044"/>
                      <a:pt x="21150" y="11206"/>
                      <a:pt x="21060" y="11206"/>
                    </a:cubicBezTo>
                    <a:cubicBezTo>
                      <a:pt x="20970" y="11206"/>
                      <a:pt x="20880" y="11206"/>
                      <a:pt x="20880" y="11206"/>
                    </a:cubicBezTo>
                    <a:cubicBezTo>
                      <a:pt x="20610" y="11368"/>
                      <a:pt x="20610" y="11368"/>
                      <a:pt x="20610" y="11368"/>
                    </a:cubicBezTo>
                    <a:cubicBezTo>
                      <a:pt x="20430" y="11693"/>
                      <a:pt x="20430" y="11693"/>
                      <a:pt x="20430" y="11693"/>
                    </a:cubicBezTo>
                    <a:cubicBezTo>
                      <a:pt x="20250" y="12018"/>
                      <a:pt x="20250" y="12018"/>
                      <a:pt x="20250" y="12018"/>
                    </a:cubicBezTo>
                    <a:cubicBezTo>
                      <a:pt x="20070" y="12668"/>
                      <a:pt x="20070" y="12668"/>
                      <a:pt x="20070" y="12668"/>
                    </a:cubicBezTo>
                    <a:cubicBezTo>
                      <a:pt x="20070" y="12992"/>
                      <a:pt x="20070" y="12992"/>
                      <a:pt x="20070" y="12992"/>
                    </a:cubicBezTo>
                    <a:cubicBezTo>
                      <a:pt x="19800" y="13480"/>
                      <a:pt x="19800" y="13480"/>
                      <a:pt x="19800" y="13480"/>
                    </a:cubicBezTo>
                    <a:cubicBezTo>
                      <a:pt x="19800" y="13480"/>
                      <a:pt x="19530" y="13805"/>
                      <a:pt x="19440" y="13805"/>
                    </a:cubicBezTo>
                    <a:cubicBezTo>
                      <a:pt x="19350" y="13805"/>
                      <a:pt x="19350" y="14454"/>
                      <a:pt x="19350" y="14454"/>
                    </a:cubicBezTo>
                    <a:cubicBezTo>
                      <a:pt x="19440" y="14941"/>
                      <a:pt x="19440" y="14941"/>
                      <a:pt x="19440" y="14941"/>
                    </a:cubicBezTo>
                    <a:cubicBezTo>
                      <a:pt x="19350" y="15753"/>
                      <a:pt x="19350" y="15753"/>
                      <a:pt x="19350" y="15753"/>
                    </a:cubicBezTo>
                    <a:cubicBezTo>
                      <a:pt x="18900" y="16078"/>
                      <a:pt x="18900" y="16078"/>
                      <a:pt x="18900" y="16078"/>
                    </a:cubicBezTo>
                    <a:cubicBezTo>
                      <a:pt x="18810" y="16565"/>
                      <a:pt x="18810" y="16565"/>
                      <a:pt x="18810" y="16565"/>
                    </a:cubicBezTo>
                    <a:cubicBezTo>
                      <a:pt x="18720" y="16890"/>
                      <a:pt x="18720" y="16890"/>
                      <a:pt x="18720" y="16890"/>
                    </a:cubicBezTo>
                    <a:cubicBezTo>
                      <a:pt x="18720" y="16890"/>
                      <a:pt x="18540" y="17053"/>
                      <a:pt x="18540" y="17053"/>
                    </a:cubicBezTo>
                    <a:cubicBezTo>
                      <a:pt x="18450" y="16890"/>
                      <a:pt x="18450" y="17377"/>
                      <a:pt x="18450" y="17377"/>
                    </a:cubicBezTo>
                    <a:cubicBezTo>
                      <a:pt x="18270" y="17702"/>
                      <a:pt x="18270" y="17702"/>
                      <a:pt x="18270" y="17702"/>
                    </a:cubicBezTo>
                    <a:cubicBezTo>
                      <a:pt x="18180" y="17702"/>
                      <a:pt x="18180" y="17702"/>
                      <a:pt x="18180" y="17702"/>
                    </a:cubicBezTo>
                    <a:cubicBezTo>
                      <a:pt x="18000" y="17865"/>
                      <a:pt x="18000" y="17865"/>
                      <a:pt x="18000" y="17865"/>
                    </a:cubicBezTo>
                    <a:cubicBezTo>
                      <a:pt x="18000" y="17865"/>
                      <a:pt x="17910" y="18027"/>
                      <a:pt x="17820" y="18027"/>
                    </a:cubicBezTo>
                    <a:cubicBezTo>
                      <a:pt x="17820" y="18189"/>
                      <a:pt x="17730" y="18027"/>
                      <a:pt x="17730" y="18027"/>
                    </a:cubicBezTo>
                    <a:cubicBezTo>
                      <a:pt x="17730" y="18027"/>
                      <a:pt x="17550" y="17865"/>
                      <a:pt x="17460" y="17865"/>
                    </a:cubicBezTo>
                    <a:cubicBezTo>
                      <a:pt x="17460" y="17865"/>
                      <a:pt x="17460" y="18027"/>
                      <a:pt x="17370" y="18027"/>
                    </a:cubicBezTo>
                    <a:cubicBezTo>
                      <a:pt x="17370" y="18027"/>
                      <a:pt x="17370" y="18027"/>
                      <a:pt x="17280" y="18189"/>
                    </a:cubicBezTo>
                    <a:cubicBezTo>
                      <a:pt x="17280" y="18189"/>
                      <a:pt x="17190" y="18027"/>
                      <a:pt x="17100" y="18027"/>
                    </a:cubicBezTo>
                    <a:cubicBezTo>
                      <a:pt x="17010" y="18027"/>
                      <a:pt x="17010" y="17865"/>
                      <a:pt x="17010" y="17865"/>
                    </a:cubicBezTo>
                    <a:cubicBezTo>
                      <a:pt x="16920" y="17865"/>
                      <a:pt x="16830" y="17865"/>
                      <a:pt x="16830" y="17865"/>
                    </a:cubicBezTo>
                    <a:cubicBezTo>
                      <a:pt x="16740" y="17865"/>
                      <a:pt x="16650" y="17865"/>
                      <a:pt x="16650" y="17865"/>
                    </a:cubicBezTo>
                    <a:cubicBezTo>
                      <a:pt x="16650" y="17865"/>
                      <a:pt x="16560" y="18027"/>
                      <a:pt x="16560" y="18027"/>
                    </a:cubicBezTo>
                    <a:cubicBezTo>
                      <a:pt x="16380" y="18189"/>
                      <a:pt x="16380" y="18189"/>
                      <a:pt x="16380" y="18189"/>
                    </a:cubicBezTo>
                    <a:cubicBezTo>
                      <a:pt x="16380" y="18189"/>
                      <a:pt x="16380" y="18352"/>
                      <a:pt x="16380" y="18514"/>
                    </a:cubicBezTo>
                    <a:cubicBezTo>
                      <a:pt x="16380" y="18514"/>
                      <a:pt x="16380" y="18677"/>
                      <a:pt x="16290" y="18677"/>
                    </a:cubicBezTo>
                    <a:cubicBezTo>
                      <a:pt x="16290" y="18677"/>
                      <a:pt x="16200" y="19002"/>
                      <a:pt x="16200" y="19002"/>
                    </a:cubicBezTo>
                    <a:cubicBezTo>
                      <a:pt x="16200" y="19002"/>
                      <a:pt x="16200" y="19489"/>
                      <a:pt x="16110" y="19489"/>
                    </a:cubicBezTo>
                    <a:cubicBezTo>
                      <a:pt x="16110" y="19489"/>
                      <a:pt x="16110" y="19651"/>
                      <a:pt x="16110" y="19651"/>
                    </a:cubicBezTo>
                    <a:cubicBezTo>
                      <a:pt x="16110" y="19976"/>
                      <a:pt x="16110" y="19976"/>
                      <a:pt x="16110" y="19976"/>
                    </a:cubicBezTo>
                    <a:cubicBezTo>
                      <a:pt x="16110" y="20138"/>
                      <a:pt x="16110" y="20138"/>
                      <a:pt x="16110" y="20138"/>
                    </a:cubicBezTo>
                    <a:cubicBezTo>
                      <a:pt x="15930" y="19976"/>
                      <a:pt x="15930" y="19976"/>
                      <a:pt x="15930" y="19976"/>
                    </a:cubicBezTo>
                    <a:cubicBezTo>
                      <a:pt x="15750" y="19002"/>
                      <a:pt x="15750" y="19002"/>
                      <a:pt x="15750" y="19002"/>
                    </a:cubicBezTo>
                    <a:cubicBezTo>
                      <a:pt x="15750" y="19002"/>
                      <a:pt x="15480" y="19164"/>
                      <a:pt x="15210" y="19164"/>
                    </a:cubicBezTo>
                    <a:cubicBezTo>
                      <a:pt x="14940" y="19002"/>
                      <a:pt x="14760" y="18677"/>
                      <a:pt x="14670" y="18677"/>
                    </a:cubicBezTo>
                    <a:cubicBezTo>
                      <a:pt x="14670" y="18514"/>
                      <a:pt x="14310" y="18677"/>
                      <a:pt x="14310" y="18677"/>
                    </a:cubicBezTo>
                    <a:cubicBezTo>
                      <a:pt x="14220" y="19326"/>
                      <a:pt x="14220" y="19326"/>
                      <a:pt x="14220" y="19326"/>
                    </a:cubicBezTo>
                    <a:cubicBezTo>
                      <a:pt x="13230" y="19164"/>
                      <a:pt x="13230" y="19164"/>
                      <a:pt x="13230" y="19164"/>
                    </a:cubicBezTo>
                    <a:cubicBezTo>
                      <a:pt x="12870" y="18839"/>
                      <a:pt x="12870" y="18839"/>
                      <a:pt x="12870" y="18839"/>
                    </a:cubicBezTo>
                    <a:cubicBezTo>
                      <a:pt x="12240" y="18352"/>
                      <a:pt x="12240" y="18352"/>
                      <a:pt x="12240" y="18352"/>
                    </a:cubicBezTo>
                    <a:cubicBezTo>
                      <a:pt x="12060" y="18189"/>
                      <a:pt x="12060" y="18189"/>
                      <a:pt x="12060" y="18189"/>
                    </a:cubicBezTo>
                    <a:cubicBezTo>
                      <a:pt x="12060" y="18189"/>
                      <a:pt x="11700" y="18189"/>
                      <a:pt x="11610" y="18189"/>
                    </a:cubicBezTo>
                    <a:cubicBezTo>
                      <a:pt x="11520" y="18189"/>
                      <a:pt x="11160" y="18027"/>
                      <a:pt x="11160" y="18027"/>
                    </a:cubicBezTo>
                    <a:cubicBezTo>
                      <a:pt x="11160" y="18027"/>
                      <a:pt x="10800" y="17865"/>
                      <a:pt x="10710" y="17865"/>
                    </a:cubicBezTo>
                    <a:cubicBezTo>
                      <a:pt x="10620" y="17865"/>
                      <a:pt x="10440" y="17865"/>
                      <a:pt x="10440" y="17865"/>
                    </a:cubicBezTo>
                    <a:cubicBezTo>
                      <a:pt x="9990" y="17702"/>
                      <a:pt x="9990" y="17702"/>
                      <a:pt x="9990" y="17702"/>
                    </a:cubicBezTo>
                    <a:cubicBezTo>
                      <a:pt x="9990" y="17702"/>
                      <a:pt x="9720" y="17377"/>
                      <a:pt x="9540" y="17540"/>
                    </a:cubicBezTo>
                    <a:cubicBezTo>
                      <a:pt x="9450" y="17540"/>
                      <a:pt x="9540" y="18027"/>
                      <a:pt x="9540" y="18027"/>
                    </a:cubicBezTo>
                    <a:cubicBezTo>
                      <a:pt x="9540" y="18027"/>
                      <a:pt x="9450" y="18839"/>
                      <a:pt x="9540" y="19002"/>
                    </a:cubicBezTo>
                    <a:cubicBezTo>
                      <a:pt x="9540" y="19326"/>
                      <a:pt x="9360" y="19651"/>
                      <a:pt x="9360" y="19651"/>
                    </a:cubicBezTo>
                    <a:cubicBezTo>
                      <a:pt x="9090" y="19814"/>
                      <a:pt x="9090" y="19814"/>
                      <a:pt x="9090" y="19814"/>
                    </a:cubicBezTo>
                    <a:cubicBezTo>
                      <a:pt x="9090" y="19814"/>
                      <a:pt x="8910" y="20301"/>
                      <a:pt x="8820" y="20301"/>
                    </a:cubicBezTo>
                    <a:cubicBezTo>
                      <a:pt x="8730" y="20301"/>
                      <a:pt x="8730" y="21275"/>
                      <a:pt x="8730" y="21275"/>
                    </a:cubicBezTo>
                    <a:cubicBezTo>
                      <a:pt x="8370" y="21438"/>
                      <a:pt x="8370" y="21438"/>
                      <a:pt x="8370" y="21438"/>
                    </a:cubicBezTo>
                    <a:cubicBezTo>
                      <a:pt x="8010" y="20950"/>
                      <a:pt x="8010" y="20950"/>
                      <a:pt x="8010" y="20950"/>
                    </a:cubicBezTo>
                    <a:cubicBezTo>
                      <a:pt x="7740" y="21275"/>
                      <a:pt x="7740" y="21275"/>
                      <a:pt x="7740" y="21275"/>
                    </a:cubicBezTo>
                    <a:cubicBezTo>
                      <a:pt x="7650" y="21600"/>
                      <a:pt x="7650" y="21600"/>
                      <a:pt x="7650" y="21600"/>
                    </a:cubicBezTo>
                    <a:cubicBezTo>
                      <a:pt x="7650" y="21600"/>
                      <a:pt x="7200" y="21438"/>
                      <a:pt x="7200" y="21438"/>
                    </a:cubicBezTo>
                    <a:cubicBezTo>
                      <a:pt x="7110" y="21438"/>
                      <a:pt x="6660" y="21275"/>
                      <a:pt x="6660" y="21275"/>
                    </a:cubicBezTo>
                    <a:cubicBezTo>
                      <a:pt x="6660" y="21275"/>
                      <a:pt x="6390" y="20788"/>
                      <a:pt x="6300" y="20626"/>
                    </a:cubicBezTo>
                    <a:cubicBezTo>
                      <a:pt x="6210" y="20463"/>
                      <a:pt x="5850" y="20138"/>
                      <a:pt x="5760" y="19976"/>
                    </a:cubicBezTo>
                    <a:cubicBezTo>
                      <a:pt x="5670" y="19976"/>
                      <a:pt x="5670" y="19814"/>
                      <a:pt x="5670" y="19814"/>
                    </a:cubicBezTo>
                    <a:cubicBezTo>
                      <a:pt x="5490" y="19489"/>
                      <a:pt x="5580" y="19489"/>
                      <a:pt x="5400" y="19326"/>
                    </a:cubicBezTo>
                    <a:cubicBezTo>
                      <a:pt x="5220" y="19164"/>
                      <a:pt x="5040" y="19164"/>
                      <a:pt x="5040" y="19002"/>
                    </a:cubicBezTo>
                    <a:cubicBezTo>
                      <a:pt x="5040" y="18839"/>
                      <a:pt x="5130" y="18514"/>
                      <a:pt x="4950" y="18514"/>
                    </a:cubicBezTo>
                    <a:cubicBezTo>
                      <a:pt x="4680" y="18677"/>
                      <a:pt x="4590" y="18839"/>
                      <a:pt x="4500" y="18677"/>
                    </a:cubicBezTo>
                    <a:cubicBezTo>
                      <a:pt x="4320" y="18352"/>
                      <a:pt x="4320" y="18352"/>
                      <a:pt x="4230" y="18027"/>
                    </a:cubicBezTo>
                    <a:cubicBezTo>
                      <a:pt x="4230" y="17702"/>
                      <a:pt x="4230" y="17377"/>
                      <a:pt x="4050" y="17377"/>
                    </a:cubicBezTo>
                    <a:cubicBezTo>
                      <a:pt x="3870" y="17377"/>
                      <a:pt x="3780" y="17215"/>
                      <a:pt x="3780" y="17215"/>
                    </a:cubicBezTo>
                    <a:cubicBezTo>
                      <a:pt x="3780" y="17215"/>
                      <a:pt x="3690" y="17377"/>
                      <a:pt x="3600" y="17053"/>
                    </a:cubicBezTo>
                    <a:cubicBezTo>
                      <a:pt x="3510" y="16565"/>
                      <a:pt x="3780" y="16890"/>
                      <a:pt x="3510" y="16241"/>
                    </a:cubicBezTo>
                    <a:cubicBezTo>
                      <a:pt x="3150" y="15753"/>
                      <a:pt x="3240" y="15916"/>
                      <a:pt x="3060" y="15591"/>
                    </a:cubicBezTo>
                    <a:cubicBezTo>
                      <a:pt x="2880" y="15266"/>
                      <a:pt x="2340" y="15591"/>
                      <a:pt x="2340" y="15591"/>
                    </a:cubicBezTo>
                    <a:cubicBezTo>
                      <a:pt x="2340" y="15591"/>
                      <a:pt x="2340" y="15429"/>
                      <a:pt x="2160" y="15104"/>
                    </a:cubicBezTo>
                    <a:cubicBezTo>
                      <a:pt x="1980" y="14779"/>
                      <a:pt x="2070" y="14941"/>
                      <a:pt x="1890" y="14617"/>
                    </a:cubicBezTo>
                    <a:cubicBezTo>
                      <a:pt x="1710" y="14129"/>
                      <a:pt x="1710" y="14292"/>
                      <a:pt x="1710" y="13805"/>
                    </a:cubicBezTo>
                    <a:cubicBezTo>
                      <a:pt x="1620" y="13317"/>
                      <a:pt x="1710" y="13155"/>
                      <a:pt x="1530" y="12830"/>
                    </a:cubicBezTo>
                    <a:cubicBezTo>
                      <a:pt x="1350" y="12505"/>
                      <a:pt x="1260" y="12180"/>
                      <a:pt x="1260" y="12180"/>
                    </a:cubicBezTo>
                    <a:cubicBezTo>
                      <a:pt x="1260" y="12180"/>
                      <a:pt x="1080" y="11856"/>
                      <a:pt x="1260" y="11368"/>
                    </a:cubicBezTo>
                    <a:cubicBezTo>
                      <a:pt x="1440" y="11044"/>
                      <a:pt x="1440" y="11044"/>
                      <a:pt x="1440" y="10719"/>
                    </a:cubicBezTo>
                    <a:cubicBezTo>
                      <a:pt x="1440" y="10556"/>
                      <a:pt x="1530" y="10232"/>
                      <a:pt x="1260" y="9907"/>
                    </a:cubicBezTo>
                    <a:cubicBezTo>
                      <a:pt x="990" y="9582"/>
                      <a:pt x="990" y="9582"/>
                      <a:pt x="720" y="9257"/>
                    </a:cubicBezTo>
                    <a:cubicBezTo>
                      <a:pt x="540" y="9095"/>
                      <a:pt x="450" y="9095"/>
                      <a:pt x="360" y="8932"/>
                    </a:cubicBezTo>
                    <a:cubicBezTo>
                      <a:pt x="270" y="8770"/>
                      <a:pt x="90" y="7633"/>
                      <a:pt x="90" y="7633"/>
                    </a:cubicBezTo>
                    <a:cubicBezTo>
                      <a:pt x="0" y="7146"/>
                      <a:pt x="0" y="7146"/>
                      <a:pt x="0" y="7146"/>
                    </a:cubicBezTo>
                    <a:cubicBezTo>
                      <a:pt x="450" y="7146"/>
                      <a:pt x="450" y="7146"/>
                      <a:pt x="450" y="7146"/>
                    </a:cubicBezTo>
                    <a:cubicBezTo>
                      <a:pt x="540" y="7795"/>
                      <a:pt x="540" y="7795"/>
                      <a:pt x="540" y="7795"/>
                    </a:cubicBezTo>
                    <a:cubicBezTo>
                      <a:pt x="630" y="8283"/>
                      <a:pt x="630" y="8283"/>
                      <a:pt x="630" y="8283"/>
                    </a:cubicBezTo>
                    <a:cubicBezTo>
                      <a:pt x="900" y="7308"/>
                      <a:pt x="900" y="7308"/>
                      <a:pt x="900" y="7308"/>
                    </a:cubicBezTo>
                    <a:cubicBezTo>
                      <a:pt x="1260" y="6496"/>
                      <a:pt x="1260" y="6496"/>
                      <a:pt x="1260" y="6496"/>
                    </a:cubicBezTo>
                    <a:cubicBezTo>
                      <a:pt x="1260" y="6496"/>
                      <a:pt x="1260" y="6496"/>
                      <a:pt x="1530" y="6496"/>
                    </a:cubicBezTo>
                    <a:cubicBezTo>
                      <a:pt x="1710" y="6496"/>
                      <a:pt x="1980" y="6171"/>
                      <a:pt x="2070" y="6171"/>
                    </a:cubicBezTo>
                    <a:cubicBezTo>
                      <a:pt x="2250" y="6171"/>
                      <a:pt x="2520" y="6334"/>
                      <a:pt x="2610" y="6334"/>
                    </a:cubicBezTo>
                    <a:cubicBezTo>
                      <a:pt x="2790" y="6171"/>
                      <a:pt x="2880" y="6171"/>
                      <a:pt x="2880" y="5847"/>
                    </a:cubicBezTo>
                    <a:cubicBezTo>
                      <a:pt x="2970" y="5684"/>
                      <a:pt x="2790" y="5359"/>
                      <a:pt x="3150" y="5197"/>
                    </a:cubicBezTo>
                    <a:cubicBezTo>
                      <a:pt x="3420" y="4872"/>
                      <a:pt x="3510" y="4872"/>
                      <a:pt x="3510" y="4872"/>
                    </a:cubicBezTo>
                    <a:lnTo>
                      <a:pt x="3870" y="4385"/>
                    </a:lnTo>
                    <a:close/>
                  </a:path>
                </a:pathLst>
              </a:custGeom>
              <a:solidFill>
                <a:srgbClr val="57565A">
                  <a:alpha val="15000"/>
                </a:srgbClr>
              </a:solidFill>
              <a:ln w="3175" cap="rnd">
                <a:solidFill>
                  <a:srgbClr val="9A999D"/>
                </a:solidFill>
                <a:prstDash val="solid"/>
                <a:round/>
              </a:ln>
              <a:effectLst/>
            </p:spPr>
            <p:txBody>
              <a:bodyPr wrap="square" lIns="35718" tIns="35718" rIns="35718" bIns="35718" numCol="1" anchor="t">
                <a:noAutofit/>
              </a:bodyPr>
              <a:lstStyle/>
              <a:p>
                <a:pPr defTabSz="857228">
                  <a:defRPr sz="1100">
                    <a:solidFill>
                      <a:srgbClr val="57565A"/>
                    </a:solidFill>
                    <a:latin typeface="Open Sans Light"/>
                    <a:ea typeface="Open Sans Light"/>
                    <a:cs typeface="Open Sans Light"/>
                    <a:sym typeface="Open Sans Light"/>
                  </a:defRPr>
                </a:pPr>
              </a:p>
            </p:txBody>
          </p:sp>
          <p:sp>
            <p:nvSpPr>
              <p:cNvPr id="1066" name="Freeform 33"/>
              <p:cNvSpPr/>
              <p:nvPr/>
            </p:nvSpPr>
            <p:spPr>
              <a:xfrm>
                <a:off x="4848541" y="2972776"/>
                <a:ext cx="679546" cy="241611"/>
              </a:xfrm>
              <a:custGeom>
                <a:avLst/>
                <a:gdLst/>
                <a:ahLst/>
                <a:cxnLst>
                  <a:cxn ang="0">
                    <a:pos x="wd2" y="hd2"/>
                  </a:cxn>
                  <a:cxn ang="5400000">
                    <a:pos x="wd2" y="hd2"/>
                  </a:cxn>
                  <a:cxn ang="10800000">
                    <a:pos x="wd2" y="hd2"/>
                  </a:cxn>
                  <a:cxn ang="16200000">
                    <a:pos x="wd2" y="hd2"/>
                  </a:cxn>
                </a:cxnLst>
                <a:rect l="0" t="0" r="r" b="b"/>
                <a:pathLst>
                  <a:path w="21504" h="21430" fill="norm" stroke="1" extrusionOk="0">
                    <a:moveTo>
                      <a:pt x="17103" y="13929"/>
                    </a:moveTo>
                    <a:cubicBezTo>
                      <a:pt x="17178" y="13929"/>
                      <a:pt x="17178" y="13929"/>
                      <a:pt x="17178" y="13929"/>
                    </a:cubicBezTo>
                    <a:cubicBezTo>
                      <a:pt x="17103" y="13727"/>
                      <a:pt x="17103" y="13727"/>
                      <a:pt x="17103" y="13727"/>
                    </a:cubicBezTo>
                    <a:cubicBezTo>
                      <a:pt x="17103" y="13727"/>
                      <a:pt x="17252" y="13525"/>
                      <a:pt x="17252" y="13525"/>
                    </a:cubicBezTo>
                    <a:cubicBezTo>
                      <a:pt x="17252" y="13525"/>
                      <a:pt x="17252" y="13525"/>
                      <a:pt x="17252" y="13525"/>
                    </a:cubicBezTo>
                    <a:cubicBezTo>
                      <a:pt x="17252" y="13525"/>
                      <a:pt x="17252" y="13525"/>
                      <a:pt x="17252" y="13525"/>
                    </a:cubicBezTo>
                    <a:cubicBezTo>
                      <a:pt x="17252" y="13525"/>
                      <a:pt x="17252" y="13525"/>
                      <a:pt x="17252" y="13525"/>
                    </a:cubicBezTo>
                    <a:cubicBezTo>
                      <a:pt x="17252" y="13525"/>
                      <a:pt x="17252" y="13525"/>
                      <a:pt x="17252" y="13525"/>
                    </a:cubicBezTo>
                    <a:cubicBezTo>
                      <a:pt x="17252" y="13525"/>
                      <a:pt x="17252" y="13525"/>
                      <a:pt x="17252" y="13525"/>
                    </a:cubicBezTo>
                    <a:cubicBezTo>
                      <a:pt x="17252" y="13525"/>
                      <a:pt x="17252" y="13525"/>
                      <a:pt x="17252" y="13525"/>
                    </a:cubicBezTo>
                    <a:cubicBezTo>
                      <a:pt x="17326" y="13525"/>
                      <a:pt x="17326" y="13525"/>
                      <a:pt x="17326" y="13525"/>
                    </a:cubicBezTo>
                    <a:cubicBezTo>
                      <a:pt x="17326" y="13525"/>
                      <a:pt x="17326" y="13525"/>
                      <a:pt x="17326" y="13525"/>
                    </a:cubicBezTo>
                    <a:cubicBezTo>
                      <a:pt x="17400" y="13525"/>
                      <a:pt x="17549" y="13525"/>
                      <a:pt x="17623" y="13525"/>
                    </a:cubicBezTo>
                    <a:cubicBezTo>
                      <a:pt x="17623" y="13525"/>
                      <a:pt x="17623" y="13525"/>
                      <a:pt x="17623" y="13525"/>
                    </a:cubicBezTo>
                    <a:cubicBezTo>
                      <a:pt x="17623" y="13525"/>
                      <a:pt x="17623" y="13525"/>
                      <a:pt x="17623" y="13525"/>
                    </a:cubicBezTo>
                    <a:cubicBezTo>
                      <a:pt x="17623" y="13525"/>
                      <a:pt x="17623" y="13525"/>
                      <a:pt x="17623" y="13525"/>
                    </a:cubicBezTo>
                    <a:cubicBezTo>
                      <a:pt x="17623" y="13525"/>
                      <a:pt x="17623" y="13525"/>
                      <a:pt x="17623" y="13525"/>
                    </a:cubicBezTo>
                    <a:cubicBezTo>
                      <a:pt x="17623" y="13525"/>
                      <a:pt x="17623" y="13525"/>
                      <a:pt x="17623" y="13525"/>
                    </a:cubicBezTo>
                    <a:cubicBezTo>
                      <a:pt x="17697" y="13525"/>
                      <a:pt x="17697" y="13525"/>
                      <a:pt x="17697" y="13525"/>
                    </a:cubicBezTo>
                    <a:cubicBezTo>
                      <a:pt x="17697" y="13525"/>
                      <a:pt x="17697" y="13525"/>
                      <a:pt x="17697" y="13525"/>
                    </a:cubicBezTo>
                    <a:cubicBezTo>
                      <a:pt x="17697" y="13525"/>
                      <a:pt x="17697" y="13525"/>
                      <a:pt x="17697" y="13525"/>
                    </a:cubicBezTo>
                    <a:cubicBezTo>
                      <a:pt x="17697" y="13525"/>
                      <a:pt x="17697" y="13525"/>
                      <a:pt x="17697" y="13525"/>
                    </a:cubicBezTo>
                    <a:cubicBezTo>
                      <a:pt x="17697" y="13525"/>
                      <a:pt x="17697" y="13525"/>
                      <a:pt x="17697" y="13525"/>
                    </a:cubicBezTo>
                    <a:cubicBezTo>
                      <a:pt x="17697" y="13525"/>
                      <a:pt x="17697" y="13525"/>
                      <a:pt x="17697" y="13525"/>
                    </a:cubicBezTo>
                    <a:cubicBezTo>
                      <a:pt x="17771" y="13525"/>
                      <a:pt x="17771" y="13525"/>
                      <a:pt x="17771" y="13525"/>
                    </a:cubicBezTo>
                    <a:cubicBezTo>
                      <a:pt x="17771" y="13525"/>
                      <a:pt x="17771" y="13525"/>
                      <a:pt x="17771" y="13525"/>
                    </a:cubicBezTo>
                    <a:cubicBezTo>
                      <a:pt x="17771" y="13525"/>
                      <a:pt x="17771" y="13525"/>
                      <a:pt x="17771" y="13525"/>
                    </a:cubicBezTo>
                    <a:cubicBezTo>
                      <a:pt x="17771" y="13525"/>
                      <a:pt x="17771" y="13525"/>
                      <a:pt x="17771" y="13525"/>
                    </a:cubicBezTo>
                    <a:cubicBezTo>
                      <a:pt x="17771" y="13525"/>
                      <a:pt x="17771" y="13525"/>
                      <a:pt x="17771" y="13525"/>
                    </a:cubicBezTo>
                    <a:cubicBezTo>
                      <a:pt x="17771" y="13525"/>
                      <a:pt x="17771" y="13525"/>
                      <a:pt x="17771" y="13525"/>
                    </a:cubicBezTo>
                    <a:cubicBezTo>
                      <a:pt x="17771" y="13727"/>
                      <a:pt x="17771" y="13727"/>
                      <a:pt x="17771" y="13727"/>
                    </a:cubicBezTo>
                    <a:cubicBezTo>
                      <a:pt x="17771" y="13727"/>
                      <a:pt x="17771" y="13727"/>
                      <a:pt x="17771" y="13727"/>
                    </a:cubicBezTo>
                    <a:cubicBezTo>
                      <a:pt x="17771" y="13727"/>
                      <a:pt x="17771" y="13727"/>
                      <a:pt x="17771" y="13727"/>
                    </a:cubicBezTo>
                    <a:cubicBezTo>
                      <a:pt x="17771" y="13727"/>
                      <a:pt x="17771" y="13727"/>
                      <a:pt x="17771" y="13727"/>
                    </a:cubicBezTo>
                    <a:cubicBezTo>
                      <a:pt x="17771" y="13727"/>
                      <a:pt x="17771" y="13727"/>
                      <a:pt x="17771" y="13727"/>
                    </a:cubicBezTo>
                    <a:cubicBezTo>
                      <a:pt x="17771" y="13727"/>
                      <a:pt x="17771" y="13727"/>
                      <a:pt x="17771" y="13727"/>
                    </a:cubicBezTo>
                    <a:cubicBezTo>
                      <a:pt x="17771" y="13727"/>
                      <a:pt x="17771" y="13727"/>
                      <a:pt x="17771" y="13727"/>
                    </a:cubicBezTo>
                    <a:cubicBezTo>
                      <a:pt x="17846" y="13727"/>
                      <a:pt x="17846" y="13727"/>
                      <a:pt x="17846" y="13727"/>
                    </a:cubicBezTo>
                    <a:cubicBezTo>
                      <a:pt x="17846" y="13727"/>
                      <a:pt x="17846" y="13727"/>
                      <a:pt x="17846" y="13727"/>
                    </a:cubicBezTo>
                    <a:cubicBezTo>
                      <a:pt x="17846" y="13727"/>
                      <a:pt x="17846" y="13727"/>
                      <a:pt x="17846" y="13727"/>
                    </a:cubicBezTo>
                    <a:cubicBezTo>
                      <a:pt x="17846" y="13727"/>
                      <a:pt x="17846" y="13727"/>
                      <a:pt x="17846" y="13727"/>
                    </a:cubicBezTo>
                    <a:cubicBezTo>
                      <a:pt x="17846" y="13727"/>
                      <a:pt x="17846" y="13727"/>
                      <a:pt x="17846" y="13727"/>
                    </a:cubicBezTo>
                    <a:cubicBezTo>
                      <a:pt x="17846" y="13727"/>
                      <a:pt x="17846" y="13727"/>
                      <a:pt x="17846" y="13727"/>
                    </a:cubicBezTo>
                    <a:cubicBezTo>
                      <a:pt x="17846" y="13727"/>
                      <a:pt x="17846" y="13727"/>
                      <a:pt x="17846" y="13727"/>
                    </a:cubicBezTo>
                    <a:cubicBezTo>
                      <a:pt x="17846" y="13727"/>
                      <a:pt x="17846" y="13727"/>
                      <a:pt x="17846" y="13727"/>
                    </a:cubicBezTo>
                    <a:cubicBezTo>
                      <a:pt x="17846" y="13727"/>
                      <a:pt x="17846" y="13727"/>
                      <a:pt x="17846" y="13727"/>
                    </a:cubicBezTo>
                    <a:cubicBezTo>
                      <a:pt x="17846" y="13727"/>
                      <a:pt x="17846" y="13727"/>
                      <a:pt x="17846" y="13727"/>
                    </a:cubicBezTo>
                    <a:cubicBezTo>
                      <a:pt x="17846" y="13727"/>
                      <a:pt x="17846" y="13727"/>
                      <a:pt x="17846" y="13727"/>
                    </a:cubicBezTo>
                    <a:cubicBezTo>
                      <a:pt x="17920" y="13525"/>
                      <a:pt x="17920" y="13525"/>
                      <a:pt x="17920" y="13525"/>
                    </a:cubicBezTo>
                    <a:cubicBezTo>
                      <a:pt x="17920" y="13525"/>
                      <a:pt x="17920" y="13525"/>
                      <a:pt x="17920" y="13525"/>
                    </a:cubicBezTo>
                    <a:cubicBezTo>
                      <a:pt x="17920" y="13525"/>
                      <a:pt x="17920" y="13525"/>
                      <a:pt x="17920" y="13525"/>
                    </a:cubicBezTo>
                    <a:cubicBezTo>
                      <a:pt x="17920" y="13525"/>
                      <a:pt x="17920" y="13525"/>
                      <a:pt x="17920" y="13525"/>
                    </a:cubicBezTo>
                    <a:cubicBezTo>
                      <a:pt x="17920" y="13525"/>
                      <a:pt x="17920" y="13525"/>
                      <a:pt x="17920" y="13525"/>
                    </a:cubicBezTo>
                    <a:cubicBezTo>
                      <a:pt x="17920" y="13525"/>
                      <a:pt x="17920" y="13525"/>
                      <a:pt x="17920" y="13525"/>
                    </a:cubicBezTo>
                    <a:cubicBezTo>
                      <a:pt x="17994" y="13525"/>
                      <a:pt x="17994" y="13525"/>
                      <a:pt x="17994" y="13525"/>
                    </a:cubicBezTo>
                    <a:cubicBezTo>
                      <a:pt x="17994" y="13525"/>
                      <a:pt x="17994" y="13525"/>
                      <a:pt x="17994" y="13525"/>
                    </a:cubicBezTo>
                    <a:cubicBezTo>
                      <a:pt x="17994" y="13525"/>
                      <a:pt x="17994" y="13525"/>
                      <a:pt x="17994" y="13525"/>
                    </a:cubicBezTo>
                    <a:cubicBezTo>
                      <a:pt x="17994" y="13525"/>
                      <a:pt x="17994" y="13525"/>
                      <a:pt x="17994" y="13525"/>
                    </a:cubicBezTo>
                    <a:cubicBezTo>
                      <a:pt x="17994" y="13525"/>
                      <a:pt x="17994" y="13525"/>
                      <a:pt x="17994" y="13525"/>
                    </a:cubicBezTo>
                    <a:cubicBezTo>
                      <a:pt x="17994" y="13525"/>
                      <a:pt x="17994" y="13525"/>
                      <a:pt x="17994" y="13525"/>
                    </a:cubicBezTo>
                    <a:cubicBezTo>
                      <a:pt x="18068" y="13525"/>
                      <a:pt x="18068" y="13525"/>
                      <a:pt x="18068" y="13525"/>
                    </a:cubicBezTo>
                    <a:cubicBezTo>
                      <a:pt x="18068" y="13525"/>
                      <a:pt x="18068" y="13525"/>
                      <a:pt x="18068" y="13525"/>
                    </a:cubicBezTo>
                    <a:cubicBezTo>
                      <a:pt x="18068" y="13525"/>
                      <a:pt x="18068" y="13525"/>
                      <a:pt x="18068" y="13525"/>
                    </a:cubicBezTo>
                    <a:cubicBezTo>
                      <a:pt x="18068" y="13525"/>
                      <a:pt x="18068" y="13525"/>
                      <a:pt x="18068" y="13525"/>
                    </a:cubicBezTo>
                    <a:cubicBezTo>
                      <a:pt x="18068" y="13525"/>
                      <a:pt x="18068" y="13525"/>
                      <a:pt x="18068" y="13525"/>
                    </a:cubicBezTo>
                    <a:cubicBezTo>
                      <a:pt x="18143" y="13525"/>
                      <a:pt x="18143" y="13525"/>
                      <a:pt x="18143" y="13525"/>
                    </a:cubicBezTo>
                    <a:cubicBezTo>
                      <a:pt x="18143" y="13525"/>
                      <a:pt x="18143" y="13525"/>
                      <a:pt x="18143" y="13525"/>
                    </a:cubicBezTo>
                    <a:cubicBezTo>
                      <a:pt x="18143" y="13525"/>
                      <a:pt x="18143" y="13525"/>
                      <a:pt x="18143" y="13525"/>
                    </a:cubicBezTo>
                    <a:cubicBezTo>
                      <a:pt x="18143" y="13525"/>
                      <a:pt x="18143" y="13525"/>
                      <a:pt x="18143" y="13525"/>
                    </a:cubicBezTo>
                    <a:cubicBezTo>
                      <a:pt x="18143" y="13525"/>
                      <a:pt x="18143" y="13525"/>
                      <a:pt x="18143" y="13525"/>
                    </a:cubicBezTo>
                    <a:cubicBezTo>
                      <a:pt x="18217" y="13525"/>
                      <a:pt x="18217" y="13525"/>
                      <a:pt x="18217" y="13525"/>
                    </a:cubicBezTo>
                    <a:cubicBezTo>
                      <a:pt x="18217" y="13525"/>
                      <a:pt x="18217" y="13525"/>
                      <a:pt x="18217" y="13525"/>
                    </a:cubicBezTo>
                    <a:cubicBezTo>
                      <a:pt x="18217" y="13525"/>
                      <a:pt x="18217" y="13525"/>
                      <a:pt x="18217" y="13525"/>
                    </a:cubicBezTo>
                    <a:cubicBezTo>
                      <a:pt x="18217" y="13525"/>
                      <a:pt x="18217" y="13525"/>
                      <a:pt x="18217" y="13525"/>
                    </a:cubicBezTo>
                    <a:cubicBezTo>
                      <a:pt x="18217" y="13525"/>
                      <a:pt x="18217" y="13525"/>
                      <a:pt x="18217" y="13525"/>
                    </a:cubicBezTo>
                    <a:cubicBezTo>
                      <a:pt x="18217" y="13525"/>
                      <a:pt x="18217" y="13525"/>
                      <a:pt x="18217" y="13525"/>
                    </a:cubicBezTo>
                    <a:cubicBezTo>
                      <a:pt x="18291" y="13525"/>
                      <a:pt x="18291" y="13525"/>
                      <a:pt x="18291" y="13525"/>
                    </a:cubicBezTo>
                    <a:cubicBezTo>
                      <a:pt x="18291" y="13525"/>
                      <a:pt x="18291" y="13525"/>
                      <a:pt x="18291" y="13525"/>
                    </a:cubicBezTo>
                    <a:cubicBezTo>
                      <a:pt x="18291" y="13525"/>
                      <a:pt x="18291" y="13525"/>
                      <a:pt x="18291" y="13525"/>
                    </a:cubicBezTo>
                    <a:cubicBezTo>
                      <a:pt x="18291" y="13525"/>
                      <a:pt x="18291" y="13525"/>
                      <a:pt x="18291" y="13525"/>
                    </a:cubicBezTo>
                    <a:cubicBezTo>
                      <a:pt x="18291" y="13525"/>
                      <a:pt x="18291" y="13525"/>
                      <a:pt x="18291" y="13525"/>
                    </a:cubicBezTo>
                    <a:cubicBezTo>
                      <a:pt x="18365" y="13525"/>
                      <a:pt x="18365" y="13525"/>
                      <a:pt x="18365" y="13525"/>
                    </a:cubicBezTo>
                    <a:cubicBezTo>
                      <a:pt x="18365" y="13525"/>
                      <a:pt x="18365" y="13525"/>
                      <a:pt x="18365" y="13525"/>
                    </a:cubicBezTo>
                    <a:cubicBezTo>
                      <a:pt x="18365" y="13525"/>
                      <a:pt x="18365" y="13525"/>
                      <a:pt x="18365" y="13525"/>
                    </a:cubicBezTo>
                    <a:cubicBezTo>
                      <a:pt x="18365" y="13525"/>
                      <a:pt x="18365" y="13525"/>
                      <a:pt x="18365" y="13525"/>
                    </a:cubicBezTo>
                    <a:cubicBezTo>
                      <a:pt x="18365" y="13525"/>
                      <a:pt x="18365" y="13525"/>
                      <a:pt x="18365" y="13525"/>
                    </a:cubicBezTo>
                    <a:cubicBezTo>
                      <a:pt x="18365" y="13525"/>
                      <a:pt x="18365" y="13525"/>
                      <a:pt x="18365" y="13525"/>
                    </a:cubicBezTo>
                    <a:cubicBezTo>
                      <a:pt x="18365" y="13525"/>
                      <a:pt x="18365" y="13525"/>
                      <a:pt x="18365" y="13525"/>
                    </a:cubicBezTo>
                    <a:cubicBezTo>
                      <a:pt x="18439" y="13525"/>
                      <a:pt x="18439" y="13525"/>
                      <a:pt x="18439" y="13525"/>
                    </a:cubicBezTo>
                    <a:cubicBezTo>
                      <a:pt x="18439" y="13323"/>
                      <a:pt x="18439" y="13323"/>
                      <a:pt x="18439" y="13323"/>
                    </a:cubicBezTo>
                    <a:cubicBezTo>
                      <a:pt x="18439" y="13323"/>
                      <a:pt x="18439" y="13323"/>
                      <a:pt x="18439" y="13323"/>
                    </a:cubicBezTo>
                    <a:cubicBezTo>
                      <a:pt x="18439" y="13323"/>
                      <a:pt x="18439" y="13323"/>
                      <a:pt x="18439" y="13323"/>
                    </a:cubicBezTo>
                    <a:cubicBezTo>
                      <a:pt x="18439" y="13323"/>
                      <a:pt x="18439" y="13323"/>
                      <a:pt x="18439" y="13323"/>
                    </a:cubicBezTo>
                    <a:cubicBezTo>
                      <a:pt x="18439" y="13323"/>
                      <a:pt x="18439" y="13323"/>
                      <a:pt x="18439" y="13323"/>
                    </a:cubicBezTo>
                    <a:cubicBezTo>
                      <a:pt x="18439" y="13323"/>
                      <a:pt x="18439" y="13323"/>
                      <a:pt x="18439" y="13323"/>
                    </a:cubicBezTo>
                    <a:cubicBezTo>
                      <a:pt x="18439" y="13323"/>
                      <a:pt x="18439" y="13323"/>
                      <a:pt x="18439" y="13323"/>
                    </a:cubicBezTo>
                    <a:cubicBezTo>
                      <a:pt x="18439" y="13323"/>
                      <a:pt x="18439" y="13323"/>
                      <a:pt x="18439" y="13323"/>
                    </a:cubicBezTo>
                    <a:cubicBezTo>
                      <a:pt x="18514" y="13323"/>
                      <a:pt x="18514" y="13323"/>
                      <a:pt x="18514" y="13323"/>
                    </a:cubicBezTo>
                    <a:cubicBezTo>
                      <a:pt x="18514" y="13323"/>
                      <a:pt x="18514" y="13323"/>
                      <a:pt x="18514" y="13323"/>
                    </a:cubicBezTo>
                    <a:cubicBezTo>
                      <a:pt x="18514" y="13323"/>
                      <a:pt x="18514" y="13323"/>
                      <a:pt x="18514" y="13323"/>
                    </a:cubicBezTo>
                    <a:cubicBezTo>
                      <a:pt x="18514" y="13323"/>
                      <a:pt x="18514" y="13323"/>
                      <a:pt x="18514" y="13323"/>
                    </a:cubicBezTo>
                    <a:cubicBezTo>
                      <a:pt x="18514" y="13323"/>
                      <a:pt x="18514" y="13323"/>
                      <a:pt x="18514" y="13323"/>
                    </a:cubicBezTo>
                    <a:cubicBezTo>
                      <a:pt x="18514" y="13323"/>
                      <a:pt x="18514" y="13323"/>
                      <a:pt x="18514" y="13323"/>
                    </a:cubicBezTo>
                    <a:cubicBezTo>
                      <a:pt x="18514" y="13323"/>
                      <a:pt x="18514" y="13323"/>
                      <a:pt x="18514" y="13323"/>
                    </a:cubicBezTo>
                    <a:cubicBezTo>
                      <a:pt x="18514" y="13323"/>
                      <a:pt x="18514" y="13323"/>
                      <a:pt x="18514" y="13323"/>
                    </a:cubicBezTo>
                    <a:cubicBezTo>
                      <a:pt x="18662" y="14131"/>
                      <a:pt x="18662" y="14131"/>
                      <a:pt x="18662" y="14131"/>
                    </a:cubicBezTo>
                    <a:cubicBezTo>
                      <a:pt x="18662" y="14131"/>
                      <a:pt x="19479" y="14535"/>
                      <a:pt x="19776" y="14333"/>
                    </a:cubicBezTo>
                    <a:cubicBezTo>
                      <a:pt x="19776" y="14333"/>
                      <a:pt x="19776" y="14333"/>
                      <a:pt x="19776" y="14333"/>
                    </a:cubicBezTo>
                    <a:cubicBezTo>
                      <a:pt x="19776" y="14333"/>
                      <a:pt x="19776" y="14333"/>
                      <a:pt x="19776" y="14333"/>
                    </a:cubicBezTo>
                    <a:cubicBezTo>
                      <a:pt x="19776" y="14333"/>
                      <a:pt x="19776" y="14333"/>
                      <a:pt x="19776" y="14333"/>
                    </a:cubicBezTo>
                    <a:cubicBezTo>
                      <a:pt x="19776" y="14333"/>
                      <a:pt x="19776" y="14333"/>
                      <a:pt x="19776" y="14333"/>
                    </a:cubicBezTo>
                    <a:cubicBezTo>
                      <a:pt x="19776" y="14333"/>
                      <a:pt x="19776" y="14333"/>
                      <a:pt x="19776" y="14333"/>
                    </a:cubicBezTo>
                    <a:cubicBezTo>
                      <a:pt x="19776" y="14333"/>
                      <a:pt x="19776" y="14333"/>
                      <a:pt x="19776" y="14333"/>
                    </a:cubicBezTo>
                    <a:cubicBezTo>
                      <a:pt x="19776" y="14333"/>
                      <a:pt x="19776" y="14333"/>
                      <a:pt x="19776" y="14333"/>
                    </a:cubicBezTo>
                    <a:cubicBezTo>
                      <a:pt x="19776" y="14333"/>
                      <a:pt x="19776" y="14333"/>
                      <a:pt x="19776" y="14333"/>
                    </a:cubicBezTo>
                    <a:cubicBezTo>
                      <a:pt x="19850" y="14333"/>
                      <a:pt x="19850" y="14333"/>
                      <a:pt x="19850" y="14333"/>
                    </a:cubicBezTo>
                    <a:cubicBezTo>
                      <a:pt x="19850" y="14333"/>
                      <a:pt x="19850" y="14333"/>
                      <a:pt x="19850" y="14333"/>
                    </a:cubicBezTo>
                    <a:cubicBezTo>
                      <a:pt x="19850" y="14333"/>
                      <a:pt x="19850" y="14333"/>
                      <a:pt x="19850" y="14333"/>
                    </a:cubicBezTo>
                    <a:cubicBezTo>
                      <a:pt x="19850" y="14333"/>
                      <a:pt x="19850" y="14333"/>
                      <a:pt x="19850" y="14333"/>
                    </a:cubicBezTo>
                    <a:cubicBezTo>
                      <a:pt x="19850" y="14333"/>
                      <a:pt x="19850" y="14333"/>
                      <a:pt x="19850" y="14333"/>
                    </a:cubicBezTo>
                    <a:cubicBezTo>
                      <a:pt x="19850" y="14333"/>
                      <a:pt x="19850" y="14333"/>
                      <a:pt x="19850" y="14333"/>
                    </a:cubicBezTo>
                    <a:cubicBezTo>
                      <a:pt x="19850" y="14333"/>
                      <a:pt x="19850" y="14333"/>
                      <a:pt x="19850" y="14333"/>
                    </a:cubicBezTo>
                    <a:cubicBezTo>
                      <a:pt x="19850" y="14333"/>
                      <a:pt x="19850" y="14333"/>
                      <a:pt x="19850" y="14333"/>
                    </a:cubicBezTo>
                    <a:cubicBezTo>
                      <a:pt x="19850" y="14333"/>
                      <a:pt x="19850" y="14333"/>
                      <a:pt x="19850" y="14333"/>
                    </a:cubicBezTo>
                    <a:cubicBezTo>
                      <a:pt x="19850" y="14333"/>
                      <a:pt x="19850" y="14333"/>
                      <a:pt x="19850" y="14333"/>
                    </a:cubicBezTo>
                    <a:cubicBezTo>
                      <a:pt x="19850" y="14333"/>
                      <a:pt x="19850" y="14333"/>
                      <a:pt x="19850" y="14333"/>
                    </a:cubicBezTo>
                    <a:cubicBezTo>
                      <a:pt x="19850" y="14333"/>
                      <a:pt x="19850" y="14333"/>
                      <a:pt x="19850" y="14333"/>
                    </a:cubicBezTo>
                    <a:cubicBezTo>
                      <a:pt x="19850" y="14333"/>
                      <a:pt x="19850" y="14333"/>
                      <a:pt x="19850" y="14333"/>
                    </a:cubicBezTo>
                    <a:cubicBezTo>
                      <a:pt x="19850" y="14333"/>
                      <a:pt x="19850" y="14333"/>
                      <a:pt x="19850" y="14333"/>
                    </a:cubicBezTo>
                    <a:cubicBezTo>
                      <a:pt x="19850" y="14333"/>
                      <a:pt x="19850" y="14333"/>
                      <a:pt x="19850" y="14333"/>
                    </a:cubicBezTo>
                    <a:cubicBezTo>
                      <a:pt x="19850" y="14333"/>
                      <a:pt x="19850" y="14333"/>
                      <a:pt x="19850" y="14333"/>
                    </a:cubicBezTo>
                    <a:cubicBezTo>
                      <a:pt x="19850" y="14333"/>
                      <a:pt x="19850" y="14333"/>
                      <a:pt x="19850" y="14333"/>
                    </a:cubicBezTo>
                    <a:cubicBezTo>
                      <a:pt x="19850" y="14333"/>
                      <a:pt x="19850" y="14333"/>
                      <a:pt x="19850" y="14333"/>
                    </a:cubicBezTo>
                    <a:cubicBezTo>
                      <a:pt x="19850" y="14333"/>
                      <a:pt x="19850" y="14333"/>
                      <a:pt x="19850" y="14333"/>
                    </a:cubicBezTo>
                    <a:cubicBezTo>
                      <a:pt x="19850" y="14333"/>
                      <a:pt x="19850" y="14333"/>
                      <a:pt x="19850" y="14333"/>
                    </a:cubicBezTo>
                    <a:cubicBezTo>
                      <a:pt x="17103" y="13929"/>
                      <a:pt x="17103" y="13929"/>
                      <a:pt x="17103" y="13929"/>
                    </a:cubicBezTo>
                    <a:close/>
                    <a:moveTo>
                      <a:pt x="17252" y="13525"/>
                    </a:moveTo>
                    <a:cubicBezTo>
                      <a:pt x="17252" y="13525"/>
                      <a:pt x="17252" y="13525"/>
                      <a:pt x="17252" y="13525"/>
                    </a:cubicBezTo>
                    <a:cubicBezTo>
                      <a:pt x="17252" y="13525"/>
                      <a:pt x="17252" y="13525"/>
                      <a:pt x="17252" y="13525"/>
                    </a:cubicBezTo>
                    <a:cubicBezTo>
                      <a:pt x="17252" y="13525"/>
                      <a:pt x="17252" y="13525"/>
                      <a:pt x="17252" y="13525"/>
                    </a:cubicBezTo>
                    <a:close/>
                    <a:moveTo>
                      <a:pt x="19924" y="14333"/>
                    </a:moveTo>
                    <a:cubicBezTo>
                      <a:pt x="19924" y="14333"/>
                      <a:pt x="19924" y="14333"/>
                      <a:pt x="19924" y="14333"/>
                    </a:cubicBezTo>
                    <a:cubicBezTo>
                      <a:pt x="19924" y="14333"/>
                      <a:pt x="19924" y="14333"/>
                      <a:pt x="19924" y="14333"/>
                    </a:cubicBezTo>
                    <a:cubicBezTo>
                      <a:pt x="19924" y="14333"/>
                      <a:pt x="19924" y="14333"/>
                      <a:pt x="19924" y="14333"/>
                    </a:cubicBezTo>
                    <a:cubicBezTo>
                      <a:pt x="19924" y="14333"/>
                      <a:pt x="19924" y="14333"/>
                      <a:pt x="19924" y="14333"/>
                    </a:cubicBezTo>
                    <a:cubicBezTo>
                      <a:pt x="19924" y="14333"/>
                      <a:pt x="19924" y="14333"/>
                      <a:pt x="19924" y="14333"/>
                    </a:cubicBezTo>
                    <a:cubicBezTo>
                      <a:pt x="19924" y="14333"/>
                      <a:pt x="19924" y="14333"/>
                      <a:pt x="19924" y="14333"/>
                    </a:cubicBezTo>
                    <a:cubicBezTo>
                      <a:pt x="19924" y="14333"/>
                      <a:pt x="19924" y="14333"/>
                      <a:pt x="19924" y="14333"/>
                    </a:cubicBezTo>
                    <a:cubicBezTo>
                      <a:pt x="19924" y="14333"/>
                      <a:pt x="19924" y="14333"/>
                      <a:pt x="19924" y="14333"/>
                    </a:cubicBezTo>
                    <a:cubicBezTo>
                      <a:pt x="19924" y="14333"/>
                      <a:pt x="19924" y="14333"/>
                      <a:pt x="19924" y="14333"/>
                    </a:cubicBezTo>
                    <a:cubicBezTo>
                      <a:pt x="19924" y="14333"/>
                      <a:pt x="19924" y="14333"/>
                      <a:pt x="19924" y="14333"/>
                    </a:cubicBezTo>
                    <a:cubicBezTo>
                      <a:pt x="19924" y="14333"/>
                      <a:pt x="19924" y="14333"/>
                      <a:pt x="19924" y="14333"/>
                    </a:cubicBezTo>
                    <a:cubicBezTo>
                      <a:pt x="19924" y="14333"/>
                      <a:pt x="19924" y="14333"/>
                      <a:pt x="19924" y="14333"/>
                    </a:cubicBezTo>
                    <a:cubicBezTo>
                      <a:pt x="19924" y="14333"/>
                      <a:pt x="19924" y="14333"/>
                      <a:pt x="19924" y="14333"/>
                    </a:cubicBezTo>
                    <a:cubicBezTo>
                      <a:pt x="19924" y="14333"/>
                      <a:pt x="19924" y="14333"/>
                      <a:pt x="19924" y="14333"/>
                    </a:cubicBezTo>
                    <a:cubicBezTo>
                      <a:pt x="19924" y="14333"/>
                      <a:pt x="19924" y="14333"/>
                      <a:pt x="19924" y="14333"/>
                    </a:cubicBezTo>
                    <a:cubicBezTo>
                      <a:pt x="19924" y="14333"/>
                      <a:pt x="19924" y="14333"/>
                      <a:pt x="19924" y="14333"/>
                    </a:cubicBezTo>
                    <a:cubicBezTo>
                      <a:pt x="19924" y="14333"/>
                      <a:pt x="19924" y="14333"/>
                      <a:pt x="19924" y="14333"/>
                    </a:cubicBezTo>
                    <a:cubicBezTo>
                      <a:pt x="19924" y="14333"/>
                      <a:pt x="19924" y="14333"/>
                      <a:pt x="19924" y="14333"/>
                    </a:cubicBezTo>
                    <a:cubicBezTo>
                      <a:pt x="19998" y="14333"/>
                      <a:pt x="19998" y="14333"/>
                      <a:pt x="19998" y="14333"/>
                    </a:cubicBezTo>
                    <a:cubicBezTo>
                      <a:pt x="19998" y="14333"/>
                      <a:pt x="19998" y="14333"/>
                      <a:pt x="19998" y="14333"/>
                    </a:cubicBezTo>
                    <a:cubicBezTo>
                      <a:pt x="19998" y="14333"/>
                      <a:pt x="19998" y="14333"/>
                      <a:pt x="19998" y="14333"/>
                    </a:cubicBezTo>
                    <a:cubicBezTo>
                      <a:pt x="19998" y="14333"/>
                      <a:pt x="19998" y="14333"/>
                      <a:pt x="19998" y="14333"/>
                    </a:cubicBezTo>
                    <a:cubicBezTo>
                      <a:pt x="19998" y="14131"/>
                      <a:pt x="19998" y="14131"/>
                      <a:pt x="19998" y="14131"/>
                    </a:cubicBezTo>
                    <a:cubicBezTo>
                      <a:pt x="19998" y="14131"/>
                      <a:pt x="19998" y="14131"/>
                      <a:pt x="19998" y="14131"/>
                    </a:cubicBezTo>
                    <a:cubicBezTo>
                      <a:pt x="19998" y="14131"/>
                      <a:pt x="19998" y="14131"/>
                      <a:pt x="19998" y="14131"/>
                    </a:cubicBezTo>
                    <a:cubicBezTo>
                      <a:pt x="19998" y="14131"/>
                      <a:pt x="19998" y="14131"/>
                      <a:pt x="19998" y="14131"/>
                    </a:cubicBezTo>
                    <a:cubicBezTo>
                      <a:pt x="19998" y="14131"/>
                      <a:pt x="19998" y="14131"/>
                      <a:pt x="19998" y="14131"/>
                    </a:cubicBezTo>
                    <a:cubicBezTo>
                      <a:pt x="19998" y="14131"/>
                      <a:pt x="19998" y="14131"/>
                      <a:pt x="19998" y="14131"/>
                    </a:cubicBezTo>
                    <a:cubicBezTo>
                      <a:pt x="19998" y="14131"/>
                      <a:pt x="19998" y="14131"/>
                      <a:pt x="19998" y="14131"/>
                    </a:cubicBezTo>
                    <a:cubicBezTo>
                      <a:pt x="19998" y="14131"/>
                      <a:pt x="19998" y="14131"/>
                      <a:pt x="19998" y="14131"/>
                    </a:cubicBezTo>
                    <a:cubicBezTo>
                      <a:pt x="19998" y="14131"/>
                      <a:pt x="19998" y="14131"/>
                      <a:pt x="19998" y="14131"/>
                    </a:cubicBezTo>
                    <a:cubicBezTo>
                      <a:pt x="19998" y="14131"/>
                      <a:pt x="19998" y="14131"/>
                      <a:pt x="19998" y="14131"/>
                    </a:cubicBezTo>
                    <a:cubicBezTo>
                      <a:pt x="19998" y="14131"/>
                      <a:pt x="19998" y="14131"/>
                      <a:pt x="19998" y="14131"/>
                    </a:cubicBezTo>
                    <a:cubicBezTo>
                      <a:pt x="20072" y="14131"/>
                      <a:pt x="20072" y="14131"/>
                      <a:pt x="20072" y="14131"/>
                    </a:cubicBezTo>
                    <a:cubicBezTo>
                      <a:pt x="20072" y="14131"/>
                      <a:pt x="20072" y="14131"/>
                      <a:pt x="20072" y="14131"/>
                    </a:cubicBezTo>
                    <a:cubicBezTo>
                      <a:pt x="20072" y="14131"/>
                      <a:pt x="20072" y="14131"/>
                      <a:pt x="20072" y="14131"/>
                    </a:cubicBezTo>
                    <a:cubicBezTo>
                      <a:pt x="20072" y="14131"/>
                      <a:pt x="20072" y="14131"/>
                      <a:pt x="20072" y="14131"/>
                    </a:cubicBezTo>
                    <a:cubicBezTo>
                      <a:pt x="20072" y="14131"/>
                      <a:pt x="20072" y="14131"/>
                      <a:pt x="20072" y="14131"/>
                    </a:cubicBezTo>
                    <a:cubicBezTo>
                      <a:pt x="20072" y="14131"/>
                      <a:pt x="20072" y="14131"/>
                      <a:pt x="20072" y="14131"/>
                    </a:cubicBezTo>
                    <a:cubicBezTo>
                      <a:pt x="20072" y="14131"/>
                      <a:pt x="20072" y="14131"/>
                      <a:pt x="20072" y="14131"/>
                    </a:cubicBezTo>
                    <a:cubicBezTo>
                      <a:pt x="20072" y="14131"/>
                      <a:pt x="20072" y="14131"/>
                      <a:pt x="20072" y="14131"/>
                    </a:cubicBezTo>
                    <a:cubicBezTo>
                      <a:pt x="20072" y="14131"/>
                      <a:pt x="20072" y="14131"/>
                      <a:pt x="20072" y="14131"/>
                    </a:cubicBezTo>
                    <a:cubicBezTo>
                      <a:pt x="20072" y="14131"/>
                      <a:pt x="20072" y="14131"/>
                      <a:pt x="20072" y="14131"/>
                    </a:cubicBezTo>
                    <a:cubicBezTo>
                      <a:pt x="20072" y="14131"/>
                      <a:pt x="20072" y="14131"/>
                      <a:pt x="20072" y="14131"/>
                    </a:cubicBezTo>
                    <a:cubicBezTo>
                      <a:pt x="20072" y="14131"/>
                      <a:pt x="20072" y="14131"/>
                      <a:pt x="20072" y="14131"/>
                    </a:cubicBezTo>
                    <a:cubicBezTo>
                      <a:pt x="20072" y="14131"/>
                      <a:pt x="20072" y="14131"/>
                      <a:pt x="20072" y="14131"/>
                    </a:cubicBezTo>
                    <a:cubicBezTo>
                      <a:pt x="20072" y="14131"/>
                      <a:pt x="20072" y="14131"/>
                      <a:pt x="20072" y="14131"/>
                    </a:cubicBezTo>
                    <a:cubicBezTo>
                      <a:pt x="20072" y="14131"/>
                      <a:pt x="20072" y="14131"/>
                      <a:pt x="20072" y="14131"/>
                    </a:cubicBezTo>
                    <a:cubicBezTo>
                      <a:pt x="20072" y="14131"/>
                      <a:pt x="20072" y="14131"/>
                      <a:pt x="20072" y="14131"/>
                    </a:cubicBezTo>
                    <a:cubicBezTo>
                      <a:pt x="20072" y="14131"/>
                      <a:pt x="20072" y="14131"/>
                      <a:pt x="20072" y="14131"/>
                    </a:cubicBezTo>
                    <a:cubicBezTo>
                      <a:pt x="20147" y="14131"/>
                      <a:pt x="20147" y="13929"/>
                      <a:pt x="20147" y="13929"/>
                    </a:cubicBezTo>
                    <a:cubicBezTo>
                      <a:pt x="20147" y="13929"/>
                      <a:pt x="20147" y="13929"/>
                      <a:pt x="20147" y="13929"/>
                    </a:cubicBezTo>
                    <a:cubicBezTo>
                      <a:pt x="20147" y="13929"/>
                      <a:pt x="20147" y="13929"/>
                      <a:pt x="20147" y="13929"/>
                    </a:cubicBezTo>
                    <a:cubicBezTo>
                      <a:pt x="20147" y="13929"/>
                      <a:pt x="20147" y="13929"/>
                      <a:pt x="20147" y="13929"/>
                    </a:cubicBezTo>
                    <a:cubicBezTo>
                      <a:pt x="20147" y="13929"/>
                      <a:pt x="20147" y="13929"/>
                      <a:pt x="20147" y="13929"/>
                    </a:cubicBezTo>
                    <a:cubicBezTo>
                      <a:pt x="20147" y="13929"/>
                      <a:pt x="20147" y="13929"/>
                      <a:pt x="20147" y="13929"/>
                    </a:cubicBezTo>
                    <a:cubicBezTo>
                      <a:pt x="20147" y="13929"/>
                      <a:pt x="20147" y="13929"/>
                      <a:pt x="20147" y="13929"/>
                    </a:cubicBezTo>
                    <a:cubicBezTo>
                      <a:pt x="20147" y="13929"/>
                      <a:pt x="20147" y="13929"/>
                      <a:pt x="20147" y="13929"/>
                    </a:cubicBezTo>
                    <a:cubicBezTo>
                      <a:pt x="20147" y="13929"/>
                      <a:pt x="20147" y="13929"/>
                      <a:pt x="20147" y="13929"/>
                    </a:cubicBezTo>
                    <a:cubicBezTo>
                      <a:pt x="20147" y="13929"/>
                      <a:pt x="20147" y="13929"/>
                      <a:pt x="20147" y="13929"/>
                    </a:cubicBezTo>
                    <a:cubicBezTo>
                      <a:pt x="20147" y="13929"/>
                      <a:pt x="20147" y="13929"/>
                      <a:pt x="20147" y="13929"/>
                    </a:cubicBezTo>
                    <a:cubicBezTo>
                      <a:pt x="20147" y="13929"/>
                      <a:pt x="20147" y="13929"/>
                      <a:pt x="20147" y="13929"/>
                    </a:cubicBezTo>
                    <a:cubicBezTo>
                      <a:pt x="20147" y="13929"/>
                      <a:pt x="20147" y="13929"/>
                      <a:pt x="20147" y="13929"/>
                    </a:cubicBezTo>
                    <a:cubicBezTo>
                      <a:pt x="20147" y="13929"/>
                      <a:pt x="20147" y="13929"/>
                      <a:pt x="20147" y="13929"/>
                    </a:cubicBezTo>
                    <a:cubicBezTo>
                      <a:pt x="20147" y="13929"/>
                      <a:pt x="20147" y="13929"/>
                      <a:pt x="20147" y="13929"/>
                    </a:cubicBezTo>
                    <a:cubicBezTo>
                      <a:pt x="20147" y="13929"/>
                      <a:pt x="20147" y="13929"/>
                      <a:pt x="20147" y="13929"/>
                    </a:cubicBezTo>
                    <a:cubicBezTo>
                      <a:pt x="20221" y="13929"/>
                      <a:pt x="20221" y="13929"/>
                      <a:pt x="20221" y="13929"/>
                    </a:cubicBezTo>
                    <a:cubicBezTo>
                      <a:pt x="20221" y="13929"/>
                      <a:pt x="20221" y="13929"/>
                      <a:pt x="20221" y="13929"/>
                    </a:cubicBezTo>
                    <a:cubicBezTo>
                      <a:pt x="20221" y="13929"/>
                      <a:pt x="20221" y="13929"/>
                      <a:pt x="20221" y="13929"/>
                    </a:cubicBezTo>
                    <a:cubicBezTo>
                      <a:pt x="20221" y="13929"/>
                      <a:pt x="20221" y="13929"/>
                      <a:pt x="20221" y="13929"/>
                    </a:cubicBezTo>
                    <a:cubicBezTo>
                      <a:pt x="20221" y="13929"/>
                      <a:pt x="20221" y="13929"/>
                      <a:pt x="20221" y="13929"/>
                    </a:cubicBezTo>
                    <a:cubicBezTo>
                      <a:pt x="20221" y="13929"/>
                      <a:pt x="20221" y="13929"/>
                      <a:pt x="20221" y="13929"/>
                    </a:cubicBezTo>
                    <a:cubicBezTo>
                      <a:pt x="20221" y="13929"/>
                      <a:pt x="20221" y="13929"/>
                      <a:pt x="20221" y="13929"/>
                    </a:cubicBezTo>
                    <a:cubicBezTo>
                      <a:pt x="20221" y="13929"/>
                      <a:pt x="20221" y="13929"/>
                      <a:pt x="20221" y="13929"/>
                    </a:cubicBezTo>
                    <a:cubicBezTo>
                      <a:pt x="20221" y="13929"/>
                      <a:pt x="20221" y="13929"/>
                      <a:pt x="20221" y="13929"/>
                    </a:cubicBezTo>
                    <a:cubicBezTo>
                      <a:pt x="20221" y="13929"/>
                      <a:pt x="20221" y="13929"/>
                      <a:pt x="20221" y="13929"/>
                    </a:cubicBezTo>
                    <a:cubicBezTo>
                      <a:pt x="20221" y="13929"/>
                      <a:pt x="20221" y="13929"/>
                      <a:pt x="20221" y="13929"/>
                    </a:cubicBezTo>
                    <a:cubicBezTo>
                      <a:pt x="20221" y="13929"/>
                      <a:pt x="20221" y="13929"/>
                      <a:pt x="20221" y="13929"/>
                    </a:cubicBezTo>
                    <a:cubicBezTo>
                      <a:pt x="20221" y="13929"/>
                      <a:pt x="20221" y="13929"/>
                      <a:pt x="20221" y="13929"/>
                    </a:cubicBezTo>
                    <a:cubicBezTo>
                      <a:pt x="20221" y="13929"/>
                      <a:pt x="20221" y="13929"/>
                      <a:pt x="20221" y="13929"/>
                    </a:cubicBezTo>
                    <a:cubicBezTo>
                      <a:pt x="20221" y="13929"/>
                      <a:pt x="20221" y="13929"/>
                      <a:pt x="20221" y="13929"/>
                    </a:cubicBezTo>
                    <a:cubicBezTo>
                      <a:pt x="20221" y="13929"/>
                      <a:pt x="20221" y="13929"/>
                      <a:pt x="20221" y="13929"/>
                    </a:cubicBezTo>
                    <a:cubicBezTo>
                      <a:pt x="20221" y="13929"/>
                      <a:pt x="20221" y="13929"/>
                      <a:pt x="20221" y="13929"/>
                    </a:cubicBezTo>
                    <a:cubicBezTo>
                      <a:pt x="20221" y="13929"/>
                      <a:pt x="20221" y="13929"/>
                      <a:pt x="20221" y="13929"/>
                    </a:cubicBezTo>
                    <a:cubicBezTo>
                      <a:pt x="20221" y="13929"/>
                      <a:pt x="20221" y="13929"/>
                      <a:pt x="20221" y="13929"/>
                    </a:cubicBezTo>
                    <a:cubicBezTo>
                      <a:pt x="20221" y="13929"/>
                      <a:pt x="20221" y="13929"/>
                      <a:pt x="20221" y="13929"/>
                    </a:cubicBezTo>
                    <a:cubicBezTo>
                      <a:pt x="20221" y="13929"/>
                      <a:pt x="20221" y="13929"/>
                      <a:pt x="20221" y="13929"/>
                    </a:cubicBezTo>
                    <a:cubicBezTo>
                      <a:pt x="20221" y="13929"/>
                      <a:pt x="20221" y="13929"/>
                      <a:pt x="20221" y="13929"/>
                    </a:cubicBezTo>
                    <a:cubicBezTo>
                      <a:pt x="20221" y="13929"/>
                      <a:pt x="20221" y="13929"/>
                      <a:pt x="20221" y="13929"/>
                    </a:cubicBezTo>
                    <a:cubicBezTo>
                      <a:pt x="20221" y="13929"/>
                      <a:pt x="20221" y="13929"/>
                      <a:pt x="20221" y="13929"/>
                    </a:cubicBezTo>
                    <a:cubicBezTo>
                      <a:pt x="20221" y="13929"/>
                      <a:pt x="20221" y="13929"/>
                      <a:pt x="20221" y="13929"/>
                    </a:cubicBezTo>
                    <a:cubicBezTo>
                      <a:pt x="20295" y="13929"/>
                      <a:pt x="20295" y="13929"/>
                      <a:pt x="20295" y="13929"/>
                    </a:cubicBezTo>
                    <a:cubicBezTo>
                      <a:pt x="20295" y="13929"/>
                      <a:pt x="20295" y="13929"/>
                      <a:pt x="20295" y="13929"/>
                    </a:cubicBezTo>
                    <a:cubicBezTo>
                      <a:pt x="20295" y="13929"/>
                      <a:pt x="20295" y="13929"/>
                      <a:pt x="20295" y="13929"/>
                    </a:cubicBezTo>
                    <a:cubicBezTo>
                      <a:pt x="20295" y="13929"/>
                      <a:pt x="20295" y="13929"/>
                      <a:pt x="20295" y="13929"/>
                    </a:cubicBezTo>
                    <a:cubicBezTo>
                      <a:pt x="20295" y="13929"/>
                      <a:pt x="20295" y="13929"/>
                      <a:pt x="20295" y="13929"/>
                    </a:cubicBezTo>
                    <a:cubicBezTo>
                      <a:pt x="20295" y="13929"/>
                      <a:pt x="20295" y="13929"/>
                      <a:pt x="20295" y="13929"/>
                    </a:cubicBezTo>
                    <a:cubicBezTo>
                      <a:pt x="20295" y="13929"/>
                      <a:pt x="20295" y="13929"/>
                      <a:pt x="20295" y="13929"/>
                    </a:cubicBezTo>
                    <a:cubicBezTo>
                      <a:pt x="20295" y="13929"/>
                      <a:pt x="20295" y="13929"/>
                      <a:pt x="20295" y="13929"/>
                    </a:cubicBezTo>
                    <a:cubicBezTo>
                      <a:pt x="20295" y="13929"/>
                      <a:pt x="20295" y="13929"/>
                      <a:pt x="20295" y="13929"/>
                    </a:cubicBezTo>
                    <a:cubicBezTo>
                      <a:pt x="20295" y="13929"/>
                      <a:pt x="20295" y="13929"/>
                      <a:pt x="20295" y="13929"/>
                    </a:cubicBezTo>
                    <a:cubicBezTo>
                      <a:pt x="20295" y="13929"/>
                      <a:pt x="20295" y="13929"/>
                      <a:pt x="20295" y="13929"/>
                    </a:cubicBezTo>
                    <a:cubicBezTo>
                      <a:pt x="20295" y="13929"/>
                      <a:pt x="20295" y="13929"/>
                      <a:pt x="20295" y="13929"/>
                    </a:cubicBezTo>
                    <a:cubicBezTo>
                      <a:pt x="20295" y="13929"/>
                      <a:pt x="20295" y="13929"/>
                      <a:pt x="20295" y="13929"/>
                    </a:cubicBezTo>
                    <a:cubicBezTo>
                      <a:pt x="20295" y="13929"/>
                      <a:pt x="20295" y="13929"/>
                      <a:pt x="20295" y="13929"/>
                    </a:cubicBezTo>
                    <a:cubicBezTo>
                      <a:pt x="20295" y="13929"/>
                      <a:pt x="20295" y="13929"/>
                      <a:pt x="20295" y="13929"/>
                    </a:cubicBezTo>
                    <a:cubicBezTo>
                      <a:pt x="20295" y="13929"/>
                      <a:pt x="20295" y="13929"/>
                      <a:pt x="20295" y="13929"/>
                    </a:cubicBezTo>
                    <a:cubicBezTo>
                      <a:pt x="20295" y="13929"/>
                      <a:pt x="20295" y="13929"/>
                      <a:pt x="20295" y="13929"/>
                    </a:cubicBezTo>
                    <a:cubicBezTo>
                      <a:pt x="20295" y="13929"/>
                      <a:pt x="20295" y="13929"/>
                      <a:pt x="20295" y="13929"/>
                    </a:cubicBezTo>
                    <a:cubicBezTo>
                      <a:pt x="20295" y="13929"/>
                      <a:pt x="20295" y="13929"/>
                      <a:pt x="20295" y="13929"/>
                    </a:cubicBezTo>
                    <a:cubicBezTo>
                      <a:pt x="20295" y="13929"/>
                      <a:pt x="20295" y="13929"/>
                      <a:pt x="20295" y="13929"/>
                    </a:cubicBezTo>
                    <a:cubicBezTo>
                      <a:pt x="20295" y="13929"/>
                      <a:pt x="20295" y="13929"/>
                      <a:pt x="20295" y="13929"/>
                    </a:cubicBezTo>
                    <a:cubicBezTo>
                      <a:pt x="20295" y="13929"/>
                      <a:pt x="20295" y="13929"/>
                      <a:pt x="20295" y="13929"/>
                    </a:cubicBezTo>
                    <a:cubicBezTo>
                      <a:pt x="20295" y="13929"/>
                      <a:pt x="20295" y="13929"/>
                      <a:pt x="20295" y="13929"/>
                    </a:cubicBezTo>
                    <a:cubicBezTo>
                      <a:pt x="20295" y="13929"/>
                      <a:pt x="20295" y="13929"/>
                      <a:pt x="20295" y="13929"/>
                    </a:cubicBezTo>
                    <a:cubicBezTo>
                      <a:pt x="20369" y="13929"/>
                      <a:pt x="20369" y="13929"/>
                      <a:pt x="20369" y="13929"/>
                    </a:cubicBezTo>
                    <a:cubicBezTo>
                      <a:pt x="20369" y="13929"/>
                      <a:pt x="20369" y="13929"/>
                      <a:pt x="20369" y="13929"/>
                    </a:cubicBezTo>
                    <a:cubicBezTo>
                      <a:pt x="20369" y="13929"/>
                      <a:pt x="20369" y="13929"/>
                      <a:pt x="20369" y="13929"/>
                    </a:cubicBezTo>
                    <a:cubicBezTo>
                      <a:pt x="20369" y="13929"/>
                      <a:pt x="20369" y="13929"/>
                      <a:pt x="20369" y="13929"/>
                    </a:cubicBezTo>
                    <a:cubicBezTo>
                      <a:pt x="20369" y="13929"/>
                      <a:pt x="20369" y="13929"/>
                      <a:pt x="20369" y="13929"/>
                    </a:cubicBezTo>
                    <a:cubicBezTo>
                      <a:pt x="20369" y="13929"/>
                      <a:pt x="20369" y="13929"/>
                      <a:pt x="20369" y="13929"/>
                    </a:cubicBezTo>
                    <a:cubicBezTo>
                      <a:pt x="20369" y="13929"/>
                      <a:pt x="20369" y="13929"/>
                      <a:pt x="20369" y="13929"/>
                    </a:cubicBezTo>
                    <a:cubicBezTo>
                      <a:pt x="20444" y="13929"/>
                      <a:pt x="20444" y="13929"/>
                      <a:pt x="20592" y="14131"/>
                    </a:cubicBezTo>
                    <a:cubicBezTo>
                      <a:pt x="20741" y="14333"/>
                      <a:pt x="20963" y="14535"/>
                      <a:pt x="21112" y="14535"/>
                    </a:cubicBezTo>
                    <a:cubicBezTo>
                      <a:pt x="21409" y="14535"/>
                      <a:pt x="21409" y="14535"/>
                      <a:pt x="21409" y="14535"/>
                    </a:cubicBezTo>
                    <a:cubicBezTo>
                      <a:pt x="21483" y="13929"/>
                      <a:pt x="21483" y="13929"/>
                      <a:pt x="21483" y="13929"/>
                    </a:cubicBezTo>
                    <a:cubicBezTo>
                      <a:pt x="21557" y="14333"/>
                      <a:pt x="21409" y="12314"/>
                      <a:pt x="21483" y="11708"/>
                    </a:cubicBezTo>
                    <a:cubicBezTo>
                      <a:pt x="21409" y="11507"/>
                      <a:pt x="21334" y="11305"/>
                      <a:pt x="21334" y="11103"/>
                    </a:cubicBezTo>
                    <a:cubicBezTo>
                      <a:pt x="21260" y="10901"/>
                      <a:pt x="20889" y="10901"/>
                      <a:pt x="20889" y="10901"/>
                    </a:cubicBezTo>
                    <a:cubicBezTo>
                      <a:pt x="20592" y="10699"/>
                      <a:pt x="20592" y="10699"/>
                      <a:pt x="20592" y="10699"/>
                    </a:cubicBezTo>
                    <a:cubicBezTo>
                      <a:pt x="20369" y="10497"/>
                      <a:pt x="20369" y="10497"/>
                      <a:pt x="20369" y="10497"/>
                    </a:cubicBezTo>
                    <a:cubicBezTo>
                      <a:pt x="20147" y="9488"/>
                      <a:pt x="20147" y="9488"/>
                      <a:pt x="20147" y="9488"/>
                    </a:cubicBezTo>
                    <a:cubicBezTo>
                      <a:pt x="19924" y="9084"/>
                      <a:pt x="19924" y="9084"/>
                      <a:pt x="19924" y="9084"/>
                    </a:cubicBezTo>
                    <a:cubicBezTo>
                      <a:pt x="19701" y="8277"/>
                      <a:pt x="19701" y="8277"/>
                      <a:pt x="19701" y="8277"/>
                    </a:cubicBezTo>
                    <a:cubicBezTo>
                      <a:pt x="19776" y="7873"/>
                      <a:pt x="19776" y="7873"/>
                      <a:pt x="19776" y="7873"/>
                    </a:cubicBezTo>
                    <a:cubicBezTo>
                      <a:pt x="19998" y="7065"/>
                      <a:pt x="19998" y="7065"/>
                      <a:pt x="19998" y="7065"/>
                    </a:cubicBezTo>
                    <a:cubicBezTo>
                      <a:pt x="19998" y="7065"/>
                      <a:pt x="20072" y="7065"/>
                      <a:pt x="20147" y="6662"/>
                    </a:cubicBezTo>
                    <a:cubicBezTo>
                      <a:pt x="20295" y="6056"/>
                      <a:pt x="20147" y="6056"/>
                      <a:pt x="20147" y="6056"/>
                    </a:cubicBezTo>
                    <a:cubicBezTo>
                      <a:pt x="20147" y="6056"/>
                      <a:pt x="19850" y="5652"/>
                      <a:pt x="19701" y="5450"/>
                    </a:cubicBezTo>
                    <a:cubicBezTo>
                      <a:pt x="19553" y="5249"/>
                      <a:pt x="19330" y="5854"/>
                      <a:pt x="19330" y="5854"/>
                    </a:cubicBezTo>
                    <a:cubicBezTo>
                      <a:pt x="18885" y="5652"/>
                      <a:pt x="18885" y="5652"/>
                      <a:pt x="18885" y="5652"/>
                    </a:cubicBezTo>
                    <a:cubicBezTo>
                      <a:pt x="18514" y="5652"/>
                      <a:pt x="18514" y="5652"/>
                      <a:pt x="18514" y="5652"/>
                    </a:cubicBezTo>
                    <a:cubicBezTo>
                      <a:pt x="18217" y="4845"/>
                      <a:pt x="18217" y="4845"/>
                      <a:pt x="18217" y="4845"/>
                    </a:cubicBezTo>
                    <a:cubicBezTo>
                      <a:pt x="17697" y="4441"/>
                      <a:pt x="17697" y="4441"/>
                      <a:pt x="17697" y="4441"/>
                    </a:cubicBezTo>
                    <a:cubicBezTo>
                      <a:pt x="17400" y="4037"/>
                      <a:pt x="17400" y="4037"/>
                      <a:pt x="17400" y="4037"/>
                    </a:cubicBezTo>
                    <a:cubicBezTo>
                      <a:pt x="17400" y="4037"/>
                      <a:pt x="17400" y="2422"/>
                      <a:pt x="17400" y="2221"/>
                    </a:cubicBezTo>
                    <a:cubicBezTo>
                      <a:pt x="17400" y="1817"/>
                      <a:pt x="17400" y="1211"/>
                      <a:pt x="17400" y="1211"/>
                    </a:cubicBezTo>
                    <a:cubicBezTo>
                      <a:pt x="17400" y="1211"/>
                      <a:pt x="16955" y="1009"/>
                      <a:pt x="16732" y="1211"/>
                    </a:cubicBezTo>
                    <a:cubicBezTo>
                      <a:pt x="16584" y="1413"/>
                      <a:pt x="16361" y="1211"/>
                      <a:pt x="16361" y="1211"/>
                    </a:cubicBezTo>
                    <a:cubicBezTo>
                      <a:pt x="16361" y="1211"/>
                      <a:pt x="15767" y="1009"/>
                      <a:pt x="15693" y="606"/>
                    </a:cubicBezTo>
                    <a:cubicBezTo>
                      <a:pt x="15693" y="202"/>
                      <a:pt x="15693" y="404"/>
                      <a:pt x="15619" y="404"/>
                    </a:cubicBezTo>
                    <a:cubicBezTo>
                      <a:pt x="15470" y="404"/>
                      <a:pt x="15025" y="404"/>
                      <a:pt x="15025" y="404"/>
                    </a:cubicBezTo>
                    <a:cubicBezTo>
                      <a:pt x="14580" y="0"/>
                      <a:pt x="14580" y="0"/>
                      <a:pt x="14580" y="0"/>
                    </a:cubicBezTo>
                    <a:cubicBezTo>
                      <a:pt x="14580" y="1817"/>
                      <a:pt x="14580" y="1817"/>
                      <a:pt x="14580" y="1817"/>
                    </a:cubicBezTo>
                    <a:cubicBezTo>
                      <a:pt x="14505" y="1413"/>
                      <a:pt x="14505" y="1413"/>
                      <a:pt x="14505" y="1413"/>
                    </a:cubicBezTo>
                    <a:cubicBezTo>
                      <a:pt x="13763" y="1211"/>
                      <a:pt x="13763" y="1211"/>
                      <a:pt x="13763" y="1211"/>
                    </a:cubicBezTo>
                    <a:cubicBezTo>
                      <a:pt x="13318" y="1817"/>
                      <a:pt x="13318" y="1817"/>
                      <a:pt x="13318" y="1817"/>
                    </a:cubicBezTo>
                    <a:cubicBezTo>
                      <a:pt x="12947" y="2221"/>
                      <a:pt x="12947" y="2221"/>
                      <a:pt x="12947" y="2221"/>
                    </a:cubicBezTo>
                    <a:cubicBezTo>
                      <a:pt x="12947" y="2826"/>
                      <a:pt x="12947" y="2826"/>
                      <a:pt x="12947" y="2826"/>
                    </a:cubicBezTo>
                    <a:cubicBezTo>
                      <a:pt x="12798" y="3432"/>
                      <a:pt x="12798" y="3432"/>
                      <a:pt x="12798" y="3432"/>
                    </a:cubicBezTo>
                    <a:cubicBezTo>
                      <a:pt x="12798" y="3432"/>
                      <a:pt x="12576" y="3634"/>
                      <a:pt x="12427" y="3634"/>
                    </a:cubicBezTo>
                    <a:cubicBezTo>
                      <a:pt x="12427" y="3836"/>
                      <a:pt x="12353" y="4239"/>
                      <a:pt x="12353" y="4441"/>
                    </a:cubicBezTo>
                    <a:cubicBezTo>
                      <a:pt x="12279" y="4643"/>
                      <a:pt x="12130" y="4643"/>
                      <a:pt x="12130" y="4643"/>
                    </a:cubicBezTo>
                    <a:cubicBezTo>
                      <a:pt x="11833" y="4441"/>
                      <a:pt x="11833" y="4441"/>
                      <a:pt x="11833" y="4441"/>
                    </a:cubicBezTo>
                    <a:cubicBezTo>
                      <a:pt x="11611" y="4441"/>
                      <a:pt x="11611" y="4441"/>
                      <a:pt x="11611" y="4441"/>
                    </a:cubicBezTo>
                    <a:cubicBezTo>
                      <a:pt x="11462" y="4037"/>
                      <a:pt x="11462" y="4037"/>
                      <a:pt x="11462" y="4037"/>
                    </a:cubicBezTo>
                    <a:cubicBezTo>
                      <a:pt x="11611" y="3230"/>
                      <a:pt x="11611" y="3230"/>
                      <a:pt x="11611" y="3230"/>
                    </a:cubicBezTo>
                    <a:cubicBezTo>
                      <a:pt x="11611" y="2826"/>
                      <a:pt x="11611" y="2826"/>
                      <a:pt x="11611" y="2826"/>
                    </a:cubicBezTo>
                    <a:cubicBezTo>
                      <a:pt x="11165" y="2826"/>
                      <a:pt x="11165" y="2826"/>
                      <a:pt x="11165" y="2826"/>
                    </a:cubicBezTo>
                    <a:cubicBezTo>
                      <a:pt x="10720" y="2422"/>
                      <a:pt x="10720" y="2422"/>
                      <a:pt x="10720" y="2422"/>
                    </a:cubicBezTo>
                    <a:cubicBezTo>
                      <a:pt x="9755" y="2221"/>
                      <a:pt x="9755" y="2221"/>
                      <a:pt x="9755" y="2221"/>
                    </a:cubicBezTo>
                    <a:cubicBezTo>
                      <a:pt x="9161" y="1817"/>
                      <a:pt x="9161" y="1817"/>
                      <a:pt x="9161" y="1817"/>
                    </a:cubicBezTo>
                    <a:cubicBezTo>
                      <a:pt x="8790" y="807"/>
                      <a:pt x="8790" y="807"/>
                      <a:pt x="8790" y="807"/>
                    </a:cubicBezTo>
                    <a:cubicBezTo>
                      <a:pt x="8196" y="404"/>
                      <a:pt x="8196" y="404"/>
                      <a:pt x="8196" y="404"/>
                    </a:cubicBezTo>
                    <a:cubicBezTo>
                      <a:pt x="7677" y="1413"/>
                      <a:pt x="7677" y="1413"/>
                      <a:pt x="7677" y="1413"/>
                    </a:cubicBezTo>
                    <a:cubicBezTo>
                      <a:pt x="7677" y="1413"/>
                      <a:pt x="7157" y="807"/>
                      <a:pt x="6934" y="807"/>
                    </a:cubicBezTo>
                    <a:cubicBezTo>
                      <a:pt x="6786" y="1009"/>
                      <a:pt x="6489" y="1211"/>
                      <a:pt x="6415" y="1413"/>
                    </a:cubicBezTo>
                    <a:cubicBezTo>
                      <a:pt x="6341" y="1413"/>
                      <a:pt x="6192" y="2019"/>
                      <a:pt x="6118" y="2019"/>
                    </a:cubicBezTo>
                    <a:cubicBezTo>
                      <a:pt x="5969" y="2221"/>
                      <a:pt x="5821" y="2019"/>
                      <a:pt x="5672" y="2019"/>
                    </a:cubicBezTo>
                    <a:cubicBezTo>
                      <a:pt x="5598" y="2221"/>
                      <a:pt x="5524" y="2422"/>
                      <a:pt x="5376" y="2422"/>
                    </a:cubicBezTo>
                    <a:cubicBezTo>
                      <a:pt x="5227" y="2422"/>
                      <a:pt x="5153" y="2221"/>
                      <a:pt x="5004" y="2221"/>
                    </a:cubicBezTo>
                    <a:cubicBezTo>
                      <a:pt x="4930" y="2422"/>
                      <a:pt x="4856" y="2624"/>
                      <a:pt x="4708" y="2624"/>
                    </a:cubicBezTo>
                    <a:cubicBezTo>
                      <a:pt x="4559" y="2624"/>
                      <a:pt x="4485" y="2221"/>
                      <a:pt x="4485" y="2221"/>
                    </a:cubicBezTo>
                    <a:cubicBezTo>
                      <a:pt x="4262" y="2221"/>
                      <a:pt x="4262" y="2221"/>
                      <a:pt x="4262" y="2221"/>
                    </a:cubicBezTo>
                    <a:cubicBezTo>
                      <a:pt x="4039" y="1615"/>
                      <a:pt x="4039" y="1615"/>
                      <a:pt x="4039" y="1615"/>
                    </a:cubicBezTo>
                    <a:cubicBezTo>
                      <a:pt x="4039" y="1615"/>
                      <a:pt x="3965" y="2019"/>
                      <a:pt x="3743" y="2019"/>
                    </a:cubicBezTo>
                    <a:cubicBezTo>
                      <a:pt x="3594" y="1817"/>
                      <a:pt x="3446" y="1615"/>
                      <a:pt x="3297" y="1817"/>
                    </a:cubicBezTo>
                    <a:cubicBezTo>
                      <a:pt x="3149" y="1817"/>
                      <a:pt x="2926" y="2019"/>
                      <a:pt x="2926" y="2019"/>
                    </a:cubicBezTo>
                    <a:cubicBezTo>
                      <a:pt x="2332" y="1413"/>
                      <a:pt x="2332" y="1413"/>
                      <a:pt x="2332" y="1413"/>
                    </a:cubicBezTo>
                    <a:cubicBezTo>
                      <a:pt x="1961" y="1211"/>
                      <a:pt x="1961" y="1211"/>
                      <a:pt x="1961" y="1211"/>
                    </a:cubicBezTo>
                    <a:cubicBezTo>
                      <a:pt x="1664" y="1009"/>
                      <a:pt x="1664" y="1009"/>
                      <a:pt x="1664" y="1009"/>
                    </a:cubicBezTo>
                    <a:cubicBezTo>
                      <a:pt x="1516" y="1615"/>
                      <a:pt x="1516" y="1615"/>
                      <a:pt x="1516" y="1615"/>
                    </a:cubicBezTo>
                    <a:cubicBezTo>
                      <a:pt x="1145" y="1615"/>
                      <a:pt x="1145" y="1615"/>
                      <a:pt x="1145" y="1615"/>
                    </a:cubicBezTo>
                    <a:cubicBezTo>
                      <a:pt x="1145" y="1615"/>
                      <a:pt x="699" y="1211"/>
                      <a:pt x="402" y="1413"/>
                    </a:cubicBezTo>
                    <a:cubicBezTo>
                      <a:pt x="328" y="1413"/>
                      <a:pt x="105" y="2019"/>
                      <a:pt x="31" y="2019"/>
                    </a:cubicBezTo>
                    <a:cubicBezTo>
                      <a:pt x="-43" y="2221"/>
                      <a:pt x="31" y="2221"/>
                      <a:pt x="105" y="2826"/>
                    </a:cubicBezTo>
                    <a:cubicBezTo>
                      <a:pt x="105" y="3230"/>
                      <a:pt x="31" y="4037"/>
                      <a:pt x="31" y="4037"/>
                    </a:cubicBezTo>
                    <a:cubicBezTo>
                      <a:pt x="477" y="4239"/>
                      <a:pt x="477" y="4239"/>
                      <a:pt x="477" y="4239"/>
                    </a:cubicBezTo>
                    <a:cubicBezTo>
                      <a:pt x="848" y="4643"/>
                      <a:pt x="848" y="4643"/>
                      <a:pt x="848" y="4643"/>
                    </a:cubicBezTo>
                    <a:cubicBezTo>
                      <a:pt x="922" y="5450"/>
                      <a:pt x="922" y="5450"/>
                      <a:pt x="922" y="5450"/>
                    </a:cubicBezTo>
                    <a:cubicBezTo>
                      <a:pt x="922" y="5450"/>
                      <a:pt x="1145" y="6056"/>
                      <a:pt x="1219" y="5854"/>
                    </a:cubicBezTo>
                    <a:cubicBezTo>
                      <a:pt x="1293" y="5854"/>
                      <a:pt x="1219" y="5652"/>
                      <a:pt x="1293" y="5450"/>
                    </a:cubicBezTo>
                    <a:cubicBezTo>
                      <a:pt x="1293" y="5450"/>
                      <a:pt x="1367" y="5854"/>
                      <a:pt x="1516" y="5854"/>
                    </a:cubicBezTo>
                    <a:cubicBezTo>
                      <a:pt x="1516" y="5854"/>
                      <a:pt x="1664" y="5652"/>
                      <a:pt x="1738" y="5652"/>
                    </a:cubicBezTo>
                    <a:cubicBezTo>
                      <a:pt x="1887" y="5854"/>
                      <a:pt x="1961" y="6056"/>
                      <a:pt x="2035" y="6056"/>
                    </a:cubicBezTo>
                    <a:cubicBezTo>
                      <a:pt x="2110" y="6056"/>
                      <a:pt x="2258" y="5854"/>
                      <a:pt x="2258" y="5854"/>
                    </a:cubicBezTo>
                    <a:cubicBezTo>
                      <a:pt x="2406" y="5652"/>
                      <a:pt x="2629" y="5450"/>
                      <a:pt x="2852" y="6056"/>
                    </a:cubicBezTo>
                    <a:cubicBezTo>
                      <a:pt x="3000" y="6460"/>
                      <a:pt x="2926" y="6662"/>
                      <a:pt x="3075" y="6662"/>
                    </a:cubicBezTo>
                    <a:cubicBezTo>
                      <a:pt x="3149" y="6662"/>
                      <a:pt x="3149" y="6258"/>
                      <a:pt x="3223" y="6258"/>
                    </a:cubicBezTo>
                    <a:cubicBezTo>
                      <a:pt x="3371" y="6258"/>
                      <a:pt x="3371" y="6460"/>
                      <a:pt x="3446" y="6662"/>
                    </a:cubicBezTo>
                    <a:cubicBezTo>
                      <a:pt x="3594" y="7065"/>
                      <a:pt x="3594" y="7469"/>
                      <a:pt x="3743" y="7671"/>
                    </a:cubicBezTo>
                    <a:cubicBezTo>
                      <a:pt x="3743" y="7873"/>
                      <a:pt x="3817" y="8075"/>
                      <a:pt x="3965" y="8075"/>
                    </a:cubicBezTo>
                    <a:cubicBezTo>
                      <a:pt x="3965" y="8075"/>
                      <a:pt x="4039" y="7873"/>
                      <a:pt x="4039" y="7873"/>
                    </a:cubicBezTo>
                    <a:cubicBezTo>
                      <a:pt x="4188" y="7873"/>
                      <a:pt x="4336" y="7873"/>
                      <a:pt x="4411" y="8075"/>
                    </a:cubicBezTo>
                    <a:cubicBezTo>
                      <a:pt x="4708" y="8075"/>
                      <a:pt x="4782" y="8075"/>
                      <a:pt x="4856" y="8277"/>
                    </a:cubicBezTo>
                    <a:cubicBezTo>
                      <a:pt x="4930" y="8680"/>
                      <a:pt x="5079" y="9286"/>
                      <a:pt x="5153" y="9690"/>
                    </a:cubicBezTo>
                    <a:cubicBezTo>
                      <a:pt x="5227" y="10093"/>
                      <a:pt x="5301" y="10901"/>
                      <a:pt x="5376" y="11103"/>
                    </a:cubicBezTo>
                    <a:cubicBezTo>
                      <a:pt x="5450" y="11507"/>
                      <a:pt x="5672" y="11708"/>
                      <a:pt x="5747" y="12112"/>
                    </a:cubicBezTo>
                    <a:cubicBezTo>
                      <a:pt x="5821" y="12314"/>
                      <a:pt x="5969" y="13525"/>
                      <a:pt x="6044" y="13929"/>
                    </a:cubicBezTo>
                    <a:cubicBezTo>
                      <a:pt x="6044" y="14333"/>
                      <a:pt x="6266" y="14938"/>
                      <a:pt x="6341" y="15746"/>
                    </a:cubicBezTo>
                    <a:cubicBezTo>
                      <a:pt x="6489" y="16553"/>
                      <a:pt x="6489" y="17159"/>
                      <a:pt x="6489" y="17159"/>
                    </a:cubicBezTo>
                    <a:cubicBezTo>
                      <a:pt x="6489" y="17966"/>
                      <a:pt x="6489" y="17966"/>
                      <a:pt x="6489" y="17966"/>
                    </a:cubicBezTo>
                    <a:cubicBezTo>
                      <a:pt x="6489" y="17966"/>
                      <a:pt x="6266" y="19783"/>
                      <a:pt x="6118" y="20187"/>
                    </a:cubicBezTo>
                    <a:cubicBezTo>
                      <a:pt x="5969" y="20591"/>
                      <a:pt x="6192" y="21196"/>
                      <a:pt x="6415" y="21398"/>
                    </a:cubicBezTo>
                    <a:cubicBezTo>
                      <a:pt x="6637" y="21600"/>
                      <a:pt x="7231" y="20793"/>
                      <a:pt x="7231" y="20793"/>
                    </a:cubicBezTo>
                    <a:cubicBezTo>
                      <a:pt x="7602" y="20389"/>
                      <a:pt x="7602" y="20389"/>
                      <a:pt x="7602" y="20389"/>
                    </a:cubicBezTo>
                    <a:cubicBezTo>
                      <a:pt x="7973" y="20187"/>
                      <a:pt x="7973" y="20187"/>
                      <a:pt x="7973" y="20187"/>
                    </a:cubicBezTo>
                    <a:cubicBezTo>
                      <a:pt x="7973" y="20187"/>
                      <a:pt x="8864" y="19985"/>
                      <a:pt x="9013" y="19783"/>
                    </a:cubicBezTo>
                    <a:cubicBezTo>
                      <a:pt x="9235" y="19379"/>
                      <a:pt x="9235" y="18976"/>
                      <a:pt x="9235" y="18976"/>
                    </a:cubicBezTo>
                    <a:cubicBezTo>
                      <a:pt x="9161" y="18370"/>
                      <a:pt x="9161" y="18370"/>
                      <a:pt x="9161" y="18370"/>
                    </a:cubicBezTo>
                    <a:cubicBezTo>
                      <a:pt x="9161" y="18370"/>
                      <a:pt x="9606" y="17764"/>
                      <a:pt x="9829" y="17563"/>
                    </a:cubicBezTo>
                    <a:cubicBezTo>
                      <a:pt x="9978" y="17361"/>
                      <a:pt x="10126" y="17764"/>
                      <a:pt x="10126" y="17764"/>
                    </a:cubicBezTo>
                    <a:cubicBezTo>
                      <a:pt x="10349" y="18370"/>
                      <a:pt x="10349" y="18370"/>
                      <a:pt x="10349" y="18370"/>
                    </a:cubicBezTo>
                    <a:cubicBezTo>
                      <a:pt x="10646" y="19178"/>
                      <a:pt x="10646" y="19178"/>
                      <a:pt x="10646" y="19178"/>
                    </a:cubicBezTo>
                    <a:cubicBezTo>
                      <a:pt x="11017" y="19379"/>
                      <a:pt x="11017" y="19379"/>
                      <a:pt x="11017" y="19379"/>
                    </a:cubicBezTo>
                    <a:cubicBezTo>
                      <a:pt x="11017" y="19379"/>
                      <a:pt x="11239" y="19985"/>
                      <a:pt x="11314" y="20187"/>
                    </a:cubicBezTo>
                    <a:cubicBezTo>
                      <a:pt x="11314" y="20591"/>
                      <a:pt x="11314" y="20591"/>
                      <a:pt x="11314" y="20591"/>
                    </a:cubicBezTo>
                    <a:cubicBezTo>
                      <a:pt x="11759" y="20591"/>
                      <a:pt x="11759" y="20591"/>
                      <a:pt x="11759" y="20591"/>
                    </a:cubicBezTo>
                    <a:cubicBezTo>
                      <a:pt x="12130" y="20187"/>
                      <a:pt x="12130" y="20187"/>
                      <a:pt x="12130" y="20187"/>
                    </a:cubicBezTo>
                    <a:cubicBezTo>
                      <a:pt x="12501" y="20793"/>
                      <a:pt x="12501" y="20793"/>
                      <a:pt x="12501" y="20793"/>
                    </a:cubicBezTo>
                    <a:cubicBezTo>
                      <a:pt x="12872" y="20389"/>
                      <a:pt x="12872" y="20389"/>
                      <a:pt x="12872" y="20389"/>
                    </a:cubicBezTo>
                    <a:cubicBezTo>
                      <a:pt x="12798" y="20187"/>
                      <a:pt x="12501" y="19985"/>
                      <a:pt x="12501" y="19985"/>
                    </a:cubicBezTo>
                    <a:cubicBezTo>
                      <a:pt x="12130" y="19985"/>
                      <a:pt x="12130" y="19985"/>
                      <a:pt x="12130" y="19985"/>
                    </a:cubicBezTo>
                    <a:cubicBezTo>
                      <a:pt x="12056" y="19783"/>
                      <a:pt x="12056" y="19783"/>
                      <a:pt x="12056" y="19783"/>
                    </a:cubicBezTo>
                    <a:cubicBezTo>
                      <a:pt x="11908" y="19379"/>
                      <a:pt x="11908" y="19379"/>
                      <a:pt x="11908" y="19379"/>
                    </a:cubicBezTo>
                    <a:cubicBezTo>
                      <a:pt x="12204" y="18774"/>
                      <a:pt x="12204" y="18774"/>
                      <a:pt x="12204" y="18774"/>
                    </a:cubicBezTo>
                    <a:cubicBezTo>
                      <a:pt x="12204" y="18774"/>
                      <a:pt x="12353" y="18774"/>
                      <a:pt x="12427" y="18572"/>
                    </a:cubicBezTo>
                    <a:cubicBezTo>
                      <a:pt x="12576" y="18572"/>
                      <a:pt x="13021" y="18168"/>
                      <a:pt x="13021" y="18168"/>
                    </a:cubicBezTo>
                    <a:cubicBezTo>
                      <a:pt x="13169" y="17764"/>
                      <a:pt x="13169" y="17764"/>
                      <a:pt x="13169" y="17764"/>
                    </a:cubicBezTo>
                    <a:cubicBezTo>
                      <a:pt x="13169" y="17764"/>
                      <a:pt x="13318" y="17361"/>
                      <a:pt x="13318" y="17361"/>
                    </a:cubicBezTo>
                    <a:cubicBezTo>
                      <a:pt x="13392" y="17361"/>
                      <a:pt x="13541" y="17361"/>
                      <a:pt x="13615" y="17159"/>
                    </a:cubicBezTo>
                    <a:cubicBezTo>
                      <a:pt x="13615" y="17159"/>
                      <a:pt x="13689" y="16957"/>
                      <a:pt x="13689" y="16957"/>
                    </a:cubicBezTo>
                    <a:cubicBezTo>
                      <a:pt x="13689" y="16957"/>
                      <a:pt x="13689" y="16755"/>
                      <a:pt x="13763" y="16755"/>
                    </a:cubicBezTo>
                    <a:cubicBezTo>
                      <a:pt x="13763" y="16755"/>
                      <a:pt x="13837" y="16755"/>
                      <a:pt x="13912" y="16553"/>
                    </a:cubicBezTo>
                    <a:cubicBezTo>
                      <a:pt x="13986" y="16553"/>
                      <a:pt x="13986" y="16553"/>
                      <a:pt x="14060" y="16351"/>
                    </a:cubicBezTo>
                    <a:cubicBezTo>
                      <a:pt x="14060" y="16351"/>
                      <a:pt x="14134" y="15746"/>
                      <a:pt x="14134" y="15746"/>
                    </a:cubicBezTo>
                    <a:cubicBezTo>
                      <a:pt x="14134" y="15746"/>
                      <a:pt x="14134" y="15746"/>
                      <a:pt x="14134" y="15746"/>
                    </a:cubicBezTo>
                    <a:cubicBezTo>
                      <a:pt x="14209" y="15746"/>
                      <a:pt x="14283" y="15948"/>
                      <a:pt x="14283" y="15948"/>
                    </a:cubicBezTo>
                    <a:cubicBezTo>
                      <a:pt x="14283" y="15948"/>
                      <a:pt x="14431" y="15948"/>
                      <a:pt x="14505" y="15948"/>
                    </a:cubicBezTo>
                    <a:cubicBezTo>
                      <a:pt x="14505" y="15948"/>
                      <a:pt x="14654" y="15746"/>
                      <a:pt x="14654" y="15746"/>
                    </a:cubicBezTo>
                    <a:cubicBezTo>
                      <a:pt x="14654" y="15746"/>
                      <a:pt x="14654" y="15544"/>
                      <a:pt x="14728" y="15544"/>
                    </a:cubicBezTo>
                    <a:cubicBezTo>
                      <a:pt x="14802" y="15544"/>
                      <a:pt x="14877" y="15544"/>
                      <a:pt x="14951" y="15544"/>
                    </a:cubicBezTo>
                    <a:cubicBezTo>
                      <a:pt x="14951" y="15544"/>
                      <a:pt x="15099" y="15544"/>
                      <a:pt x="15099" y="15544"/>
                    </a:cubicBezTo>
                    <a:cubicBezTo>
                      <a:pt x="15173" y="15342"/>
                      <a:pt x="15173" y="15342"/>
                      <a:pt x="15173" y="15342"/>
                    </a:cubicBezTo>
                    <a:cubicBezTo>
                      <a:pt x="15248" y="15342"/>
                      <a:pt x="15173" y="15140"/>
                      <a:pt x="15248" y="15342"/>
                    </a:cubicBezTo>
                    <a:cubicBezTo>
                      <a:pt x="15322" y="15342"/>
                      <a:pt x="15248" y="15544"/>
                      <a:pt x="15322" y="15342"/>
                    </a:cubicBezTo>
                    <a:cubicBezTo>
                      <a:pt x="15396" y="15140"/>
                      <a:pt x="15470" y="14736"/>
                      <a:pt x="15470" y="14736"/>
                    </a:cubicBezTo>
                    <a:cubicBezTo>
                      <a:pt x="15470" y="14736"/>
                      <a:pt x="15396" y="14736"/>
                      <a:pt x="15545" y="14736"/>
                    </a:cubicBezTo>
                    <a:cubicBezTo>
                      <a:pt x="15693" y="14736"/>
                      <a:pt x="15693" y="14736"/>
                      <a:pt x="15842" y="14736"/>
                    </a:cubicBezTo>
                    <a:cubicBezTo>
                      <a:pt x="15916" y="14736"/>
                      <a:pt x="16064" y="14535"/>
                      <a:pt x="16064" y="14535"/>
                    </a:cubicBezTo>
                    <a:cubicBezTo>
                      <a:pt x="16138" y="14535"/>
                      <a:pt x="16213" y="14333"/>
                      <a:pt x="16213" y="14333"/>
                    </a:cubicBezTo>
                    <a:cubicBezTo>
                      <a:pt x="16213" y="14131"/>
                      <a:pt x="15916" y="13727"/>
                      <a:pt x="15916" y="13727"/>
                    </a:cubicBezTo>
                    <a:cubicBezTo>
                      <a:pt x="15916" y="13727"/>
                      <a:pt x="15767" y="13525"/>
                      <a:pt x="15990" y="13525"/>
                    </a:cubicBezTo>
                    <a:cubicBezTo>
                      <a:pt x="16213" y="13727"/>
                      <a:pt x="16287" y="13727"/>
                      <a:pt x="16287" y="13727"/>
                    </a:cubicBezTo>
                    <a:cubicBezTo>
                      <a:pt x="16361" y="13727"/>
                      <a:pt x="16361" y="13525"/>
                      <a:pt x="16435" y="13525"/>
                    </a:cubicBezTo>
                    <a:cubicBezTo>
                      <a:pt x="16510" y="13323"/>
                      <a:pt x="16584" y="13121"/>
                      <a:pt x="16584" y="13121"/>
                    </a:cubicBezTo>
                    <a:cubicBezTo>
                      <a:pt x="16658" y="13121"/>
                      <a:pt x="16806" y="13525"/>
                      <a:pt x="16806" y="13525"/>
                    </a:cubicBezTo>
                    <a:cubicBezTo>
                      <a:pt x="16806" y="13929"/>
                      <a:pt x="16806" y="13929"/>
                      <a:pt x="16806" y="13929"/>
                    </a:cubicBezTo>
                    <a:cubicBezTo>
                      <a:pt x="17029" y="13929"/>
                      <a:pt x="17029" y="13929"/>
                      <a:pt x="17029" y="13929"/>
                    </a:cubicBezTo>
                    <a:cubicBezTo>
                      <a:pt x="17029" y="13929"/>
                      <a:pt x="17103" y="13929"/>
                      <a:pt x="17103" y="13929"/>
                    </a:cubicBezTo>
                    <a:cubicBezTo>
                      <a:pt x="19924" y="14333"/>
                      <a:pt x="19924" y="14333"/>
                      <a:pt x="19924" y="14333"/>
                    </a:cubicBezTo>
                    <a:close/>
                    <a:moveTo>
                      <a:pt x="19924" y="14333"/>
                    </a:moveTo>
                    <a:cubicBezTo>
                      <a:pt x="19924" y="14333"/>
                      <a:pt x="19924" y="14333"/>
                      <a:pt x="19924" y="14333"/>
                    </a:cubicBezTo>
                    <a:cubicBezTo>
                      <a:pt x="19924" y="14333"/>
                      <a:pt x="19924" y="14333"/>
                      <a:pt x="19924" y="14333"/>
                    </a:cubicBezTo>
                    <a:close/>
                  </a:path>
                </a:pathLst>
              </a:custGeom>
              <a:solidFill>
                <a:srgbClr val="57565A">
                  <a:alpha val="15000"/>
                </a:srgbClr>
              </a:solidFill>
              <a:ln w="3175" cap="rnd">
                <a:solidFill>
                  <a:srgbClr val="9A999D"/>
                </a:solidFill>
                <a:prstDash val="solid"/>
                <a:round/>
              </a:ln>
              <a:effectLst/>
            </p:spPr>
            <p:txBody>
              <a:bodyPr wrap="square" lIns="35718" tIns="35718" rIns="35718" bIns="35718" numCol="1" anchor="t">
                <a:noAutofit/>
              </a:bodyPr>
              <a:lstStyle/>
              <a:p>
                <a:pPr defTabSz="857228">
                  <a:defRPr sz="1100">
                    <a:solidFill>
                      <a:srgbClr val="57565A"/>
                    </a:solidFill>
                    <a:latin typeface="Open Sans Light"/>
                    <a:ea typeface="Open Sans Light"/>
                    <a:cs typeface="Open Sans Light"/>
                    <a:sym typeface="Open Sans Light"/>
                  </a:defRPr>
                </a:pPr>
              </a:p>
            </p:txBody>
          </p:sp>
          <p:sp>
            <p:nvSpPr>
              <p:cNvPr id="1067" name="Freeform 41"/>
              <p:cNvSpPr/>
              <p:nvPr/>
            </p:nvSpPr>
            <p:spPr>
              <a:xfrm>
                <a:off x="2873533" y="1807798"/>
                <a:ext cx="423939" cy="318122"/>
              </a:xfrm>
              <a:custGeom>
                <a:avLst/>
                <a:gdLst/>
                <a:ahLst/>
                <a:cxnLst>
                  <a:cxn ang="0">
                    <a:pos x="wd2" y="hd2"/>
                  </a:cxn>
                  <a:cxn ang="5400000">
                    <a:pos x="wd2" y="hd2"/>
                  </a:cxn>
                  <a:cxn ang="10800000">
                    <a:pos x="wd2" y="hd2"/>
                  </a:cxn>
                  <a:cxn ang="16200000">
                    <a:pos x="wd2" y="hd2"/>
                  </a:cxn>
                </a:cxnLst>
                <a:rect l="0" t="0" r="r" b="b"/>
                <a:pathLst>
                  <a:path w="21514" h="21600" fill="norm" stroke="1" extrusionOk="0">
                    <a:moveTo>
                      <a:pt x="2062" y="4011"/>
                    </a:moveTo>
                    <a:cubicBezTo>
                      <a:pt x="2778" y="3394"/>
                      <a:pt x="2778" y="3394"/>
                      <a:pt x="2778" y="3394"/>
                    </a:cubicBezTo>
                    <a:cubicBezTo>
                      <a:pt x="3136" y="2931"/>
                      <a:pt x="3136" y="2931"/>
                      <a:pt x="3136" y="2931"/>
                    </a:cubicBezTo>
                    <a:cubicBezTo>
                      <a:pt x="3971" y="3086"/>
                      <a:pt x="3971" y="3086"/>
                      <a:pt x="3971" y="3086"/>
                    </a:cubicBezTo>
                    <a:cubicBezTo>
                      <a:pt x="3971" y="3086"/>
                      <a:pt x="4568" y="2777"/>
                      <a:pt x="4687" y="2777"/>
                    </a:cubicBezTo>
                    <a:cubicBezTo>
                      <a:pt x="4807" y="2777"/>
                      <a:pt x="5642" y="2623"/>
                      <a:pt x="5642" y="2623"/>
                    </a:cubicBezTo>
                    <a:cubicBezTo>
                      <a:pt x="6120" y="2160"/>
                      <a:pt x="6120" y="2160"/>
                      <a:pt x="6120" y="2160"/>
                    </a:cubicBezTo>
                    <a:cubicBezTo>
                      <a:pt x="6120" y="2160"/>
                      <a:pt x="6478" y="2314"/>
                      <a:pt x="6478" y="2469"/>
                    </a:cubicBezTo>
                    <a:cubicBezTo>
                      <a:pt x="6597" y="2623"/>
                      <a:pt x="6955" y="3086"/>
                      <a:pt x="7074" y="3086"/>
                    </a:cubicBezTo>
                    <a:cubicBezTo>
                      <a:pt x="7194" y="2931"/>
                      <a:pt x="7313" y="2314"/>
                      <a:pt x="7313" y="2314"/>
                    </a:cubicBezTo>
                    <a:cubicBezTo>
                      <a:pt x="8029" y="2160"/>
                      <a:pt x="8029" y="2160"/>
                      <a:pt x="8029" y="2160"/>
                    </a:cubicBezTo>
                    <a:cubicBezTo>
                      <a:pt x="8626" y="2006"/>
                      <a:pt x="8626" y="2006"/>
                      <a:pt x="8626" y="2006"/>
                    </a:cubicBezTo>
                    <a:cubicBezTo>
                      <a:pt x="8626" y="2006"/>
                      <a:pt x="8626" y="1851"/>
                      <a:pt x="8745" y="1851"/>
                    </a:cubicBezTo>
                    <a:cubicBezTo>
                      <a:pt x="8864" y="2006"/>
                      <a:pt x="9580" y="2006"/>
                      <a:pt x="9580" y="2006"/>
                    </a:cubicBezTo>
                    <a:cubicBezTo>
                      <a:pt x="10296" y="2006"/>
                      <a:pt x="10296" y="2006"/>
                      <a:pt x="10296" y="2006"/>
                    </a:cubicBezTo>
                    <a:cubicBezTo>
                      <a:pt x="10296" y="2006"/>
                      <a:pt x="10774" y="2314"/>
                      <a:pt x="10893" y="2314"/>
                    </a:cubicBezTo>
                    <a:cubicBezTo>
                      <a:pt x="10893" y="2160"/>
                      <a:pt x="11251" y="1543"/>
                      <a:pt x="11251" y="1543"/>
                    </a:cubicBezTo>
                    <a:cubicBezTo>
                      <a:pt x="11967" y="1851"/>
                      <a:pt x="11967" y="1851"/>
                      <a:pt x="11967" y="1851"/>
                    </a:cubicBezTo>
                    <a:cubicBezTo>
                      <a:pt x="12086" y="1234"/>
                      <a:pt x="12086" y="1234"/>
                      <a:pt x="12086" y="1234"/>
                    </a:cubicBezTo>
                    <a:cubicBezTo>
                      <a:pt x="12086" y="1234"/>
                      <a:pt x="12444" y="463"/>
                      <a:pt x="12444" y="463"/>
                    </a:cubicBezTo>
                    <a:cubicBezTo>
                      <a:pt x="12564" y="463"/>
                      <a:pt x="13041" y="0"/>
                      <a:pt x="13041" y="0"/>
                    </a:cubicBezTo>
                    <a:cubicBezTo>
                      <a:pt x="13280" y="926"/>
                      <a:pt x="13280" y="926"/>
                      <a:pt x="13280" y="926"/>
                    </a:cubicBezTo>
                    <a:cubicBezTo>
                      <a:pt x="13757" y="1389"/>
                      <a:pt x="13757" y="1389"/>
                      <a:pt x="13757" y="1389"/>
                    </a:cubicBezTo>
                    <a:cubicBezTo>
                      <a:pt x="13876" y="1543"/>
                      <a:pt x="13876" y="1543"/>
                      <a:pt x="13876" y="1543"/>
                    </a:cubicBezTo>
                    <a:cubicBezTo>
                      <a:pt x="14354" y="2006"/>
                      <a:pt x="14354" y="2006"/>
                      <a:pt x="14354" y="2006"/>
                    </a:cubicBezTo>
                    <a:cubicBezTo>
                      <a:pt x="15189" y="1697"/>
                      <a:pt x="15189" y="1697"/>
                      <a:pt x="15189" y="1697"/>
                    </a:cubicBezTo>
                    <a:cubicBezTo>
                      <a:pt x="15666" y="1543"/>
                      <a:pt x="15666" y="1543"/>
                      <a:pt x="15666" y="1543"/>
                    </a:cubicBezTo>
                    <a:cubicBezTo>
                      <a:pt x="16024" y="1543"/>
                      <a:pt x="16024" y="1543"/>
                      <a:pt x="16024" y="1543"/>
                    </a:cubicBezTo>
                    <a:cubicBezTo>
                      <a:pt x="16144" y="1851"/>
                      <a:pt x="16144" y="1851"/>
                      <a:pt x="16144" y="1851"/>
                    </a:cubicBezTo>
                    <a:cubicBezTo>
                      <a:pt x="16502" y="2160"/>
                      <a:pt x="16502" y="2160"/>
                      <a:pt x="16502" y="2160"/>
                    </a:cubicBezTo>
                    <a:cubicBezTo>
                      <a:pt x="17099" y="2160"/>
                      <a:pt x="17099" y="2160"/>
                      <a:pt x="17099" y="2160"/>
                    </a:cubicBezTo>
                    <a:cubicBezTo>
                      <a:pt x="17337" y="2623"/>
                      <a:pt x="17337" y="2623"/>
                      <a:pt x="17337" y="2623"/>
                    </a:cubicBezTo>
                    <a:cubicBezTo>
                      <a:pt x="17815" y="2777"/>
                      <a:pt x="17815" y="2777"/>
                      <a:pt x="17815" y="2777"/>
                    </a:cubicBezTo>
                    <a:cubicBezTo>
                      <a:pt x="18173" y="3394"/>
                      <a:pt x="18173" y="3394"/>
                      <a:pt x="18173" y="3394"/>
                    </a:cubicBezTo>
                    <a:cubicBezTo>
                      <a:pt x="18531" y="3549"/>
                      <a:pt x="18531" y="3549"/>
                      <a:pt x="18531" y="3549"/>
                    </a:cubicBezTo>
                    <a:cubicBezTo>
                      <a:pt x="18769" y="4166"/>
                      <a:pt x="18769" y="4166"/>
                      <a:pt x="18769" y="4166"/>
                    </a:cubicBezTo>
                    <a:cubicBezTo>
                      <a:pt x="19247" y="4166"/>
                      <a:pt x="19247" y="4166"/>
                      <a:pt x="19247" y="4166"/>
                    </a:cubicBezTo>
                    <a:cubicBezTo>
                      <a:pt x="19843" y="4320"/>
                      <a:pt x="19843" y="4320"/>
                      <a:pt x="19843" y="4320"/>
                    </a:cubicBezTo>
                    <a:cubicBezTo>
                      <a:pt x="20201" y="4320"/>
                      <a:pt x="20201" y="4320"/>
                      <a:pt x="20201" y="4320"/>
                    </a:cubicBezTo>
                    <a:cubicBezTo>
                      <a:pt x="20201" y="4320"/>
                      <a:pt x="20201" y="4320"/>
                      <a:pt x="20201" y="4320"/>
                    </a:cubicBezTo>
                    <a:cubicBezTo>
                      <a:pt x="20321" y="4320"/>
                      <a:pt x="20321" y="4320"/>
                      <a:pt x="20321" y="4320"/>
                    </a:cubicBezTo>
                    <a:cubicBezTo>
                      <a:pt x="20440" y="5709"/>
                      <a:pt x="20440" y="5709"/>
                      <a:pt x="20440" y="5709"/>
                    </a:cubicBezTo>
                    <a:cubicBezTo>
                      <a:pt x="20201" y="6480"/>
                      <a:pt x="20201" y="6480"/>
                      <a:pt x="20201" y="6480"/>
                    </a:cubicBezTo>
                    <a:cubicBezTo>
                      <a:pt x="20201" y="7251"/>
                      <a:pt x="20201" y="7251"/>
                      <a:pt x="20201" y="7251"/>
                    </a:cubicBezTo>
                    <a:cubicBezTo>
                      <a:pt x="20559" y="7406"/>
                      <a:pt x="20559" y="7406"/>
                      <a:pt x="20559" y="7406"/>
                    </a:cubicBezTo>
                    <a:cubicBezTo>
                      <a:pt x="21395" y="7251"/>
                      <a:pt x="21395" y="7251"/>
                      <a:pt x="21395" y="7251"/>
                    </a:cubicBezTo>
                    <a:cubicBezTo>
                      <a:pt x="21514" y="7869"/>
                      <a:pt x="21514" y="7869"/>
                      <a:pt x="21514" y="7869"/>
                    </a:cubicBezTo>
                    <a:cubicBezTo>
                      <a:pt x="21037" y="8177"/>
                      <a:pt x="21037" y="8177"/>
                      <a:pt x="21037" y="8177"/>
                    </a:cubicBezTo>
                    <a:cubicBezTo>
                      <a:pt x="21156" y="8949"/>
                      <a:pt x="21156" y="8949"/>
                      <a:pt x="21156" y="8949"/>
                    </a:cubicBezTo>
                    <a:cubicBezTo>
                      <a:pt x="20201" y="8794"/>
                      <a:pt x="20201" y="8794"/>
                      <a:pt x="20201" y="8794"/>
                    </a:cubicBezTo>
                    <a:cubicBezTo>
                      <a:pt x="19843" y="9257"/>
                      <a:pt x="19843" y="9257"/>
                      <a:pt x="19843" y="9257"/>
                    </a:cubicBezTo>
                    <a:cubicBezTo>
                      <a:pt x="19843" y="10337"/>
                      <a:pt x="19843" y="10337"/>
                      <a:pt x="19843" y="10337"/>
                    </a:cubicBezTo>
                    <a:cubicBezTo>
                      <a:pt x="18889" y="10800"/>
                      <a:pt x="18889" y="10800"/>
                      <a:pt x="18889" y="10800"/>
                    </a:cubicBezTo>
                    <a:cubicBezTo>
                      <a:pt x="18650" y="11417"/>
                      <a:pt x="18650" y="11417"/>
                      <a:pt x="18650" y="11417"/>
                    </a:cubicBezTo>
                    <a:cubicBezTo>
                      <a:pt x="18650" y="12034"/>
                      <a:pt x="18650" y="12034"/>
                      <a:pt x="18650" y="12034"/>
                    </a:cubicBezTo>
                    <a:cubicBezTo>
                      <a:pt x="18531" y="12651"/>
                      <a:pt x="18531" y="12651"/>
                      <a:pt x="18531" y="12651"/>
                    </a:cubicBezTo>
                    <a:cubicBezTo>
                      <a:pt x="18650" y="13731"/>
                      <a:pt x="18650" y="13731"/>
                      <a:pt x="18650" y="13731"/>
                    </a:cubicBezTo>
                    <a:cubicBezTo>
                      <a:pt x="18769" y="14657"/>
                      <a:pt x="18769" y="14657"/>
                      <a:pt x="18769" y="14657"/>
                    </a:cubicBezTo>
                    <a:cubicBezTo>
                      <a:pt x="18769" y="14657"/>
                      <a:pt x="18531" y="15429"/>
                      <a:pt x="18411" y="15891"/>
                    </a:cubicBezTo>
                    <a:cubicBezTo>
                      <a:pt x="18411" y="16200"/>
                      <a:pt x="18650" y="16046"/>
                      <a:pt x="18650" y="16046"/>
                    </a:cubicBezTo>
                    <a:cubicBezTo>
                      <a:pt x="19247" y="16354"/>
                      <a:pt x="19247" y="16354"/>
                      <a:pt x="19247" y="16354"/>
                    </a:cubicBezTo>
                    <a:cubicBezTo>
                      <a:pt x="19485" y="16509"/>
                      <a:pt x="19485" y="16509"/>
                      <a:pt x="19485" y="16509"/>
                    </a:cubicBezTo>
                    <a:cubicBezTo>
                      <a:pt x="19247" y="17434"/>
                      <a:pt x="19247" y="17434"/>
                      <a:pt x="19247" y="17434"/>
                    </a:cubicBezTo>
                    <a:cubicBezTo>
                      <a:pt x="18650" y="17589"/>
                      <a:pt x="18650" y="17589"/>
                      <a:pt x="18650" y="17589"/>
                    </a:cubicBezTo>
                    <a:cubicBezTo>
                      <a:pt x="18769" y="16971"/>
                      <a:pt x="18769" y="16971"/>
                      <a:pt x="18769" y="16971"/>
                    </a:cubicBezTo>
                    <a:cubicBezTo>
                      <a:pt x="18531" y="16663"/>
                      <a:pt x="18531" y="16663"/>
                      <a:pt x="18531" y="16663"/>
                    </a:cubicBezTo>
                    <a:cubicBezTo>
                      <a:pt x="18173" y="17126"/>
                      <a:pt x="18173" y="17126"/>
                      <a:pt x="18173" y="17126"/>
                    </a:cubicBezTo>
                    <a:cubicBezTo>
                      <a:pt x="17337" y="17434"/>
                      <a:pt x="17337" y="17434"/>
                      <a:pt x="17337" y="17434"/>
                    </a:cubicBezTo>
                    <a:cubicBezTo>
                      <a:pt x="17337" y="17743"/>
                      <a:pt x="17337" y="17743"/>
                      <a:pt x="17337" y="17743"/>
                    </a:cubicBezTo>
                    <a:cubicBezTo>
                      <a:pt x="17099" y="18360"/>
                      <a:pt x="17099" y="18360"/>
                      <a:pt x="17099" y="18360"/>
                    </a:cubicBezTo>
                    <a:cubicBezTo>
                      <a:pt x="17099" y="18360"/>
                      <a:pt x="16621" y="18360"/>
                      <a:pt x="16383" y="18360"/>
                    </a:cubicBezTo>
                    <a:cubicBezTo>
                      <a:pt x="16263" y="18206"/>
                      <a:pt x="16144" y="18669"/>
                      <a:pt x="16144" y="18669"/>
                    </a:cubicBezTo>
                    <a:cubicBezTo>
                      <a:pt x="16383" y="19749"/>
                      <a:pt x="16383" y="19749"/>
                      <a:pt x="16383" y="19749"/>
                    </a:cubicBezTo>
                    <a:cubicBezTo>
                      <a:pt x="15786" y="19749"/>
                      <a:pt x="15786" y="19749"/>
                      <a:pt x="15786" y="19749"/>
                    </a:cubicBezTo>
                    <a:cubicBezTo>
                      <a:pt x="15308" y="20520"/>
                      <a:pt x="15308" y="20520"/>
                      <a:pt x="15308" y="20520"/>
                    </a:cubicBezTo>
                    <a:cubicBezTo>
                      <a:pt x="14473" y="20674"/>
                      <a:pt x="14473" y="20674"/>
                      <a:pt x="14473" y="20674"/>
                    </a:cubicBezTo>
                    <a:cubicBezTo>
                      <a:pt x="13757" y="20520"/>
                      <a:pt x="13757" y="20520"/>
                      <a:pt x="13757" y="20520"/>
                    </a:cubicBezTo>
                    <a:cubicBezTo>
                      <a:pt x="12564" y="21137"/>
                      <a:pt x="12564" y="21137"/>
                      <a:pt x="12564" y="21137"/>
                    </a:cubicBezTo>
                    <a:cubicBezTo>
                      <a:pt x="11490" y="21446"/>
                      <a:pt x="11490" y="21446"/>
                      <a:pt x="11490" y="21446"/>
                    </a:cubicBezTo>
                    <a:cubicBezTo>
                      <a:pt x="11490" y="21600"/>
                      <a:pt x="11490" y="21600"/>
                      <a:pt x="11490" y="21600"/>
                    </a:cubicBezTo>
                    <a:cubicBezTo>
                      <a:pt x="11370" y="20674"/>
                      <a:pt x="11370" y="20674"/>
                      <a:pt x="11370" y="20674"/>
                    </a:cubicBezTo>
                    <a:cubicBezTo>
                      <a:pt x="11012" y="20211"/>
                      <a:pt x="11012" y="20211"/>
                      <a:pt x="11012" y="20211"/>
                    </a:cubicBezTo>
                    <a:cubicBezTo>
                      <a:pt x="11012" y="20211"/>
                      <a:pt x="10654" y="19286"/>
                      <a:pt x="10654" y="19131"/>
                    </a:cubicBezTo>
                    <a:cubicBezTo>
                      <a:pt x="10654" y="19131"/>
                      <a:pt x="9342" y="19131"/>
                      <a:pt x="9342" y="19131"/>
                    </a:cubicBezTo>
                    <a:cubicBezTo>
                      <a:pt x="9342" y="19131"/>
                      <a:pt x="9103" y="18669"/>
                      <a:pt x="8984" y="18360"/>
                    </a:cubicBezTo>
                    <a:cubicBezTo>
                      <a:pt x="8984" y="18206"/>
                      <a:pt x="8626" y="18669"/>
                      <a:pt x="8626" y="18669"/>
                    </a:cubicBezTo>
                    <a:cubicBezTo>
                      <a:pt x="8148" y="18823"/>
                      <a:pt x="8148" y="18823"/>
                      <a:pt x="8148" y="18823"/>
                    </a:cubicBezTo>
                    <a:cubicBezTo>
                      <a:pt x="8148" y="18669"/>
                      <a:pt x="8148" y="18669"/>
                      <a:pt x="8148" y="18669"/>
                    </a:cubicBezTo>
                    <a:cubicBezTo>
                      <a:pt x="7790" y="18051"/>
                      <a:pt x="7790" y="18051"/>
                      <a:pt x="7790" y="18051"/>
                    </a:cubicBezTo>
                    <a:cubicBezTo>
                      <a:pt x="7790" y="16509"/>
                      <a:pt x="7790" y="16509"/>
                      <a:pt x="7790" y="16509"/>
                    </a:cubicBezTo>
                    <a:cubicBezTo>
                      <a:pt x="7790" y="16046"/>
                      <a:pt x="7790" y="16046"/>
                      <a:pt x="7790" y="16046"/>
                    </a:cubicBezTo>
                    <a:cubicBezTo>
                      <a:pt x="8029" y="14966"/>
                      <a:pt x="8029" y="14966"/>
                      <a:pt x="8029" y="14966"/>
                    </a:cubicBezTo>
                    <a:cubicBezTo>
                      <a:pt x="8029" y="14966"/>
                      <a:pt x="7790" y="14811"/>
                      <a:pt x="7671" y="14503"/>
                    </a:cubicBezTo>
                    <a:cubicBezTo>
                      <a:pt x="7432" y="14194"/>
                      <a:pt x="7194" y="13886"/>
                      <a:pt x="7194" y="13886"/>
                    </a:cubicBezTo>
                    <a:cubicBezTo>
                      <a:pt x="6955" y="13886"/>
                      <a:pt x="6955" y="13886"/>
                      <a:pt x="6955" y="13886"/>
                    </a:cubicBezTo>
                    <a:cubicBezTo>
                      <a:pt x="6597" y="13269"/>
                      <a:pt x="6597" y="13269"/>
                      <a:pt x="6597" y="13269"/>
                    </a:cubicBezTo>
                    <a:cubicBezTo>
                      <a:pt x="5762" y="13577"/>
                      <a:pt x="5762" y="13577"/>
                      <a:pt x="5762" y="13577"/>
                    </a:cubicBezTo>
                    <a:cubicBezTo>
                      <a:pt x="5284" y="13731"/>
                      <a:pt x="5284" y="13731"/>
                      <a:pt x="5284" y="13731"/>
                    </a:cubicBezTo>
                    <a:cubicBezTo>
                      <a:pt x="5045" y="14040"/>
                      <a:pt x="5045" y="14040"/>
                      <a:pt x="5045" y="14040"/>
                    </a:cubicBezTo>
                    <a:cubicBezTo>
                      <a:pt x="3613" y="13886"/>
                      <a:pt x="3613" y="13886"/>
                      <a:pt x="3613" y="13886"/>
                    </a:cubicBezTo>
                    <a:cubicBezTo>
                      <a:pt x="2897" y="13423"/>
                      <a:pt x="2897" y="13423"/>
                      <a:pt x="2897" y="13423"/>
                    </a:cubicBezTo>
                    <a:cubicBezTo>
                      <a:pt x="2539" y="13269"/>
                      <a:pt x="2539" y="13269"/>
                      <a:pt x="2539" y="13269"/>
                    </a:cubicBezTo>
                    <a:cubicBezTo>
                      <a:pt x="2062" y="12806"/>
                      <a:pt x="2062" y="12806"/>
                      <a:pt x="2062" y="12806"/>
                    </a:cubicBezTo>
                    <a:cubicBezTo>
                      <a:pt x="1465" y="12189"/>
                      <a:pt x="1465" y="12189"/>
                      <a:pt x="1465" y="12189"/>
                    </a:cubicBezTo>
                    <a:cubicBezTo>
                      <a:pt x="1346" y="11263"/>
                      <a:pt x="1346" y="11263"/>
                      <a:pt x="1346" y="11263"/>
                    </a:cubicBezTo>
                    <a:cubicBezTo>
                      <a:pt x="1227" y="10646"/>
                      <a:pt x="1227" y="10646"/>
                      <a:pt x="1227" y="10646"/>
                    </a:cubicBezTo>
                    <a:cubicBezTo>
                      <a:pt x="630" y="9874"/>
                      <a:pt x="630" y="9874"/>
                      <a:pt x="630" y="9874"/>
                    </a:cubicBezTo>
                    <a:cubicBezTo>
                      <a:pt x="391" y="9257"/>
                      <a:pt x="391" y="9257"/>
                      <a:pt x="391" y="9257"/>
                    </a:cubicBezTo>
                    <a:cubicBezTo>
                      <a:pt x="391" y="8331"/>
                      <a:pt x="391" y="8331"/>
                      <a:pt x="391" y="8331"/>
                    </a:cubicBezTo>
                    <a:cubicBezTo>
                      <a:pt x="33" y="7560"/>
                      <a:pt x="33" y="7560"/>
                      <a:pt x="33" y="7560"/>
                    </a:cubicBezTo>
                    <a:cubicBezTo>
                      <a:pt x="153" y="6789"/>
                      <a:pt x="153" y="6789"/>
                      <a:pt x="153" y="6789"/>
                    </a:cubicBezTo>
                    <a:cubicBezTo>
                      <a:pt x="153" y="6789"/>
                      <a:pt x="-86" y="6634"/>
                      <a:pt x="33" y="6480"/>
                    </a:cubicBezTo>
                    <a:cubicBezTo>
                      <a:pt x="272" y="6480"/>
                      <a:pt x="630" y="6326"/>
                      <a:pt x="630" y="6326"/>
                    </a:cubicBezTo>
                    <a:cubicBezTo>
                      <a:pt x="749" y="5400"/>
                      <a:pt x="749" y="5400"/>
                      <a:pt x="749" y="5400"/>
                    </a:cubicBezTo>
                    <a:cubicBezTo>
                      <a:pt x="869" y="5091"/>
                      <a:pt x="869" y="5091"/>
                      <a:pt x="869" y="5091"/>
                    </a:cubicBezTo>
                    <a:cubicBezTo>
                      <a:pt x="1346" y="4783"/>
                      <a:pt x="1346" y="4783"/>
                      <a:pt x="1346" y="4783"/>
                    </a:cubicBezTo>
                    <a:cubicBezTo>
                      <a:pt x="1585" y="4011"/>
                      <a:pt x="1585" y="4011"/>
                      <a:pt x="1585" y="4011"/>
                    </a:cubicBezTo>
                    <a:lnTo>
                      <a:pt x="2062" y="4011"/>
                    </a:lnTo>
                    <a:close/>
                  </a:path>
                </a:pathLst>
              </a:custGeom>
              <a:solidFill>
                <a:srgbClr val="57565A">
                  <a:alpha val="15000"/>
                </a:srgbClr>
              </a:solidFill>
              <a:ln w="3175" cap="rnd">
                <a:solidFill>
                  <a:srgbClr val="9A999D"/>
                </a:solidFill>
                <a:prstDash val="solid"/>
                <a:round/>
              </a:ln>
              <a:effectLst/>
            </p:spPr>
            <p:txBody>
              <a:bodyPr wrap="square" lIns="35718" tIns="35718" rIns="35718" bIns="35718" numCol="1" anchor="t">
                <a:noAutofit/>
              </a:bodyPr>
              <a:lstStyle/>
              <a:p>
                <a:pPr defTabSz="857228">
                  <a:defRPr sz="1100">
                    <a:solidFill>
                      <a:srgbClr val="57565A"/>
                    </a:solidFill>
                    <a:latin typeface="Open Sans Light"/>
                    <a:ea typeface="Open Sans Light"/>
                    <a:cs typeface="Open Sans Light"/>
                    <a:sym typeface="Open Sans Light"/>
                  </a:defRPr>
                </a:pPr>
              </a:p>
            </p:txBody>
          </p:sp>
          <p:sp>
            <p:nvSpPr>
              <p:cNvPr id="1068" name="Freeform 53"/>
              <p:cNvSpPr/>
              <p:nvPr/>
            </p:nvSpPr>
            <p:spPr>
              <a:xfrm>
                <a:off x="2870891" y="1399727"/>
                <a:ext cx="411865" cy="271439"/>
              </a:xfrm>
              <a:custGeom>
                <a:avLst/>
                <a:gdLst/>
                <a:ahLst/>
                <a:cxnLst>
                  <a:cxn ang="0">
                    <a:pos x="wd2" y="hd2"/>
                  </a:cxn>
                  <a:cxn ang="5400000">
                    <a:pos x="wd2" y="hd2"/>
                  </a:cxn>
                  <a:cxn ang="10800000">
                    <a:pos x="wd2" y="hd2"/>
                  </a:cxn>
                  <a:cxn ang="16200000">
                    <a:pos x="wd2" y="hd2"/>
                  </a:cxn>
                </a:cxnLst>
                <a:rect l="0" t="0" r="r" b="b"/>
                <a:pathLst>
                  <a:path w="21532" h="21465" fill="norm" stroke="1" extrusionOk="0">
                    <a:moveTo>
                      <a:pt x="4718" y="9360"/>
                    </a:moveTo>
                    <a:cubicBezTo>
                      <a:pt x="4841" y="9000"/>
                      <a:pt x="4841" y="9000"/>
                      <a:pt x="4841" y="9000"/>
                    </a:cubicBezTo>
                    <a:cubicBezTo>
                      <a:pt x="4964" y="8640"/>
                      <a:pt x="4964" y="8640"/>
                      <a:pt x="4964" y="8640"/>
                    </a:cubicBezTo>
                    <a:cubicBezTo>
                      <a:pt x="4964" y="8100"/>
                      <a:pt x="4964" y="8100"/>
                      <a:pt x="4964" y="8100"/>
                    </a:cubicBezTo>
                    <a:cubicBezTo>
                      <a:pt x="4718" y="8100"/>
                      <a:pt x="4718" y="8100"/>
                      <a:pt x="4718" y="8100"/>
                    </a:cubicBezTo>
                    <a:cubicBezTo>
                      <a:pt x="4596" y="7560"/>
                      <a:pt x="4596" y="7560"/>
                      <a:pt x="4596" y="7560"/>
                    </a:cubicBezTo>
                    <a:cubicBezTo>
                      <a:pt x="4596" y="7560"/>
                      <a:pt x="4718" y="7380"/>
                      <a:pt x="4841" y="7380"/>
                    </a:cubicBezTo>
                    <a:cubicBezTo>
                      <a:pt x="4841" y="7200"/>
                      <a:pt x="5209" y="7200"/>
                      <a:pt x="5209" y="7200"/>
                    </a:cubicBezTo>
                    <a:cubicBezTo>
                      <a:pt x="5455" y="6840"/>
                      <a:pt x="5455" y="6840"/>
                      <a:pt x="5455" y="6840"/>
                    </a:cubicBezTo>
                    <a:cubicBezTo>
                      <a:pt x="5455" y="6840"/>
                      <a:pt x="5332" y="6480"/>
                      <a:pt x="5577" y="6480"/>
                    </a:cubicBezTo>
                    <a:cubicBezTo>
                      <a:pt x="5700" y="6480"/>
                      <a:pt x="5946" y="6480"/>
                      <a:pt x="6068" y="6480"/>
                    </a:cubicBezTo>
                    <a:cubicBezTo>
                      <a:pt x="6191" y="6480"/>
                      <a:pt x="6314" y="6300"/>
                      <a:pt x="6314" y="6300"/>
                    </a:cubicBezTo>
                    <a:cubicBezTo>
                      <a:pt x="6559" y="6300"/>
                      <a:pt x="6682" y="6480"/>
                      <a:pt x="6559" y="6300"/>
                    </a:cubicBezTo>
                    <a:cubicBezTo>
                      <a:pt x="6559" y="6300"/>
                      <a:pt x="6559" y="6120"/>
                      <a:pt x="6437" y="5940"/>
                    </a:cubicBezTo>
                    <a:cubicBezTo>
                      <a:pt x="6314" y="5760"/>
                      <a:pt x="5946" y="5400"/>
                      <a:pt x="6191" y="5220"/>
                    </a:cubicBezTo>
                    <a:cubicBezTo>
                      <a:pt x="6314" y="5040"/>
                      <a:pt x="6437" y="5040"/>
                      <a:pt x="6559" y="5220"/>
                    </a:cubicBezTo>
                    <a:cubicBezTo>
                      <a:pt x="6682" y="5220"/>
                      <a:pt x="6805" y="5580"/>
                      <a:pt x="6805" y="5580"/>
                    </a:cubicBezTo>
                    <a:cubicBezTo>
                      <a:pt x="6805" y="4860"/>
                      <a:pt x="6805" y="4860"/>
                      <a:pt x="6805" y="4860"/>
                    </a:cubicBezTo>
                    <a:cubicBezTo>
                      <a:pt x="6805" y="4860"/>
                      <a:pt x="7173" y="4860"/>
                      <a:pt x="7296" y="4680"/>
                    </a:cubicBezTo>
                    <a:cubicBezTo>
                      <a:pt x="7296" y="4500"/>
                      <a:pt x="7173" y="4140"/>
                      <a:pt x="7173" y="4140"/>
                    </a:cubicBezTo>
                    <a:cubicBezTo>
                      <a:pt x="7173" y="4140"/>
                      <a:pt x="7173" y="4140"/>
                      <a:pt x="7541" y="4140"/>
                    </a:cubicBezTo>
                    <a:cubicBezTo>
                      <a:pt x="7909" y="3960"/>
                      <a:pt x="7787" y="3960"/>
                      <a:pt x="8032" y="3960"/>
                    </a:cubicBezTo>
                    <a:cubicBezTo>
                      <a:pt x="8155" y="3960"/>
                      <a:pt x="8523" y="3960"/>
                      <a:pt x="8523" y="3960"/>
                    </a:cubicBezTo>
                    <a:cubicBezTo>
                      <a:pt x="8523" y="3960"/>
                      <a:pt x="8768" y="3780"/>
                      <a:pt x="8646" y="3600"/>
                    </a:cubicBezTo>
                    <a:cubicBezTo>
                      <a:pt x="8646" y="3420"/>
                      <a:pt x="8400" y="3060"/>
                      <a:pt x="8400" y="3060"/>
                    </a:cubicBezTo>
                    <a:cubicBezTo>
                      <a:pt x="8400" y="3060"/>
                      <a:pt x="8523" y="2520"/>
                      <a:pt x="8523" y="2700"/>
                    </a:cubicBezTo>
                    <a:cubicBezTo>
                      <a:pt x="8523" y="3060"/>
                      <a:pt x="8891" y="3420"/>
                      <a:pt x="8891" y="3420"/>
                    </a:cubicBezTo>
                    <a:cubicBezTo>
                      <a:pt x="9137" y="3060"/>
                      <a:pt x="9137" y="3060"/>
                      <a:pt x="9137" y="3060"/>
                    </a:cubicBezTo>
                    <a:cubicBezTo>
                      <a:pt x="9505" y="2880"/>
                      <a:pt x="9505" y="2880"/>
                      <a:pt x="9505" y="2880"/>
                    </a:cubicBezTo>
                    <a:cubicBezTo>
                      <a:pt x="9873" y="2700"/>
                      <a:pt x="9873" y="2700"/>
                      <a:pt x="9873" y="2700"/>
                    </a:cubicBezTo>
                    <a:cubicBezTo>
                      <a:pt x="9873" y="2700"/>
                      <a:pt x="10241" y="2700"/>
                      <a:pt x="10487" y="2700"/>
                    </a:cubicBezTo>
                    <a:cubicBezTo>
                      <a:pt x="10609" y="2700"/>
                      <a:pt x="10977" y="2520"/>
                      <a:pt x="10977" y="2520"/>
                    </a:cubicBezTo>
                    <a:cubicBezTo>
                      <a:pt x="11100" y="2160"/>
                      <a:pt x="11100" y="2160"/>
                      <a:pt x="11100" y="2160"/>
                    </a:cubicBezTo>
                    <a:cubicBezTo>
                      <a:pt x="10609" y="1440"/>
                      <a:pt x="10609" y="1440"/>
                      <a:pt x="10609" y="1440"/>
                    </a:cubicBezTo>
                    <a:cubicBezTo>
                      <a:pt x="10609" y="1440"/>
                      <a:pt x="10855" y="900"/>
                      <a:pt x="10855" y="1080"/>
                    </a:cubicBezTo>
                    <a:cubicBezTo>
                      <a:pt x="10977" y="1260"/>
                      <a:pt x="10977" y="1620"/>
                      <a:pt x="11100" y="1620"/>
                    </a:cubicBezTo>
                    <a:cubicBezTo>
                      <a:pt x="11223" y="1620"/>
                      <a:pt x="11346" y="1800"/>
                      <a:pt x="11468" y="1620"/>
                    </a:cubicBezTo>
                    <a:cubicBezTo>
                      <a:pt x="11468" y="1440"/>
                      <a:pt x="11468" y="900"/>
                      <a:pt x="11468" y="900"/>
                    </a:cubicBezTo>
                    <a:cubicBezTo>
                      <a:pt x="11468" y="900"/>
                      <a:pt x="11346" y="720"/>
                      <a:pt x="11468" y="720"/>
                    </a:cubicBezTo>
                    <a:cubicBezTo>
                      <a:pt x="11591" y="900"/>
                      <a:pt x="11837" y="1260"/>
                      <a:pt x="11837" y="1260"/>
                    </a:cubicBezTo>
                    <a:cubicBezTo>
                      <a:pt x="12205" y="1260"/>
                      <a:pt x="12205" y="1260"/>
                      <a:pt x="12205" y="1260"/>
                    </a:cubicBezTo>
                    <a:cubicBezTo>
                      <a:pt x="12573" y="720"/>
                      <a:pt x="12573" y="720"/>
                      <a:pt x="12573" y="720"/>
                    </a:cubicBezTo>
                    <a:cubicBezTo>
                      <a:pt x="12696" y="1080"/>
                      <a:pt x="12696" y="1080"/>
                      <a:pt x="12696" y="1080"/>
                    </a:cubicBezTo>
                    <a:cubicBezTo>
                      <a:pt x="12696" y="1080"/>
                      <a:pt x="12941" y="900"/>
                      <a:pt x="13064" y="900"/>
                    </a:cubicBezTo>
                    <a:cubicBezTo>
                      <a:pt x="13187" y="900"/>
                      <a:pt x="13187" y="720"/>
                      <a:pt x="13309" y="720"/>
                    </a:cubicBezTo>
                    <a:cubicBezTo>
                      <a:pt x="13432" y="720"/>
                      <a:pt x="13677" y="900"/>
                      <a:pt x="13677" y="900"/>
                    </a:cubicBezTo>
                    <a:cubicBezTo>
                      <a:pt x="14291" y="1080"/>
                      <a:pt x="14291" y="1080"/>
                      <a:pt x="14291" y="1080"/>
                    </a:cubicBezTo>
                    <a:cubicBezTo>
                      <a:pt x="14537" y="540"/>
                      <a:pt x="14537" y="540"/>
                      <a:pt x="14537" y="540"/>
                    </a:cubicBezTo>
                    <a:cubicBezTo>
                      <a:pt x="15150" y="900"/>
                      <a:pt x="15150" y="900"/>
                      <a:pt x="15150" y="900"/>
                    </a:cubicBezTo>
                    <a:cubicBezTo>
                      <a:pt x="15641" y="1260"/>
                      <a:pt x="15641" y="1260"/>
                      <a:pt x="15641" y="1260"/>
                    </a:cubicBezTo>
                    <a:cubicBezTo>
                      <a:pt x="16255" y="1260"/>
                      <a:pt x="16255" y="1260"/>
                      <a:pt x="16255" y="1260"/>
                    </a:cubicBezTo>
                    <a:cubicBezTo>
                      <a:pt x="16255" y="1260"/>
                      <a:pt x="16746" y="900"/>
                      <a:pt x="16868" y="900"/>
                    </a:cubicBezTo>
                    <a:cubicBezTo>
                      <a:pt x="17114" y="720"/>
                      <a:pt x="17605" y="720"/>
                      <a:pt x="17605" y="720"/>
                    </a:cubicBezTo>
                    <a:cubicBezTo>
                      <a:pt x="17605" y="720"/>
                      <a:pt x="17727" y="720"/>
                      <a:pt x="17973" y="720"/>
                    </a:cubicBezTo>
                    <a:cubicBezTo>
                      <a:pt x="18218" y="540"/>
                      <a:pt x="18832" y="540"/>
                      <a:pt x="18832" y="540"/>
                    </a:cubicBezTo>
                    <a:cubicBezTo>
                      <a:pt x="19200" y="0"/>
                      <a:pt x="19200" y="0"/>
                      <a:pt x="19200" y="0"/>
                    </a:cubicBezTo>
                    <a:cubicBezTo>
                      <a:pt x="19814" y="360"/>
                      <a:pt x="19814" y="360"/>
                      <a:pt x="19814" y="360"/>
                    </a:cubicBezTo>
                    <a:cubicBezTo>
                      <a:pt x="19814" y="720"/>
                      <a:pt x="19814" y="720"/>
                      <a:pt x="19814" y="720"/>
                    </a:cubicBezTo>
                    <a:cubicBezTo>
                      <a:pt x="19200" y="1440"/>
                      <a:pt x="19200" y="1440"/>
                      <a:pt x="19200" y="1440"/>
                    </a:cubicBezTo>
                    <a:cubicBezTo>
                      <a:pt x="19200" y="2700"/>
                      <a:pt x="19200" y="2700"/>
                      <a:pt x="19200" y="2700"/>
                    </a:cubicBezTo>
                    <a:cubicBezTo>
                      <a:pt x="19077" y="4500"/>
                      <a:pt x="18709" y="5400"/>
                      <a:pt x="18587" y="6480"/>
                    </a:cubicBezTo>
                    <a:cubicBezTo>
                      <a:pt x="18464" y="7020"/>
                      <a:pt x="18218" y="7200"/>
                      <a:pt x="18587" y="8100"/>
                    </a:cubicBezTo>
                    <a:cubicBezTo>
                      <a:pt x="18832" y="8460"/>
                      <a:pt x="18832" y="9720"/>
                      <a:pt x="19323" y="10440"/>
                    </a:cubicBezTo>
                    <a:cubicBezTo>
                      <a:pt x="19568" y="10800"/>
                      <a:pt x="19323" y="11700"/>
                      <a:pt x="19691" y="12060"/>
                    </a:cubicBezTo>
                    <a:cubicBezTo>
                      <a:pt x="19691" y="12060"/>
                      <a:pt x="19691" y="12240"/>
                      <a:pt x="19814" y="12600"/>
                    </a:cubicBezTo>
                    <a:cubicBezTo>
                      <a:pt x="20059" y="12960"/>
                      <a:pt x="20059" y="12780"/>
                      <a:pt x="20182" y="12960"/>
                    </a:cubicBezTo>
                    <a:cubicBezTo>
                      <a:pt x="20182" y="12960"/>
                      <a:pt x="20427" y="13140"/>
                      <a:pt x="20550" y="13320"/>
                    </a:cubicBezTo>
                    <a:cubicBezTo>
                      <a:pt x="20673" y="13500"/>
                      <a:pt x="20673" y="13860"/>
                      <a:pt x="20673" y="14040"/>
                    </a:cubicBezTo>
                    <a:cubicBezTo>
                      <a:pt x="20673" y="14220"/>
                      <a:pt x="20796" y="14400"/>
                      <a:pt x="20796" y="14400"/>
                    </a:cubicBezTo>
                    <a:cubicBezTo>
                      <a:pt x="20796" y="14400"/>
                      <a:pt x="20918" y="14220"/>
                      <a:pt x="20918" y="14400"/>
                    </a:cubicBezTo>
                    <a:cubicBezTo>
                      <a:pt x="20918" y="14580"/>
                      <a:pt x="20796" y="14220"/>
                      <a:pt x="20918" y="14580"/>
                    </a:cubicBezTo>
                    <a:cubicBezTo>
                      <a:pt x="21164" y="14940"/>
                      <a:pt x="21532" y="14940"/>
                      <a:pt x="21532" y="14940"/>
                    </a:cubicBezTo>
                    <a:cubicBezTo>
                      <a:pt x="21409" y="15660"/>
                      <a:pt x="21409" y="15660"/>
                      <a:pt x="21409" y="15660"/>
                    </a:cubicBezTo>
                    <a:cubicBezTo>
                      <a:pt x="21164" y="15840"/>
                      <a:pt x="21164" y="15840"/>
                      <a:pt x="21164" y="15840"/>
                    </a:cubicBezTo>
                    <a:cubicBezTo>
                      <a:pt x="21164" y="15840"/>
                      <a:pt x="20550" y="15840"/>
                      <a:pt x="20550" y="16200"/>
                    </a:cubicBezTo>
                    <a:cubicBezTo>
                      <a:pt x="20550" y="16380"/>
                      <a:pt x="20550" y="17100"/>
                      <a:pt x="20550" y="17100"/>
                    </a:cubicBezTo>
                    <a:cubicBezTo>
                      <a:pt x="20182" y="17640"/>
                      <a:pt x="20182" y="17640"/>
                      <a:pt x="20182" y="17640"/>
                    </a:cubicBezTo>
                    <a:cubicBezTo>
                      <a:pt x="20182" y="17640"/>
                      <a:pt x="20427" y="18360"/>
                      <a:pt x="20427" y="18540"/>
                    </a:cubicBezTo>
                    <a:cubicBezTo>
                      <a:pt x="20427" y="18720"/>
                      <a:pt x="20550" y="18720"/>
                      <a:pt x="20550" y="18720"/>
                    </a:cubicBezTo>
                    <a:cubicBezTo>
                      <a:pt x="20182" y="18900"/>
                      <a:pt x="20182" y="18900"/>
                      <a:pt x="20182" y="18900"/>
                    </a:cubicBezTo>
                    <a:cubicBezTo>
                      <a:pt x="19691" y="18900"/>
                      <a:pt x="19691" y="18900"/>
                      <a:pt x="19691" y="18900"/>
                    </a:cubicBezTo>
                    <a:cubicBezTo>
                      <a:pt x="18709" y="18540"/>
                      <a:pt x="18709" y="18540"/>
                      <a:pt x="18709" y="18540"/>
                    </a:cubicBezTo>
                    <a:cubicBezTo>
                      <a:pt x="18464" y="19080"/>
                      <a:pt x="18464" y="19080"/>
                      <a:pt x="18464" y="19080"/>
                    </a:cubicBezTo>
                    <a:cubicBezTo>
                      <a:pt x="18218" y="19080"/>
                      <a:pt x="18218" y="19080"/>
                      <a:pt x="18218" y="19080"/>
                    </a:cubicBezTo>
                    <a:cubicBezTo>
                      <a:pt x="18218" y="19080"/>
                      <a:pt x="18096" y="19440"/>
                      <a:pt x="17850" y="19620"/>
                    </a:cubicBezTo>
                    <a:cubicBezTo>
                      <a:pt x="17727" y="19800"/>
                      <a:pt x="17605" y="19980"/>
                      <a:pt x="17482" y="19980"/>
                    </a:cubicBezTo>
                    <a:cubicBezTo>
                      <a:pt x="17237" y="20160"/>
                      <a:pt x="16991" y="19800"/>
                      <a:pt x="16991" y="19800"/>
                    </a:cubicBezTo>
                    <a:cubicBezTo>
                      <a:pt x="16623" y="19620"/>
                      <a:pt x="16623" y="19620"/>
                      <a:pt x="16623" y="19620"/>
                    </a:cubicBezTo>
                    <a:cubicBezTo>
                      <a:pt x="16255" y="18900"/>
                      <a:pt x="16255" y="18900"/>
                      <a:pt x="16255" y="18900"/>
                    </a:cubicBezTo>
                    <a:cubicBezTo>
                      <a:pt x="15150" y="17820"/>
                      <a:pt x="15150" y="17820"/>
                      <a:pt x="15150" y="17820"/>
                    </a:cubicBezTo>
                    <a:cubicBezTo>
                      <a:pt x="14537" y="17460"/>
                      <a:pt x="14537" y="17460"/>
                      <a:pt x="14537" y="17460"/>
                    </a:cubicBezTo>
                    <a:cubicBezTo>
                      <a:pt x="14046" y="17280"/>
                      <a:pt x="14046" y="17280"/>
                      <a:pt x="14046" y="17280"/>
                    </a:cubicBezTo>
                    <a:cubicBezTo>
                      <a:pt x="13432" y="17280"/>
                      <a:pt x="13432" y="17280"/>
                      <a:pt x="13432" y="17280"/>
                    </a:cubicBezTo>
                    <a:cubicBezTo>
                      <a:pt x="12941" y="16920"/>
                      <a:pt x="12941" y="16920"/>
                      <a:pt x="12941" y="16920"/>
                    </a:cubicBezTo>
                    <a:cubicBezTo>
                      <a:pt x="12450" y="16920"/>
                      <a:pt x="12450" y="16920"/>
                      <a:pt x="12450" y="16920"/>
                    </a:cubicBezTo>
                    <a:cubicBezTo>
                      <a:pt x="11837" y="16560"/>
                      <a:pt x="11837" y="16560"/>
                      <a:pt x="11837" y="16560"/>
                    </a:cubicBezTo>
                    <a:cubicBezTo>
                      <a:pt x="11346" y="17100"/>
                      <a:pt x="11346" y="17100"/>
                      <a:pt x="11346" y="17100"/>
                    </a:cubicBezTo>
                    <a:cubicBezTo>
                      <a:pt x="10732" y="17640"/>
                      <a:pt x="10732" y="17640"/>
                      <a:pt x="10732" y="17640"/>
                    </a:cubicBezTo>
                    <a:cubicBezTo>
                      <a:pt x="10118" y="18540"/>
                      <a:pt x="10118" y="18540"/>
                      <a:pt x="10118" y="18540"/>
                    </a:cubicBezTo>
                    <a:cubicBezTo>
                      <a:pt x="10118" y="18540"/>
                      <a:pt x="9750" y="19080"/>
                      <a:pt x="9505" y="19260"/>
                    </a:cubicBezTo>
                    <a:cubicBezTo>
                      <a:pt x="9382" y="19080"/>
                      <a:pt x="9382" y="19080"/>
                      <a:pt x="9382" y="19080"/>
                    </a:cubicBezTo>
                    <a:cubicBezTo>
                      <a:pt x="9382" y="19080"/>
                      <a:pt x="9382" y="18540"/>
                      <a:pt x="9505" y="18180"/>
                    </a:cubicBezTo>
                    <a:cubicBezTo>
                      <a:pt x="9627" y="18000"/>
                      <a:pt x="9627" y="17640"/>
                      <a:pt x="9627" y="17460"/>
                    </a:cubicBezTo>
                    <a:cubicBezTo>
                      <a:pt x="9627" y="17280"/>
                      <a:pt x="9627" y="16920"/>
                      <a:pt x="9505" y="16560"/>
                    </a:cubicBezTo>
                    <a:cubicBezTo>
                      <a:pt x="9505" y="16200"/>
                      <a:pt x="9382" y="15660"/>
                      <a:pt x="9382" y="15660"/>
                    </a:cubicBezTo>
                    <a:cubicBezTo>
                      <a:pt x="9750" y="15300"/>
                      <a:pt x="9750" y="15300"/>
                      <a:pt x="9750" y="15300"/>
                    </a:cubicBezTo>
                    <a:cubicBezTo>
                      <a:pt x="9505" y="14400"/>
                      <a:pt x="9505" y="14400"/>
                      <a:pt x="9505" y="14400"/>
                    </a:cubicBezTo>
                    <a:cubicBezTo>
                      <a:pt x="9259" y="14400"/>
                      <a:pt x="9259" y="14400"/>
                      <a:pt x="9259" y="14400"/>
                    </a:cubicBezTo>
                    <a:cubicBezTo>
                      <a:pt x="8891" y="14400"/>
                      <a:pt x="8891" y="14400"/>
                      <a:pt x="8891" y="14400"/>
                    </a:cubicBezTo>
                    <a:cubicBezTo>
                      <a:pt x="8646" y="14940"/>
                      <a:pt x="8646" y="14940"/>
                      <a:pt x="8646" y="14940"/>
                    </a:cubicBezTo>
                    <a:cubicBezTo>
                      <a:pt x="8646" y="14940"/>
                      <a:pt x="8768" y="15300"/>
                      <a:pt x="8768" y="15480"/>
                    </a:cubicBezTo>
                    <a:cubicBezTo>
                      <a:pt x="8646" y="15660"/>
                      <a:pt x="8400" y="15660"/>
                      <a:pt x="8400" y="15660"/>
                    </a:cubicBezTo>
                    <a:cubicBezTo>
                      <a:pt x="8277" y="15840"/>
                      <a:pt x="8277" y="16380"/>
                      <a:pt x="8277" y="16380"/>
                    </a:cubicBezTo>
                    <a:cubicBezTo>
                      <a:pt x="7787" y="15660"/>
                      <a:pt x="7787" y="15660"/>
                      <a:pt x="7787" y="15660"/>
                    </a:cubicBezTo>
                    <a:cubicBezTo>
                      <a:pt x="7787" y="15660"/>
                      <a:pt x="7541" y="15660"/>
                      <a:pt x="7418" y="15480"/>
                    </a:cubicBezTo>
                    <a:cubicBezTo>
                      <a:pt x="7296" y="15480"/>
                      <a:pt x="7050" y="15480"/>
                      <a:pt x="7050" y="15480"/>
                    </a:cubicBezTo>
                    <a:cubicBezTo>
                      <a:pt x="7050" y="15480"/>
                      <a:pt x="7050" y="15480"/>
                      <a:pt x="6927" y="15480"/>
                    </a:cubicBezTo>
                    <a:cubicBezTo>
                      <a:pt x="6682" y="15480"/>
                      <a:pt x="6682" y="15480"/>
                      <a:pt x="6559" y="15120"/>
                    </a:cubicBezTo>
                    <a:cubicBezTo>
                      <a:pt x="6437" y="14760"/>
                      <a:pt x="6068" y="13860"/>
                      <a:pt x="6068" y="13860"/>
                    </a:cubicBezTo>
                    <a:cubicBezTo>
                      <a:pt x="6068" y="13860"/>
                      <a:pt x="5946" y="13500"/>
                      <a:pt x="5823" y="13500"/>
                    </a:cubicBezTo>
                    <a:cubicBezTo>
                      <a:pt x="5823" y="13500"/>
                      <a:pt x="5700" y="13860"/>
                      <a:pt x="5700" y="13860"/>
                    </a:cubicBezTo>
                    <a:cubicBezTo>
                      <a:pt x="5577" y="13860"/>
                      <a:pt x="5577" y="13500"/>
                      <a:pt x="5577" y="13320"/>
                    </a:cubicBezTo>
                    <a:cubicBezTo>
                      <a:pt x="5577" y="13140"/>
                      <a:pt x="5577" y="12960"/>
                      <a:pt x="5577" y="12600"/>
                    </a:cubicBezTo>
                    <a:cubicBezTo>
                      <a:pt x="5577" y="12240"/>
                      <a:pt x="5455" y="11880"/>
                      <a:pt x="5577" y="11880"/>
                    </a:cubicBezTo>
                    <a:cubicBezTo>
                      <a:pt x="5577" y="11880"/>
                      <a:pt x="5700" y="12060"/>
                      <a:pt x="5823" y="12060"/>
                    </a:cubicBezTo>
                    <a:cubicBezTo>
                      <a:pt x="5946" y="12060"/>
                      <a:pt x="5946" y="11700"/>
                      <a:pt x="5946" y="11700"/>
                    </a:cubicBezTo>
                    <a:cubicBezTo>
                      <a:pt x="6068" y="11700"/>
                      <a:pt x="6191" y="11880"/>
                      <a:pt x="6191" y="11880"/>
                    </a:cubicBezTo>
                    <a:cubicBezTo>
                      <a:pt x="6314" y="11880"/>
                      <a:pt x="6437" y="11880"/>
                      <a:pt x="6437" y="11880"/>
                    </a:cubicBezTo>
                    <a:cubicBezTo>
                      <a:pt x="6559" y="11700"/>
                      <a:pt x="6559" y="11700"/>
                      <a:pt x="6559" y="11520"/>
                    </a:cubicBezTo>
                    <a:cubicBezTo>
                      <a:pt x="6559" y="11340"/>
                      <a:pt x="6437" y="11160"/>
                      <a:pt x="6437" y="11160"/>
                    </a:cubicBezTo>
                    <a:cubicBezTo>
                      <a:pt x="6314" y="11160"/>
                      <a:pt x="5577" y="11700"/>
                      <a:pt x="5577" y="11700"/>
                    </a:cubicBezTo>
                    <a:cubicBezTo>
                      <a:pt x="5087" y="11700"/>
                      <a:pt x="5087" y="11700"/>
                      <a:pt x="5087" y="11700"/>
                    </a:cubicBezTo>
                    <a:cubicBezTo>
                      <a:pt x="5332" y="11340"/>
                      <a:pt x="5332" y="11340"/>
                      <a:pt x="5332" y="11340"/>
                    </a:cubicBezTo>
                    <a:cubicBezTo>
                      <a:pt x="5087" y="10980"/>
                      <a:pt x="5087" y="10980"/>
                      <a:pt x="5087" y="10980"/>
                    </a:cubicBezTo>
                    <a:cubicBezTo>
                      <a:pt x="5087" y="10620"/>
                      <a:pt x="5087" y="10620"/>
                      <a:pt x="5087" y="10620"/>
                    </a:cubicBezTo>
                    <a:cubicBezTo>
                      <a:pt x="4841" y="10440"/>
                      <a:pt x="4841" y="10440"/>
                      <a:pt x="4841" y="10440"/>
                    </a:cubicBezTo>
                    <a:cubicBezTo>
                      <a:pt x="4964" y="10080"/>
                      <a:pt x="4964" y="10080"/>
                      <a:pt x="4964" y="10080"/>
                    </a:cubicBezTo>
                    <a:cubicBezTo>
                      <a:pt x="5209" y="10080"/>
                      <a:pt x="5209" y="10080"/>
                      <a:pt x="5209" y="10080"/>
                    </a:cubicBezTo>
                    <a:cubicBezTo>
                      <a:pt x="5455" y="9900"/>
                      <a:pt x="5455" y="9900"/>
                      <a:pt x="5455" y="9900"/>
                    </a:cubicBezTo>
                    <a:cubicBezTo>
                      <a:pt x="5455" y="9180"/>
                      <a:pt x="5455" y="9180"/>
                      <a:pt x="5455" y="9180"/>
                    </a:cubicBezTo>
                    <a:cubicBezTo>
                      <a:pt x="5209" y="9360"/>
                      <a:pt x="5209" y="9360"/>
                      <a:pt x="5209" y="9360"/>
                    </a:cubicBezTo>
                    <a:cubicBezTo>
                      <a:pt x="5332" y="9720"/>
                      <a:pt x="5332" y="9720"/>
                      <a:pt x="5332" y="9720"/>
                    </a:cubicBezTo>
                    <a:cubicBezTo>
                      <a:pt x="4841" y="9720"/>
                      <a:pt x="4841" y="9720"/>
                      <a:pt x="4841" y="9720"/>
                    </a:cubicBezTo>
                    <a:cubicBezTo>
                      <a:pt x="4718" y="9360"/>
                      <a:pt x="4718" y="9360"/>
                      <a:pt x="4718" y="9360"/>
                    </a:cubicBezTo>
                    <a:close/>
                    <a:moveTo>
                      <a:pt x="2755" y="18540"/>
                    </a:moveTo>
                    <a:cubicBezTo>
                      <a:pt x="2755" y="18540"/>
                      <a:pt x="2755" y="18540"/>
                      <a:pt x="2755" y="18540"/>
                    </a:cubicBezTo>
                    <a:cubicBezTo>
                      <a:pt x="2755" y="18540"/>
                      <a:pt x="3000" y="18540"/>
                      <a:pt x="3000" y="18540"/>
                    </a:cubicBezTo>
                    <a:cubicBezTo>
                      <a:pt x="3000" y="18540"/>
                      <a:pt x="3123" y="18720"/>
                      <a:pt x="3000" y="18720"/>
                    </a:cubicBezTo>
                    <a:cubicBezTo>
                      <a:pt x="3000" y="18900"/>
                      <a:pt x="3123" y="18900"/>
                      <a:pt x="3000" y="18900"/>
                    </a:cubicBezTo>
                    <a:cubicBezTo>
                      <a:pt x="2877" y="18900"/>
                      <a:pt x="2632" y="19080"/>
                      <a:pt x="2632" y="18900"/>
                    </a:cubicBezTo>
                    <a:cubicBezTo>
                      <a:pt x="2632" y="18900"/>
                      <a:pt x="2755" y="18720"/>
                      <a:pt x="2755" y="18720"/>
                    </a:cubicBezTo>
                    <a:cubicBezTo>
                      <a:pt x="2755" y="18540"/>
                      <a:pt x="2755" y="18540"/>
                      <a:pt x="2755" y="18540"/>
                    </a:cubicBezTo>
                    <a:close/>
                    <a:moveTo>
                      <a:pt x="7787" y="17100"/>
                    </a:moveTo>
                    <a:cubicBezTo>
                      <a:pt x="7787" y="17100"/>
                      <a:pt x="7787" y="17100"/>
                      <a:pt x="7787" y="17100"/>
                    </a:cubicBezTo>
                    <a:cubicBezTo>
                      <a:pt x="7787" y="17100"/>
                      <a:pt x="7664" y="17640"/>
                      <a:pt x="7787" y="17640"/>
                    </a:cubicBezTo>
                    <a:cubicBezTo>
                      <a:pt x="7787" y="17640"/>
                      <a:pt x="7909" y="17640"/>
                      <a:pt x="8032" y="17640"/>
                    </a:cubicBezTo>
                    <a:cubicBezTo>
                      <a:pt x="8155" y="17460"/>
                      <a:pt x="8155" y="17460"/>
                      <a:pt x="8155" y="17460"/>
                    </a:cubicBezTo>
                    <a:cubicBezTo>
                      <a:pt x="8155" y="17280"/>
                      <a:pt x="8155" y="17100"/>
                      <a:pt x="8155" y="17100"/>
                    </a:cubicBezTo>
                    <a:cubicBezTo>
                      <a:pt x="7787" y="17100"/>
                      <a:pt x="7787" y="17100"/>
                      <a:pt x="7787" y="17100"/>
                    </a:cubicBezTo>
                    <a:close/>
                    <a:moveTo>
                      <a:pt x="1037" y="16380"/>
                    </a:moveTo>
                    <a:cubicBezTo>
                      <a:pt x="1037" y="16380"/>
                      <a:pt x="1037" y="16380"/>
                      <a:pt x="1037" y="16380"/>
                    </a:cubicBezTo>
                    <a:cubicBezTo>
                      <a:pt x="914" y="16560"/>
                      <a:pt x="914" y="16560"/>
                      <a:pt x="914" y="16560"/>
                    </a:cubicBezTo>
                    <a:cubicBezTo>
                      <a:pt x="914" y="16560"/>
                      <a:pt x="791" y="16020"/>
                      <a:pt x="791" y="15840"/>
                    </a:cubicBezTo>
                    <a:cubicBezTo>
                      <a:pt x="791" y="15840"/>
                      <a:pt x="546" y="15660"/>
                      <a:pt x="546" y="15660"/>
                    </a:cubicBezTo>
                    <a:cubicBezTo>
                      <a:pt x="546" y="15660"/>
                      <a:pt x="423" y="15660"/>
                      <a:pt x="423" y="15660"/>
                    </a:cubicBezTo>
                    <a:cubicBezTo>
                      <a:pt x="300" y="15660"/>
                      <a:pt x="300" y="15840"/>
                      <a:pt x="300" y="15840"/>
                    </a:cubicBezTo>
                    <a:cubicBezTo>
                      <a:pt x="177" y="15840"/>
                      <a:pt x="177" y="15840"/>
                      <a:pt x="177" y="15840"/>
                    </a:cubicBezTo>
                    <a:cubicBezTo>
                      <a:pt x="177" y="15840"/>
                      <a:pt x="55" y="15840"/>
                      <a:pt x="55" y="15840"/>
                    </a:cubicBezTo>
                    <a:cubicBezTo>
                      <a:pt x="-68" y="16020"/>
                      <a:pt x="55" y="16200"/>
                      <a:pt x="55" y="16200"/>
                    </a:cubicBezTo>
                    <a:cubicBezTo>
                      <a:pt x="55" y="16200"/>
                      <a:pt x="177" y="16200"/>
                      <a:pt x="300" y="16380"/>
                    </a:cubicBezTo>
                    <a:cubicBezTo>
                      <a:pt x="423" y="16380"/>
                      <a:pt x="423" y="16380"/>
                      <a:pt x="423" y="16380"/>
                    </a:cubicBezTo>
                    <a:cubicBezTo>
                      <a:pt x="423" y="16380"/>
                      <a:pt x="668" y="16740"/>
                      <a:pt x="791" y="16920"/>
                    </a:cubicBezTo>
                    <a:cubicBezTo>
                      <a:pt x="791" y="16920"/>
                      <a:pt x="791" y="17100"/>
                      <a:pt x="791" y="17100"/>
                    </a:cubicBezTo>
                    <a:cubicBezTo>
                      <a:pt x="423" y="17460"/>
                      <a:pt x="423" y="17460"/>
                      <a:pt x="423" y="17460"/>
                    </a:cubicBezTo>
                    <a:cubicBezTo>
                      <a:pt x="423" y="17460"/>
                      <a:pt x="546" y="17640"/>
                      <a:pt x="546" y="17640"/>
                    </a:cubicBezTo>
                    <a:cubicBezTo>
                      <a:pt x="668" y="17640"/>
                      <a:pt x="423" y="17820"/>
                      <a:pt x="423" y="17820"/>
                    </a:cubicBezTo>
                    <a:cubicBezTo>
                      <a:pt x="423" y="17820"/>
                      <a:pt x="423" y="18180"/>
                      <a:pt x="423" y="18180"/>
                    </a:cubicBezTo>
                    <a:cubicBezTo>
                      <a:pt x="423" y="18180"/>
                      <a:pt x="546" y="18360"/>
                      <a:pt x="791" y="18360"/>
                    </a:cubicBezTo>
                    <a:cubicBezTo>
                      <a:pt x="1037" y="18540"/>
                      <a:pt x="1037" y="18360"/>
                      <a:pt x="1037" y="18360"/>
                    </a:cubicBezTo>
                    <a:cubicBezTo>
                      <a:pt x="1159" y="18540"/>
                      <a:pt x="1159" y="18540"/>
                      <a:pt x="1159" y="18540"/>
                    </a:cubicBezTo>
                    <a:cubicBezTo>
                      <a:pt x="1159" y="18720"/>
                      <a:pt x="1159" y="18720"/>
                      <a:pt x="1159" y="18720"/>
                    </a:cubicBezTo>
                    <a:cubicBezTo>
                      <a:pt x="1282" y="18900"/>
                      <a:pt x="1282" y="18900"/>
                      <a:pt x="1282" y="18900"/>
                    </a:cubicBezTo>
                    <a:cubicBezTo>
                      <a:pt x="1650" y="19080"/>
                      <a:pt x="1650" y="19080"/>
                      <a:pt x="1650" y="19080"/>
                    </a:cubicBezTo>
                    <a:cubicBezTo>
                      <a:pt x="1650" y="19260"/>
                      <a:pt x="1650" y="19260"/>
                      <a:pt x="1650" y="19260"/>
                    </a:cubicBezTo>
                    <a:cubicBezTo>
                      <a:pt x="1650" y="19800"/>
                      <a:pt x="1650" y="19800"/>
                      <a:pt x="1650" y="19800"/>
                    </a:cubicBezTo>
                    <a:cubicBezTo>
                      <a:pt x="1650" y="19800"/>
                      <a:pt x="1527" y="19800"/>
                      <a:pt x="1405" y="19800"/>
                    </a:cubicBezTo>
                    <a:cubicBezTo>
                      <a:pt x="1405" y="19980"/>
                      <a:pt x="1405" y="20160"/>
                      <a:pt x="1282" y="20160"/>
                    </a:cubicBezTo>
                    <a:cubicBezTo>
                      <a:pt x="1282" y="20160"/>
                      <a:pt x="1282" y="20520"/>
                      <a:pt x="1159" y="20700"/>
                    </a:cubicBezTo>
                    <a:cubicBezTo>
                      <a:pt x="1159" y="20880"/>
                      <a:pt x="1282" y="21060"/>
                      <a:pt x="1282" y="21240"/>
                    </a:cubicBezTo>
                    <a:cubicBezTo>
                      <a:pt x="1282" y="21600"/>
                      <a:pt x="1405" y="21420"/>
                      <a:pt x="1527" y="21420"/>
                    </a:cubicBezTo>
                    <a:cubicBezTo>
                      <a:pt x="1527" y="21420"/>
                      <a:pt x="1650" y="21240"/>
                      <a:pt x="1650" y="21240"/>
                    </a:cubicBezTo>
                    <a:cubicBezTo>
                      <a:pt x="1773" y="21240"/>
                      <a:pt x="1896" y="20880"/>
                      <a:pt x="2018" y="20700"/>
                    </a:cubicBezTo>
                    <a:cubicBezTo>
                      <a:pt x="2018" y="20520"/>
                      <a:pt x="2018" y="20340"/>
                      <a:pt x="2018" y="20340"/>
                    </a:cubicBezTo>
                    <a:cubicBezTo>
                      <a:pt x="1896" y="20160"/>
                      <a:pt x="2018" y="19800"/>
                      <a:pt x="2018" y="19800"/>
                    </a:cubicBezTo>
                    <a:cubicBezTo>
                      <a:pt x="2018" y="19620"/>
                      <a:pt x="2018" y="19620"/>
                      <a:pt x="2018" y="19620"/>
                    </a:cubicBezTo>
                    <a:cubicBezTo>
                      <a:pt x="1896" y="18900"/>
                      <a:pt x="1896" y="18900"/>
                      <a:pt x="1896" y="18900"/>
                    </a:cubicBezTo>
                    <a:cubicBezTo>
                      <a:pt x="2141" y="18180"/>
                      <a:pt x="2141" y="18180"/>
                      <a:pt x="2141" y="18180"/>
                    </a:cubicBezTo>
                    <a:cubicBezTo>
                      <a:pt x="2387" y="18180"/>
                      <a:pt x="2387" y="18180"/>
                      <a:pt x="2387" y="18180"/>
                    </a:cubicBezTo>
                    <a:cubicBezTo>
                      <a:pt x="2755" y="17820"/>
                      <a:pt x="2755" y="17820"/>
                      <a:pt x="2755" y="17820"/>
                    </a:cubicBezTo>
                    <a:cubicBezTo>
                      <a:pt x="2755" y="17820"/>
                      <a:pt x="2755" y="17820"/>
                      <a:pt x="2755" y="17820"/>
                    </a:cubicBezTo>
                    <a:cubicBezTo>
                      <a:pt x="2755" y="17820"/>
                      <a:pt x="2877" y="17820"/>
                      <a:pt x="3000" y="17640"/>
                    </a:cubicBezTo>
                    <a:cubicBezTo>
                      <a:pt x="3246" y="17640"/>
                      <a:pt x="3123" y="17820"/>
                      <a:pt x="3246" y="17820"/>
                    </a:cubicBezTo>
                    <a:cubicBezTo>
                      <a:pt x="3246" y="18000"/>
                      <a:pt x="3368" y="18000"/>
                      <a:pt x="3491" y="18000"/>
                    </a:cubicBezTo>
                    <a:cubicBezTo>
                      <a:pt x="3491" y="18000"/>
                      <a:pt x="3614" y="17640"/>
                      <a:pt x="3614" y="17640"/>
                    </a:cubicBezTo>
                    <a:cubicBezTo>
                      <a:pt x="3614" y="17460"/>
                      <a:pt x="3491" y="17460"/>
                      <a:pt x="3491" y="17460"/>
                    </a:cubicBezTo>
                    <a:cubicBezTo>
                      <a:pt x="3368" y="17100"/>
                      <a:pt x="3368" y="17100"/>
                      <a:pt x="3368" y="17100"/>
                    </a:cubicBezTo>
                    <a:cubicBezTo>
                      <a:pt x="3737" y="16920"/>
                      <a:pt x="3737" y="16920"/>
                      <a:pt x="3737" y="16920"/>
                    </a:cubicBezTo>
                    <a:cubicBezTo>
                      <a:pt x="3859" y="16740"/>
                      <a:pt x="3859" y="16740"/>
                      <a:pt x="3859" y="16740"/>
                    </a:cubicBezTo>
                    <a:cubicBezTo>
                      <a:pt x="4105" y="16380"/>
                      <a:pt x="4105" y="16380"/>
                      <a:pt x="4105" y="16380"/>
                    </a:cubicBezTo>
                    <a:cubicBezTo>
                      <a:pt x="3982" y="16020"/>
                      <a:pt x="3982" y="16020"/>
                      <a:pt x="3982" y="16020"/>
                    </a:cubicBezTo>
                    <a:cubicBezTo>
                      <a:pt x="3982" y="16020"/>
                      <a:pt x="4227" y="16020"/>
                      <a:pt x="4350" y="16020"/>
                    </a:cubicBezTo>
                    <a:cubicBezTo>
                      <a:pt x="4350" y="16020"/>
                      <a:pt x="4350" y="15840"/>
                      <a:pt x="4350" y="15840"/>
                    </a:cubicBezTo>
                    <a:cubicBezTo>
                      <a:pt x="4227" y="15480"/>
                      <a:pt x="4227" y="15480"/>
                      <a:pt x="4227" y="15480"/>
                    </a:cubicBezTo>
                    <a:cubicBezTo>
                      <a:pt x="4227" y="15480"/>
                      <a:pt x="4473" y="15480"/>
                      <a:pt x="4596" y="15300"/>
                    </a:cubicBezTo>
                    <a:cubicBezTo>
                      <a:pt x="4596" y="15300"/>
                      <a:pt x="4473" y="15120"/>
                      <a:pt x="4473" y="15120"/>
                    </a:cubicBezTo>
                    <a:cubicBezTo>
                      <a:pt x="4473" y="14940"/>
                      <a:pt x="4596" y="14760"/>
                      <a:pt x="4596" y="14760"/>
                    </a:cubicBezTo>
                    <a:cubicBezTo>
                      <a:pt x="4596" y="14760"/>
                      <a:pt x="4841" y="15120"/>
                      <a:pt x="4964" y="15120"/>
                    </a:cubicBezTo>
                    <a:cubicBezTo>
                      <a:pt x="5087" y="15300"/>
                      <a:pt x="5087" y="15120"/>
                      <a:pt x="5209" y="15120"/>
                    </a:cubicBezTo>
                    <a:cubicBezTo>
                      <a:pt x="5209" y="14940"/>
                      <a:pt x="5087" y="14760"/>
                      <a:pt x="5087" y="14760"/>
                    </a:cubicBezTo>
                    <a:cubicBezTo>
                      <a:pt x="4964" y="14580"/>
                      <a:pt x="4964" y="14580"/>
                      <a:pt x="4964" y="14580"/>
                    </a:cubicBezTo>
                    <a:cubicBezTo>
                      <a:pt x="4596" y="14400"/>
                      <a:pt x="4596" y="14400"/>
                      <a:pt x="4596" y="14400"/>
                    </a:cubicBezTo>
                    <a:cubicBezTo>
                      <a:pt x="4105" y="14040"/>
                      <a:pt x="4105" y="14040"/>
                      <a:pt x="4105" y="14040"/>
                    </a:cubicBezTo>
                    <a:cubicBezTo>
                      <a:pt x="4105" y="14040"/>
                      <a:pt x="3737" y="14040"/>
                      <a:pt x="3737" y="13860"/>
                    </a:cubicBezTo>
                    <a:cubicBezTo>
                      <a:pt x="3614" y="13860"/>
                      <a:pt x="3614" y="13860"/>
                      <a:pt x="3614" y="13860"/>
                    </a:cubicBezTo>
                    <a:cubicBezTo>
                      <a:pt x="3614" y="13860"/>
                      <a:pt x="3368" y="13860"/>
                      <a:pt x="3368" y="13860"/>
                    </a:cubicBezTo>
                    <a:cubicBezTo>
                      <a:pt x="3246" y="13860"/>
                      <a:pt x="3123" y="14040"/>
                      <a:pt x="3000" y="14220"/>
                    </a:cubicBezTo>
                    <a:cubicBezTo>
                      <a:pt x="3000" y="14220"/>
                      <a:pt x="2877" y="14400"/>
                      <a:pt x="2755" y="14400"/>
                    </a:cubicBezTo>
                    <a:cubicBezTo>
                      <a:pt x="2755" y="14400"/>
                      <a:pt x="2632" y="14040"/>
                      <a:pt x="2632" y="14040"/>
                    </a:cubicBezTo>
                    <a:cubicBezTo>
                      <a:pt x="2387" y="14040"/>
                      <a:pt x="2387" y="14040"/>
                      <a:pt x="2387" y="14040"/>
                    </a:cubicBezTo>
                    <a:cubicBezTo>
                      <a:pt x="2387" y="14040"/>
                      <a:pt x="2264" y="14400"/>
                      <a:pt x="2264" y="14580"/>
                    </a:cubicBezTo>
                    <a:cubicBezTo>
                      <a:pt x="2264" y="14580"/>
                      <a:pt x="2018" y="14580"/>
                      <a:pt x="1896" y="14580"/>
                    </a:cubicBezTo>
                    <a:cubicBezTo>
                      <a:pt x="1773" y="14760"/>
                      <a:pt x="1650" y="14760"/>
                      <a:pt x="1527" y="14940"/>
                    </a:cubicBezTo>
                    <a:cubicBezTo>
                      <a:pt x="1405" y="14940"/>
                      <a:pt x="1650" y="15120"/>
                      <a:pt x="1650" y="15120"/>
                    </a:cubicBezTo>
                    <a:cubicBezTo>
                      <a:pt x="1650" y="15480"/>
                      <a:pt x="1650" y="15480"/>
                      <a:pt x="1650" y="15480"/>
                    </a:cubicBezTo>
                    <a:cubicBezTo>
                      <a:pt x="1405" y="15480"/>
                      <a:pt x="1405" y="15480"/>
                      <a:pt x="1405" y="15480"/>
                    </a:cubicBezTo>
                    <a:cubicBezTo>
                      <a:pt x="1282" y="15300"/>
                      <a:pt x="1282" y="15300"/>
                      <a:pt x="1282" y="15300"/>
                    </a:cubicBezTo>
                    <a:cubicBezTo>
                      <a:pt x="1037" y="15660"/>
                      <a:pt x="1037" y="15660"/>
                      <a:pt x="1037" y="15660"/>
                    </a:cubicBezTo>
                    <a:cubicBezTo>
                      <a:pt x="914" y="16020"/>
                      <a:pt x="914" y="16020"/>
                      <a:pt x="914" y="16020"/>
                    </a:cubicBezTo>
                    <a:cubicBezTo>
                      <a:pt x="914" y="16020"/>
                      <a:pt x="1037" y="16380"/>
                      <a:pt x="1037" y="16380"/>
                    </a:cubicBezTo>
                    <a:close/>
                    <a:moveTo>
                      <a:pt x="4227" y="13680"/>
                    </a:moveTo>
                    <a:cubicBezTo>
                      <a:pt x="4227" y="13680"/>
                      <a:pt x="4227" y="13680"/>
                      <a:pt x="4227" y="13680"/>
                    </a:cubicBezTo>
                    <a:cubicBezTo>
                      <a:pt x="4350" y="13860"/>
                      <a:pt x="4350" y="13860"/>
                      <a:pt x="4350" y="13860"/>
                    </a:cubicBezTo>
                    <a:cubicBezTo>
                      <a:pt x="4350" y="13860"/>
                      <a:pt x="4473" y="14040"/>
                      <a:pt x="4718" y="14040"/>
                    </a:cubicBezTo>
                    <a:cubicBezTo>
                      <a:pt x="5087" y="14040"/>
                      <a:pt x="5087" y="14400"/>
                      <a:pt x="5332" y="14040"/>
                    </a:cubicBezTo>
                    <a:cubicBezTo>
                      <a:pt x="5332" y="13860"/>
                      <a:pt x="5332" y="13860"/>
                      <a:pt x="5209" y="13680"/>
                    </a:cubicBezTo>
                    <a:cubicBezTo>
                      <a:pt x="5209" y="13500"/>
                      <a:pt x="5087" y="13500"/>
                      <a:pt x="5087" y="13320"/>
                    </a:cubicBezTo>
                    <a:cubicBezTo>
                      <a:pt x="5087" y="13320"/>
                      <a:pt x="5087" y="13320"/>
                      <a:pt x="4841" y="12960"/>
                    </a:cubicBezTo>
                    <a:cubicBezTo>
                      <a:pt x="4718" y="12780"/>
                      <a:pt x="4718" y="12960"/>
                      <a:pt x="4596" y="12960"/>
                    </a:cubicBezTo>
                    <a:cubicBezTo>
                      <a:pt x="4473" y="12960"/>
                      <a:pt x="4350" y="12960"/>
                      <a:pt x="4227" y="12960"/>
                    </a:cubicBezTo>
                    <a:cubicBezTo>
                      <a:pt x="4105" y="13140"/>
                      <a:pt x="4350" y="13320"/>
                      <a:pt x="4350" y="13500"/>
                    </a:cubicBezTo>
                    <a:cubicBezTo>
                      <a:pt x="4350" y="13500"/>
                      <a:pt x="4227" y="13680"/>
                      <a:pt x="4227" y="13680"/>
                    </a:cubicBezTo>
                    <a:close/>
                    <a:moveTo>
                      <a:pt x="2632" y="10260"/>
                    </a:moveTo>
                    <a:cubicBezTo>
                      <a:pt x="2632" y="10260"/>
                      <a:pt x="2632" y="10260"/>
                      <a:pt x="2632" y="10260"/>
                    </a:cubicBezTo>
                    <a:cubicBezTo>
                      <a:pt x="2632" y="10080"/>
                      <a:pt x="2877" y="10080"/>
                      <a:pt x="3000" y="10260"/>
                    </a:cubicBezTo>
                    <a:cubicBezTo>
                      <a:pt x="3000" y="10260"/>
                      <a:pt x="3246" y="10440"/>
                      <a:pt x="3246" y="10620"/>
                    </a:cubicBezTo>
                    <a:cubicBezTo>
                      <a:pt x="3246" y="10620"/>
                      <a:pt x="3368" y="10620"/>
                      <a:pt x="3368" y="10800"/>
                    </a:cubicBezTo>
                    <a:cubicBezTo>
                      <a:pt x="3368" y="10800"/>
                      <a:pt x="3491" y="10980"/>
                      <a:pt x="3491" y="11160"/>
                    </a:cubicBezTo>
                    <a:cubicBezTo>
                      <a:pt x="3614" y="11340"/>
                      <a:pt x="3737" y="11520"/>
                      <a:pt x="3737" y="11520"/>
                    </a:cubicBezTo>
                    <a:cubicBezTo>
                      <a:pt x="3737" y="11520"/>
                      <a:pt x="3859" y="11700"/>
                      <a:pt x="3737" y="11700"/>
                    </a:cubicBezTo>
                    <a:cubicBezTo>
                      <a:pt x="3614" y="11700"/>
                      <a:pt x="3246" y="11700"/>
                      <a:pt x="3246" y="11700"/>
                    </a:cubicBezTo>
                    <a:cubicBezTo>
                      <a:pt x="3246" y="11700"/>
                      <a:pt x="3123" y="11880"/>
                      <a:pt x="3123" y="11880"/>
                    </a:cubicBezTo>
                    <a:cubicBezTo>
                      <a:pt x="3123" y="12060"/>
                      <a:pt x="3368" y="12240"/>
                      <a:pt x="3246" y="12240"/>
                    </a:cubicBezTo>
                    <a:cubicBezTo>
                      <a:pt x="3123" y="12420"/>
                      <a:pt x="3123" y="12420"/>
                      <a:pt x="3000" y="12420"/>
                    </a:cubicBezTo>
                    <a:cubicBezTo>
                      <a:pt x="2877" y="12240"/>
                      <a:pt x="2755" y="11880"/>
                      <a:pt x="2755" y="11880"/>
                    </a:cubicBezTo>
                    <a:cubicBezTo>
                      <a:pt x="2632" y="12060"/>
                      <a:pt x="2632" y="12600"/>
                      <a:pt x="2632" y="12600"/>
                    </a:cubicBezTo>
                    <a:cubicBezTo>
                      <a:pt x="2632" y="12780"/>
                      <a:pt x="2755" y="12960"/>
                      <a:pt x="2632" y="13140"/>
                    </a:cubicBezTo>
                    <a:cubicBezTo>
                      <a:pt x="2632" y="13140"/>
                      <a:pt x="2264" y="13320"/>
                      <a:pt x="2264" y="13320"/>
                    </a:cubicBezTo>
                    <a:cubicBezTo>
                      <a:pt x="2264" y="13320"/>
                      <a:pt x="2141" y="13320"/>
                      <a:pt x="2141" y="13320"/>
                    </a:cubicBezTo>
                    <a:cubicBezTo>
                      <a:pt x="2018" y="13320"/>
                      <a:pt x="1773" y="12960"/>
                      <a:pt x="1650" y="12780"/>
                    </a:cubicBezTo>
                    <a:cubicBezTo>
                      <a:pt x="1650" y="12600"/>
                      <a:pt x="1650" y="12240"/>
                      <a:pt x="1650" y="12240"/>
                    </a:cubicBezTo>
                    <a:cubicBezTo>
                      <a:pt x="1527" y="12060"/>
                      <a:pt x="1405" y="11880"/>
                      <a:pt x="1405" y="11880"/>
                    </a:cubicBezTo>
                    <a:cubicBezTo>
                      <a:pt x="1405" y="11880"/>
                      <a:pt x="1527" y="11700"/>
                      <a:pt x="1282" y="11880"/>
                    </a:cubicBezTo>
                    <a:cubicBezTo>
                      <a:pt x="914" y="11880"/>
                      <a:pt x="1037" y="12060"/>
                      <a:pt x="914" y="12060"/>
                    </a:cubicBezTo>
                    <a:cubicBezTo>
                      <a:pt x="791" y="11880"/>
                      <a:pt x="791" y="11700"/>
                      <a:pt x="546" y="11700"/>
                    </a:cubicBezTo>
                    <a:cubicBezTo>
                      <a:pt x="423" y="11700"/>
                      <a:pt x="300" y="11520"/>
                      <a:pt x="300" y="11520"/>
                    </a:cubicBezTo>
                    <a:cubicBezTo>
                      <a:pt x="300" y="11520"/>
                      <a:pt x="668" y="11160"/>
                      <a:pt x="791" y="11160"/>
                    </a:cubicBezTo>
                    <a:cubicBezTo>
                      <a:pt x="914" y="11160"/>
                      <a:pt x="791" y="11160"/>
                      <a:pt x="1037" y="11160"/>
                    </a:cubicBezTo>
                    <a:cubicBezTo>
                      <a:pt x="1405" y="10980"/>
                      <a:pt x="1527" y="11340"/>
                      <a:pt x="1527" y="10980"/>
                    </a:cubicBezTo>
                    <a:cubicBezTo>
                      <a:pt x="1650" y="10620"/>
                      <a:pt x="1650" y="10440"/>
                      <a:pt x="1773" y="10260"/>
                    </a:cubicBezTo>
                    <a:cubicBezTo>
                      <a:pt x="1773" y="10080"/>
                      <a:pt x="1896" y="9720"/>
                      <a:pt x="1896" y="9720"/>
                    </a:cubicBezTo>
                    <a:cubicBezTo>
                      <a:pt x="1896" y="9540"/>
                      <a:pt x="2264" y="9540"/>
                      <a:pt x="2264" y="9540"/>
                    </a:cubicBezTo>
                    <a:cubicBezTo>
                      <a:pt x="2387" y="10080"/>
                      <a:pt x="2387" y="10080"/>
                      <a:pt x="2387" y="10080"/>
                    </a:cubicBezTo>
                    <a:cubicBezTo>
                      <a:pt x="2387" y="10080"/>
                      <a:pt x="2387" y="10260"/>
                      <a:pt x="2509" y="10260"/>
                    </a:cubicBezTo>
                    <a:cubicBezTo>
                      <a:pt x="2632" y="10260"/>
                      <a:pt x="2632" y="10260"/>
                      <a:pt x="2632" y="10260"/>
                    </a:cubicBezTo>
                    <a:close/>
                    <a:moveTo>
                      <a:pt x="4350" y="9360"/>
                    </a:moveTo>
                    <a:cubicBezTo>
                      <a:pt x="4350" y="9360"/>
                      <a:pt x="4350" y="9360"/>
                      <a:pt x="4350" y="9360"/>
                    </a:cubicBezTo>
                    <a:cubicBezTo>
                      <a:pt x="4227" y="9540"/>
                      <a:pt x="4227" y="9540"/>
                      <a:pt x="4227" y="9540"/>
                    </a:cubicBezTo>
                    <a:cubicBezTo>
                      <a:pt x="3737" y="9540"/>
                      <a:pt x="3737" y="9540"/>
                      <a:pt x="3737" y="9540"/>
                    </a:cubicBezTo>
                    <a:cubicBezTo>
                      <a:pt x="3737" y="9900"/>
                      <a:pt x="3737" y="9900"/>
                      <a:pt x="3737" y="9900"/>
                    </a:cubicBezTo>
                    <a:cubicBezTo>
                      <a:pt x="3982" y="10260"/>
                      <a:pt x="3982" y="10260"/>
                      <a:pt x="3982" y="10260"/>
                    </a:cubicBezTo>
                    <a:cubicBezTo>
                      <a:pt x="3982" y="10260"/>
                      <a:pt x="4105" y="10080"/>
                      <a:pt x="4227" y="10080"/>
                    </a:cubicBezTo>
                    <a:cubicBezTo>
                      <a:pt x="4350" y="10080"/>
                      <a:pt x="4596" y="10080"/>
                      <a:pt x="4596" y="10080"/>
                    </a:cubicBezTo>
                    <a:cubicBezTo>
                      <a:pt x="4718" y="9900"/>
                      <a:pt x="4718" y="9900"/>
                      <a:pt x="4718" y="9900"/>
                    </a:cubicBezTo>
                    <a:cubicBezTo>
                      <a:pt x="4596" y="9360"/>
                      <a:pt x="4596" y="9360"/>
                      <a:pt x="4596" y="9360"/>
                    </a:cubicBezTo>
                    <a:lnTo>
                      <a:pt x="4350" y="9360"/>
                    </a:lnTo>
                    <a:close/>
                  </a:path>
                </a:pathLst>
              </a:custGeom>
              <a:solidFill>
                <a:srgbClr val="57565A">
                  <a:alpha val="15000"/>
                </a:srgbClr>
              </a:solidFill>
              <a:ln w="3175" cap="rnd">
                <a:solidFill>
                  <a:srgbClr val="9A999D"/>
                </a:solidFill>
                <a:prstDash val="solid"/>
                <a:round/>
              </a:ln>
              <a:effectLst/>
            </p:spPr>
            <p:txBody>
              <a:bodyPr wrap="square" lIns="35718" tIns="35718" rIns="35718" bIns="35718" numCol="1" anchor="t">
                <a:noAutofit/>
              </a:bodyPr>
              <a:lstStyle/>
              <a:p>
                <a:pPr defTabSz="857228">
                  <a:defRPr sz="1100">
                    <a:solidFill>
                      <a:srgbClr val="57565A"/>
                    </a:solidFill>
                    <a:latin typeface="Open Sans Light"/>
                    <a:ea typeface="Open Sans Light"/>
                    <a:cs typeface="Open Sans Light"/>
                    <a:sym typeface="Open Sans Light"/>
                  </a:defRPr>
                </a:pPr>
              </a:p>
            </p:txBody>
          </p:sp>
          <p:sp>
            <p:nvSpPr>
              <p:cNvPr id="1069" name="Freeform 195"/>
              <p:cNvSpPr/>
              <p:nvPr/>
            </p:nvSpPr>
            <p:spPr>
              <a:xfrm>
                <a:off x="3259166" y="3234950"/>
                <a:ext cx="571470" cy="417945"/>
              </a:xfrm>
              <a:custGeom>
                <a:avLst/>
                <a:gdLst/>
                <a:ahLst/>
                <a:cxnLst>
                  <a:cxn ang="0">
                    <a:pos x="wd2" y="hd2"/>
                  </a:cxn>
                  <a:cxn ang="5400000">
                    <a:pos x="wd2" y="hd2"/>
                  </a:cxn>
                  <a:cxn ang="10800000">
                    <a:pos x="wd2" y="hd2"/>
                  </a:cxn>
                  <a:cxn ang="16200000">
                    <a:pos x="wd2" y="hd2"/>
                  </a:cxn>
                </a:cxnLst>
                <a:rect l="0" t="0" r="r" b="b"/>
                <a:pathLst>
                  <a:path w="21551" h="21600" fill="norm" stroke="1" extrusionOk="0">
                    <a:moveTo>
                      <a:pt x="571" y="4461"/>
                    </a:moveTo>
                    <a:cubicBezTo>
                      <a:pt x="571" y="4226"/>
                      <a:pt x="571" y="4226"/>
                      <a:pt x="571" y="4226"/>
                    </a:cubicBezTo>
                    <a:cubicBezTo>
                      <a:pt x="571" y="4226"/>
                      <a:pt x="571" y="4226"/>
                      <a:pt x="571" y="4226"/>
                    </a:cubicBezTo>
                    <a:cubicBezTo>
                      <a:pt x="1190" y="3991"/>
                      <a:pt x="1721" y="4461"/>
                      <a:pt x="1987" y="4461"/>
                    </a:cubicBezTo>
                    <a:cubicBezTo>
                      <a:pt x="2518" y="4578"/>
                      <a:pt x="1367" y="5400"/>
                      <a:pt x="1544" y="5400"/>
                    </a:cubicBezTo>
                    <a:cubicBezTo>
                      <a:pt x="1721" y="5283"/>
                      <a:pt x="1544" y="5987"/>
                      <a:pt x="1810" y="6104"/>
                    </a:cubicBezTo>
                    <a:cubicBezTo>
                      <a:pt x="2253" y="6222"/>
                      <a:pt x="2607" y="5752"/>
                      <a:pt x="3138" y="5752"/>
                    </a:cubicBezTo>
                    <a:cubicBezTo>
                      <a:pt x="3581" y="5635"/>
                      <a:pt x="4112" y="5987"/>
                      <a:pt x="4289" y="5752"/>
                    </a:cubicBezTo>
                    <a:cubicBezTo>
                      <a:pt x="4643" y="5165"/>
                      <a:pt x="6059" y="6339"/>
                      <a:pt x="6767" y="5752"/>
                    </a:cubicBezTo>
                    <a:cubicBezTo>
                      <a:pt x="7210" y="5283"/>
                      <a:pt x="8981" y="5048"/>
                      <a:pt x="9600" y="5048"/>
                    </a:cubicBezTo>
                    <a:cubicBezTo>
                      <a:pt x="11194" y="4930"/>
                      <a:pt x="11282" y="4930"/>
                      <a:pt x="11990" y="4343"/>
                    </a:cubicBezTo>
                    <a:cubicBezTo>
                      <a:pt x="11990" y="4343"/>
                      <a:pt x="12433" y="3052"/>
                      <a:pt x="12699" y="2465"/>
                    </a:cubicBezTo>
                    <a:cubicBezTo>
                      <a:pt x="12876" y="1996"/>
                      <a:pt x="13407" y="1761"/>
                      <a:pt x="13938" y="1291"/>
                    </a:cubicBezTo>
                    <a:cubicBezTo>
                      <a:pt x="14381" y="822"/>
                      <a:pt x="15531" y="352"/>
                      <a:pt x="15797" y="235"/>
                    </a:cubicBezTo>
                    <a:cubicBezTo>
                      <a:pt x="16062" y="235"/>
                      <a:pt x="17921" y="352"/>
                      <a:pt x="17921" y="352"/>
                    </a:cubicBezTo>
                    <a:cubicBezTo>
                      <a:pt x="18895" y="0"/>
                      <a:pt x="18895" y="0"/>
                      <a:pt x="18895" y="0"/>
                    </a:cubicBezTo>
                    <a:cubicBezTo>
                      <a:pt x="18895" y="0"/>
                      <a:pt x="19072" y="939"/>
                      <a:pt x="19338" y="1057"/>
                    </a:cubicBezTo>
                    <a:cubicBezTo>
                      <a:pt x="20135" y="1174"/>
                      <a:pt x="20754" y="1174"/>
                      <a:pt x="21020" y="939"/>
                    </a:cubicBezTo>
                    <a:cubicBezTo>
                      <a:pt x="21108" y="939"/>
                      <a:pt x="21108" y="1174"/>
                      <a:pt x="21197" y="1291"/>
                    </a:cubicBezTo>
                    <a:cubicBezTo>
                      <a:pt x="21285" y="1526"/>
                      <a:pt x="21374" y="1996"/>
                      <a:pt x="21374" y="1996"/>
                    </a:cubicBezTo>
                    <a:cubicBezTo>
                      <a:pt x="21285" y="2583"/>
                      <a:pt x="21285" y="2583"/>
                      <a:pt x="21285" y="2583"/>
                    </a:cubicBezTo>
                    <a:cubicBezTo>
                      <a:pt x="21197" y="2700"/>
                      <a:pt x="21197" y="2700"/>
                      <a:pt x="21197" y="2700"/>
                    </a:cubicBezTo>
                    <a:cubicBezTo>
                      <a:pt x="20754" y="3052"/>
                      <a:pt x="20754" y="3052"/>
                      <a:pt x="20754" y="3052"/>
                    </a:cubicBezTo>
                    <a:cubicBezTo>
                      <a:pt x="20754" y="3052"/>
                      <a:pt x="20577" y="3052"/>
                      <a:pt x="20489" y="3170"/>
                    </a:cubicBezTo>
                    <a:cubicBezTo>
                      <a:pt x="20400" y="3170"/>
                      <a:pt x="20223" y="3287"/>
                      <a:pt x="20223" y="3287"/>
                    </a:cubicBezTo>
                    <a:cubicBezTo>
                      <a:pt x="20223" y="3287"/>
                      <a:pt x="20046" y="3522"/>
                      <a:pt x="20046" y="3639"/>
                    </a:cubicBezTo>
                    <a:cubicBezTo>
                      <a:pt x="19958" y="3874"/>
                      <a:pt x="19869" y="4226"/>
                      <a:pt x="19869" y="4226"/>
                    </a:cubicBezTo>
                    <a:cubicBezTo>
                      <a:pt x="19692" y="4813"/>
                      <a:pt x="19692" y="4813"/>
                      <a:pt x="19692" y="4813"/>
                    </a:cubicBezTo>
                    <a:cubicBezTo>
                      <a:pt x="19692" y="5635"/>
                      <a:pt x="19692" y="5635"/>
                      <a:pt x="19692" y="5635"/>
                    </a:cubicBezTo>
                    <a:cubicBezTo>
                      <a:pt x="19869" y="6574"/>
                      <a:pt x="19869" y="6574"/>
                      <a:pt x="19869" y="6574"/>
                    </a:cubicBezTo>
                    <a:cubicBezTo>
                      <a:pt x="20046" y="7630"/>
                      <a:pt x="20046" y="7630"/>
                      <a:pt x="20046" y="7630"/>
                    </a:cubicBezTo>
                    <a:cubicBezTo>
                      <a:pt x="20046" y="7630"/>
                      <a:pt x="19781" y="7983"/>
                      <a:pt x="19692" y="7983"/>
                    </a:cubicBezTo>
                    <a:cubicBezTo>
                      <a:pt x="19692" y="7983"/>
                      <a:pt x="19603" y="8100"/>
                      <a:pt x="19603" y="8100"/>
                    </a:cubicBezTo>
                    <a:cubicBezTo>
                      <a:pt x="19603" y="8335"/>
                      <a:pt x="19603" y="8335"/>
                      <a:pt x="19603" y="8335"/>
                    </a:cubicBezTo>
                    <a:cubicBezTo>
                      <a:pt x="19515" y="8687"/>
                      <a:pt x="19515" y="8687"/>
                      <a:pt x="19515" y="8687"/>
                    </a:cubicBezTo>
                    <a:cubicBezTo>
                      <a:pt x="19426" y="8922"/>
                      <a:pt x="19426" y="8922"/>
                      <a:pt x="19426" y="8922"/>
                    </a:cubicBezTo>
                    <a:cubicBezTo>
                      <a:pt x="19426" y="8922"/>
                      <a:pt x="19338" y="9157"/>
                      <a:pt x="19249" y="9157"/>
                    </a:cubicBezTo>
                    <a:cubicBezTo>
                      <a:pt x="19161" y="9274"/>
                      <a:pt x="18984" y="9509"/>
                      <a:pt x="18984" y="9509"/>
                    </a:cubicBezTo>
                    <a:cubicBezTo>
                      <a:pt x="19072" y="9743"/>
                      <a:pt x="19072" y="9743"/>
                      <a:pt x="19072" y="9743"/>
                    </a:cubicBezTo>
                    <a:cubicBezTo>
                      <a:pt x="20046" y="9978"/>
                      <a:pt x="20046" y="9978"/>
                      <a:pt x="20046" y="9978"/>
                    </a:cubicBezTo>
                    <a:cubicBezTo>
                      <a:pt x="20046" y="10213"/>
                      <a:pt x="20046" y="10213"/>
                      <a:pt x="20046" y="10213"/>
                    </a:cubicBezTo>
                    <a:cubicBezTo>
                      <a:pt x="20489" y="10800"/>
                      <a:pt x="20489" y="10800"/>
                      <a:pt x="20489" y="10800"/>
                    </a:cubicBezTo>
                    <a:cubicBezTo>
                      <a:pt x="20754" y="11387"/>
                      <a:pt x="20754" y="11387"/>
                      <a:pt x="20754" y="11387"/>
                    </a:cubicBezTo>
                    <a:cubicBezTo>
                      <a:pt x="21197" y="11622"/>
                      <a:pt x="21197" y="11622"/>
                      <a:pt x="21197" y="11622"/>
                    </a:cubicBezTo>
                    <a:cubicBezTo>
                      <a:pt x="21197" y="11622"/>
                      <a:pt x="21551" y="11974"/>
                      <a:pt x="21551" y="11974"/>
                    </a:cubicBezTo>
                    <a:cubicBezTo>
                      <a:pt x="21462" y="12091"/>
                      <a:pt x="21020" y="12326"/>
                      <a:pt x="21020" y="12326"/>
                    </a:cubicBezTo>
                    <a:cubicBezTo>
                      <a:pt x="20754" y="12561"/>
                      <a:pt x="20754" y="12561"/>
                      <a:pt x="20754" y="12561"/>
                    </a:cubicBezTo>
                    <a:cubicBezTo>
                      <a:pt x="20754" y="12561"/>
                      <a:pt x="20577" y="12561"/>
                      <a:pt x="20400" y="12678"/>
                    </a:cubicBezTo>
                    <a:cubicBezTo>
                      <a:pt x="20312" y="12796"/>
                      <a:pt x="19781" y="13148"/>
                      <a:pt x="19781" y="13148"/>
                    </a:cubicBezTo>
                    <a:cubicBezTo>
                      <a:pt x="19072" y="12561"/>
                      <a:pt x="19072" y="12561"/>
                      <a:pt x="19072" y="12561"/>
                    </a:cubicBezTo>
                    <a:cubicBezTo>
                      <a:pt x="18630" y="12443"/>
                      <a:pt x="18630" y="12443"/>
                      <a:pt x="18630" y="12443"/>
                    </a:cubicBezTo>
                    <a:cubicBezTo>
                      <a:pt x="18453" y="12796"/>
                      <a:pt x="18453" y="12796"/>
                      <a:pt x="18453" y="12796"/>
                    </a:cubicBezTo>
                    <a:cubicBezTo>
                      <a:pt x="18010" y="12913"/>
                      <a:pt x="18010" y="12913"/>
                      <a:pt x="18010" y="12913"/>
                    </a:cubicBezTo>
                    <a:cubicBezTo>
                      <a:pt x="17744" y="13500"/>
                      <a:pt x="17744" y="13500"/>
                      <a:pt x="17744" y="13500"/>
                    </a:cubicBezTo>
                    <a:cubicBezTo>
                      <a:pt x="17744" y="13500"/>
                      <a:pt x="17125" y="13735"/>
                      <a:pt x="16948" y="13852"/>
                    </a:cubicBezTo>
                    <a:cubicBezTo>
                      <a:pt x="16859" y="13970"/>
                      <a:pt x="16505" y="14322"/>
                      <a:pt x="16505" y="14322"/>
                    </a:cubicBezTo>
                    <a:cubicBezTo>
                      <a:pt x="16594" y="14791"/>
                      <a:pt x="16594" y="14791"/>
                      <a:pt x="16594" y="14791"/>
                    </a:cubicBezTo>
                    <a:cubicBezTo>
                      <a:pt x="16240" y="15143"/>
                      <a:pt x="16240" y="15143"/>
                      <a:pt x="16240" y="15143"/>
                    </a:cubicBezTo>
                    <a:cubicBezTo>
                      <a:pt x="16240" y="15143"/>
                      <a:pt x="15974" y="15261"/>
                      <a:pt x="15885" y="15496"/>
                    </a:cubicBezTo>
                    <a:cubicBezTo>
                      <a:pt x="15885" y="15730"/>
                      <a:pt x="15974" y="15848"/>
                      <a:pt x="15974" y="15848"/>
                    </a:cubicBezTo>
                    <a:cubicBezTo>
                      <a:pt x="15797" y="15848"/>
                      <a:pt x="15531" y="15965"/>
                      <a:pt x="15443" y="16083"/>
                    </a:cubicBezTo>
                    <a:cubicBezTo>
                      <a:pt x="15354" y="16083"/>
                      <a:pt x="15354" y="16317"/>
                      <a:pt x="15443" y="16552"/>
                    </a:cubicBezTo>
                    <a:cubicBezTo>
                      <a:pt x="15443" y="16670"/>
                      <a:pt x="15620" y="16904"/>
                      <a:pt x="15797" y="17257"/>
                    </a:cubicBezTo>
                    <a:cubicBezTo>
                      <a:pt x="15885" y="17609"/>
                      <a:pt x="15974" y="17609"/>
                      <a:pt x="15974" y="17726"/>
                    </a:cubicBezTo>
                    <a:cubicBezTo>
                      <a:pt x="15974" y="17843"/>
                      <a:pt x="15885" y="18196"/>
                      <a:pt x="15797" y="18313"/>
                    </a:cubicBezTo>
                    <a:cubicBezTo>
                      <a:pt x="15620" y="18548"/>
                      <a:pt x="15443" y="18548"/>
                      <a:pt x="15354" y="18548"/>
                    </a:cubicBezTo>
                    <a:cubicBezTo>
                      <a:pt x="15266" y="18665"/>
                      <a:pt x="15000" y="18900"/>
                      <a:pt x="14912" y="18900"/>
                    </a:cubicBezTo>
                    <a:cubicBezTo>
                      <a:pt x="14823" y="19017"/>
                      <a:pt x="14381" y="19135"/>
                      <a:pt x="14292" y="19135"/>
                    </a:cubicBezTo>
                    <a:cubicBezTo>
                      <a:pt x="14203" y="19135"/>
                      <a:pt x="13672" y="19370"/>
                      <a:pt x="13672" y="19370"/>
                    </a:cubicBezTo>
                    <a:cubicBezTo>
                      <a:pt x="13230" y="19604"/>
                      <a:pt x="13230" y="19604"/>
                      <a:pt x="13230" y="19604"/>
                    </a:cubicBezTo>
                    <a:cubicBezTo>
                      <a:pt x="12964" y="19839"/>
                      <a:pt x="12964" y="19839"/>
                      <a:pt x="12964" y="19839"/>
                    </a:cubicBezTo>
                    <a:cubicBezTo>
                      <a:pt x="12256" y="19604"/>
                      <a:pt x="12256" y="19604"/>
                      <a:pt x="12256" y="19604"/>
                    </a:cubicBezTo>
                    <a:cubicBezTo>
                      <a:pt x="11371" y="19252"/>
                      <a:pt x="11371" y="19252"/>
                      <a:pt x="11371" y="19252"/>
                    </a:cubicBezTo>
                    <a:cubicBezTo>
                      <a:pt x="11371" y="19252"/>
                      <a:pt x="10928" y="19722"/>
                      <a:pt x="10840" y="19722"/>
                    </a:cubicBezTo>
                    <a:cubicBezTo>
                      <a:pt x="10751" y="19722"/>
                      <a:pt x="10220" y="19252"/>
                      <a:pt x="10220" y="19252"/>
                    </a:cubicBezTo>
                    <a:cubicBezTo>
                      <a:pt x="9954" y="18665"/>
                      <a:pt x="9954" y="18665"/>
                      <a:pt x="9954" y="18665"/>
                    </a:cubicBezTo>
                    <a:cubicBezTo>
                      <a:pt x="9954" y="18665"/>
                      <a:pt x="9423" y="18783"/>
                      <a:pt x="9335" y="18783"/>
                    </a:cubicBezTo>
                    <a:cubicBezTo>
                      <a:pt x="9246" y="18783"/>
                      <a:pt x="9158" y="19017"/>
                      <a:pt x="9158" y="19135"/>
                    </a:cubicBezTo>
                    <a:cubicBezTo>
                      <a:pt x="9069" y="19135"/>
                      <a:pt x="8892" y="19135"/>
                      <a:pt x="8715" y="19135"/>
                    </a:cubicBezTo>
                    <a:cubicBezTo>
                      <a:pt x="8449" y="19135"/>
                      <a:pt x="8272" y="19370"/>
                      <a:pt x="8272" y="19370"/>
                    </a:cubicBezTo>
                    <a:cubicBezTo>
                      <a:pt x="8095" y="19839"/>
                      <a:pt x="8095" y="19839"/>
                      <a:pt x="8095" y="19839"/>
                    </a:cubicBezTo>
                    <a:cubicBezTo>
                      <a:pt x="8095" y="19839"/>
                      <a:pt x="7653" y="20074"/>
                      <a:pt x="7653" y="20074"/>
                    </a:cubicBezTo>
                    <a:cubicBezTo>
                      <a:pt x="7564" y="20191"/>
                      <a:pt x="6767" y="20543"/>
                      <a:pt x="6767" y="20543"/>
                    </a:cubicBezTo>
                    <a:cubicBezTo>
                      <a:pt x="6148" y="20778"/>
                      <a:pt x="6148" y="20778"/>
                      <a:pt x="6148" y="20778"/>
                    </a:cubicBezTo>
                    <a:cubicBezTo>
                      <a:pt x="6148" y="20778"/>
                      <a:pt x="5971" y="20896"/>
                      <a:pt x="5882" y="20778"/>
                    </a:cubicBezTo>
                    <a:cubicBezTo>
                      <a:pt x="5794" y="20778"/>
                      <a:pt x="5528" y="21130"/>
                      <a:pt x="5528" y="21130"/>
                    </a:cubicBezTo>
                    <a:cubicBezTo>
                      <a:pt x="4997" y="21600"/>
                      <a:pt x="4997" y="21600"/>
                      <a:pt x="4997" y="21600"/>
                    </a:cubicBezTo>
                    <a:cubicBezTo>
                      <a:pt x="4466" y="21600"/>
                      <a:pt x="4466" y="21600"/>
                      <a:pt x="4466" y="21600"/>
                    </a:cubicBezTo>
                    <a:cubicBezTo>
                      <a:pt x="4466" y="21600"/>
                      <a:pt x="4466" y="21483"/>
                      <a:pt x="4466" y="21483"/>
                    </a:cubicBezTo>
                    <a:cubicBezTo>
                      <a:pt x="4466" y="21483"/>
                      <a:pt x="4466" y="21483"/>
                      <a:pt x="4466" y="21483"/>
                    </a:cubicBezTo>
                    <a:cubicBezTo>
                      <a:pt x="4466" y="21365"/>
                      <a:pt x="4466" y="21365"/>
                      <a:pt x="4466" y="21365"/>
                    </a:cubicBezTo>
                    <a:cubicBezTo>
                      <a:pt x="4466" y="21248"/>
                      <a:pt x="4377" y="21130"/>
                      <a:pt x="4377" y="20896"/>
                    </a:cubicBezTo>
                    <a:cubicBezTo>
                      <a:pt x="4289" y="20661"/>
                      <a:pt x="4200" y="20426"/>
                      <a:pt x="4200" y="20191"/>
                    </a:cubicBezTo>
                    <a:cubicBezTo>
                      <a:pt x="4200" y="20074"/>
                      <a:pt x="4289" y="19957"/>
                      <a:pt x="4289" y="19839"/>
                    </a:cubicBezTo>
                    <a:cubicBezTo>
                      <a:pt x="4289" y="19839"/>
                      <a:pt x="4289" y="19839"/>
                      <a:pt x="4289" y="19839"/>
                    </a:cubicBezTo>
                    <a:cubicBezTo>
                      <a:pt x="4377" y="19722"/>
                      <a:pt x="4377" y="19604"/>
                      <a:pt x="4377" y="19370"/>
                    </a:cubicBezTo>
                    <a:cubicBezTo>
                      <a:pt x="4289" y="18900"/>
                      <a:pt x="3935" y="18900"/>
                      <a:pt x="3846" y="18430"/>
                    </a:cubicBezTo>
                    <a:cubicBezTo>
                      <a:pt x="3758" y="18078"/>
                      <a:pt x="3403" y="17726"/>
                      <a:pt x="3403" y="17609"/>
                    </a:cubicBezTo>
                    <a:cubicBezTo>
                      <a:pt x="2784" y="17139"/>
                      <a:pt x="2430" y="17257"/>
                      <a:pt x="2076" y="16787"/>
                    </a:cubicBezTo>
                    <a:cubicBezTo>
                      <a:pt x="1987" y="16670"/>
                      <a:pt x="1899" y="16552"/>
                      <a:pt x="1899" y="16435"/>
                    </a:cubicBezTo>
                    <a:cubicBezTo>
                      <a:pt x="1987" y="16317"/>
                      <a:pt x="1987" y="16317"/>
                      <a:pt x="1987" y="16317"/>
                    </a:cubicBezTo>
                    <a:cubicBezTo>
                      <a:pt x="1987" y="16317"/>
                      <a:pt x="1899" y="16317"/>
                      <a:pt x="1810" y="16200"/>
                    </a:cubicBezTo>
                    <a:cubicBezTo>
                      <a:pt x="1721" y="16083"/>
                      <a:pt x="1633" y="15965"/>
                      <a:pt x="1544" y="15848"/>
                    </a:cubicBezTo>
                    <a:cubicBezTo>
                      <a:pt x="1544" y="15848"/>
                      <a:pt x="1544" y="15848"/>
                      <a:pt x="1544" y="15848"/>
                    </a:cubicBezTo>
                    <a:cubicBezTo>
                      <a:pt x="1633" y="15848"/>
                      <a:pt x="1721" y="15613"/>
                      <a:pt x="1721" y="15613"/>
                    </a:cubicBezTo>
                    <a:cubicBezTo>
                      <a:pt x="1810" y="15261"/>
                      <a:pt x="1810" y="15261"/>
                      <a:pt x="1810" y="15261"/>
                    </a:cubicBezTo>
                    <a:cubicBezTo>
                      <a:pt x="1899" y="15026"/>
                      <a:pt x="1899" y="15026"/>
                      <a:pt x="1899" y="15026"/>
                    </a:cubicBezTo>
                    <a:cubicBezTo>
                      <a:pt x="1899" y="15026"/>
                      <a:pt x="1810" y="14674"/>
                      <a:pt x="1721" y="14674"/>
                    </a:cubicBezTo>
                    <a:cubicBezTo>
                      <a:pt x="1721" y="14557"/>
                      <a:pt x="1456" y="14439"/>
                      <a:pt x="1456" y="14439"/>
                    </a:cubicBezTo>
                    <a:cubicBezTo>
                      <a:pt x="1456" y="13852"/>
                      <a:pt x="1456" y="13852"/>
                      <a:pt x="1456" y="13852"/>
                    </a:cubicBezTo>
                    <a:cubicBezTo>
                      <a:pt x="1367" y="13265"/>
                      <a:pt x="1367" y="13265"/>
                      <a:pt x="1367" y="13265"/>
                    </a:cubicBezTo>
                    <a:cubicBezTo>
                      <a:pt x="1190" y="12913"/>
                      <a:pt x="1190" y="12913"/>
                      <a:pt x="1190" y="12913"/>
                    </a:cubicBezTo>
                    <a:cubicBezTo>
                      <a:pt x="1190" y="12913"/>
                      <a:pt x="1367" y="12678"/>
                      <a:pt x="1456" y="12561"/>
                    </a:cubicBezTo>
                    <a:cubicBezTo>
                      <a:pt x="1456" y="12561"/>
                      <a:pt x="1544" y="12443"/>
                      <a:pt x="1633" y="12443"/>
                    </a:cubicBezTo>
                    <a:cubicBezTo>
                      <a:pt x="1721" y="12326"/>
                      <a:pt x="1899" y="12326"/>
                      <a:pt x="1987" y="12326"/>
                    </a:cubicBezTo>
                    <a:cubicBezTo>
                      <a:pt x="2076" y="12326"/>
                      <a:pt x="2253" y="12091"/>
                      <a:pt x="2253" y="12091"/>
                    </a:cubicBezTo>
                    <a:cubicBezTo>
                      <a:pt x="2253" y="12091"/>
                      <a:pt x="2253" y="11739"/>
                      <a:pt x="2164" y="11622"/>
                    </a:cubicBezTo>
                    <a:cubicBezTo>
                      <a:pt x="2164" y="11387"/>
                      <a:pt x="2341" y="11152"/>
                      <a:pt x="2341" y="11152"/>
                    </a:cubicBezTo>
                    <a:cubicBezTo>
                      <a:pt x="2341" y="11152"/>
                      <a:pt x="2607" y="10683"/>
                      <a:pt x="2695" y="10565"/>
                    </a:cubicBezTo>
                    <a:cubicBezTo>
                      <a:pt x="2784" y="10448"/>
                      <a:pt x="2872" y="9861"/>
                      <a:pt x="2872" y="9861"/>
                    </a:cubicBezTo>
                    <a:cubicBezTo>
                      <a:pt x="2518" y="9861"/>
                      <a:pt x="2518" y="9861"/>
                      <a:pt x="2518" y="9861"/>
                    </a:cubicBezTo>
                    <a:cubicBezTo>
                      <a:pt x="2164" y="9743"/>
                      <a:pt x="2164" y="9743"/>
                      <a:pt x="2164" y="9743"/>
                    </a:cubicBezTo>
                    <a:cubicBezTo>
                      <a:pt x="2164" y="9743"/>
                      <a:pt x="1810" y="9039"/>
                      <a:pt x="1810" y="9039"/>
                    </a:cubicBezTo>
                    <a:cubicBezTo>
                      <a:pt x="1810" y="8922"/>
                      <a:pt x="1633" y="8922"/>
                      <a:pt x="1633" y="8922"/>
                    </a:cubicBezTo>
                    <a:cubicBezTo>
                      <a:pt x="1633" y="8922"/>
                      <a:pt x="1279" y="8687"/>
                      <a:pt x="1279" y="8687"/>
                    </a:cubicBezTo>
                    <a:cubicBezTo>
                      <a:pt x="1190" y="8687"/>
                      <a:pt x="925" y="8570"/>
                      <a:pt x="925" y="8570"/>
                    </a:cubicBezTo>
                    <a:cubicBezTo>
                      <a:pt x="925" y="8570"/>
                      <a:pt x="571" y="7983"/>
                      <a:pt x="482" y="7748"/>
                    </a:cubicBezTo>
                    <a:cubicBezTo>
                      <a:pt x="394" y="7513"/>
                      <a:pt x="305" y="7396"/>
                      <a:pt x="305" y="7396"/>
                    </a:cubicBezTo>
                    <a:cubicBezTo>
                      <a:pt x="305" y="7396"/>
                      <a:pt x="217" y="7161"/>
                      <a:pt x="128" y="7043"/>
                    </a:cubicBezTo>
                    <a:cubicBezTo>
                      <a:pt x="40" y="6926"/>
                      <a:pt x="40" y="6691"/>
                      <a:pt x="40" y="6691"/>
                    </a:cubicBezTo>
                    <a:cubicBezTo>
                      <a:pt x="40" y="6691"/>
                      <a:pt x="128" y="6339"/>
                      <a:pt x="40" y="6104"/>
                    </a:cubicBezTo>
                    <a:cubicBezTo>
                      <a:pt x="40" y="5987"/>
                      <a:pt x="-49" y="5517"/>
                      <a:pt x="40" y="5517"/>
                    </a:cubicBezTo>
                    <a:cubicBezTo>
                      <a:pt x="128" y="5283"/>
                      <a:pt x="217" y="5048"/>
                      <a:pt x="394" y="4930"/>
                    </a:cubicBezTo>
                    <a:cubicBezTo>
                      <a:pt x="482" y="4930"/>
                      <a:pt x="482" y="4930"/>
                      <a:pt x="571" y="4930"/>
                    </a:cubicBezTo>
                    <a:cubicBezTo>
                      <a:pt x="659" y="4930"/>
                      <a:pt x="571" y="4578"/>
                      <a:pt x="571" y="4578"/>
                    </a:cubicBezTo>
                    <a:lnTo>
                      <a:pt x="571" y="4461"/>
                    </a:lnTo>
                    <a:close/>
                  </a:path>
                </a:pathLst>
              </a:custGeom>
              <a:solidFill>
                <a:srgbClr val="57565A">
                  <a:alpha val="15000"/>
                </a:srgbClr>
              </a:solidFill>
              <a:ln w="3175" cap="rnd">
                <a:solidFill>
                  <a:srgbClr val="9A999D"/>
                </a:solidFill>
                <a:prstDash val="solid"/>
                <a:round/>
              </a:ln>
              <a:effectLst/>
            </p:spPr>
            <p:txBody>
              <a:bodyPr wrap="square" lIns="35718" tIns="35718" rIns="35718" bIns="35718" numCol="1" anchor="t">
                <a:noAutofit/>
              </a:bodyPr>
              <a:lstStyle/>
              <a:p>
                <a:pPr defTabSz="857228">
                  <a:defRPr sz="1100">
                    <a:solidFill>
                      <a:srgbClr val="57565A"/>
                    </a:solidFill>
                    <a:latin typeface="Open Sans Light"/>
                    <a:ea typeface="Open Sans Light"/>
                    <a:cs typeface="Open Sans Light"/>
                    <a:sym typeface="Open Sans Light"/>
                  </a:defRPr>
                </a:pPr>
              </a:p>
            </p:txBody>
          </p:sp>
          <p:sp>
            <p:nvSpPr>
              <p:cNvPr id="1070" name="Freeform 212"/>
              <p:cNvSpPr/>
              <p:nvPr/>
            </p:nvSpPr>
            <p:spPr>
              <a:xfrm>
                <a:off x="5387114" y="2970581"/>
                <a:ext cx="640705" cy="5078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7265"/>
                    </a:moveTo>
                    <a:cubicBezTo>
                      <a:pt x="79" y="7265"/>
                      <a:pt x="237" y="7168"/>
                      <a:pt x="316" y="7168"/>
                    </a:cubicBezTo>
                    <a:cubicBezTo>
                      <a:pt x="316" y="7071"/>
                      <a:pt x="396" y="7071"/>
                      <a:pt x="396" y="6974"/>
                    </a:cubicBezTo>
                    <a:cubicBezTo>
                      <a:pt x="396" y="6974"/>
                      <a:pt x="158" y="6877"/>
                      <a:pt x="79" y="6683"/>
                    </a:cubicBezTo>
                    <a:cubicBezTo>
                      <a:pt x="79" y="6683"/>
                      <a:pt x="237" y="6587"/>
                      <a:pt x="237" y="6587"/>
                    </a:cubicBezTo>
                    <a:cubicBezTo>
                      <a:pt x="237" y="6587"/>
                      <a:pt x="712" y="6683"/>
                      <a:pt x="870" y="6683"/>
                    </a:cubicBezTo>
                    <a:cubicBezTo>
                      <a:pt x="1029" y="6683"/>
                      <a:pt x="1582" y="6490"/>
                      <a:pt x="1582" y="6490"/>
                    </a:cubicBezTo>
                    <a:cubicBezTo>
                      <a:pt x="1741" y="6877"/>
                      <a:pt x="1741" y="6877"/>
                      <a:pt x="1741" y="6877"/>
                    </a:cubicBezTo>
                    <a:cubicBezTo>
                      <a:pt x="1741" y="6877"/>
                      <a:pt x="2611" y="6877"/>
                      <a:pt x="2927" y="6974"/>
                    </a:cubicBezTo>
                    <a:cubicBezTo>
                      <a:pt x="3086" y="7071"/>
                      <a:pt x="3086" y="6974"/>
                      <a:pt x="3244" y="6877"/>
                    </a:cubicBezTo>
                    <a:cubicBezTo>
                      <a:pt x="3323" y="6780"/>
                      <a:pt x="3481" y="6683"/>
                      <a:pt x="3560" y="6780"/>
                    </a:cubicBezTo>
                    <a:cubicBezTo>
                      <a:pt x="3640" y="6780"/>
                      <a:pt x="3640" y="6780"/>
                      <a:pt x="3798" y="6877"/>
                    </a:cubicBezTo>
                    <a:cubicBezTo>
                      <a:pt x="3956" y="6974"/>
                      <a:pt x="4193" y="7071"/>
                      <a:pt x="4352" y="7071"/>
                    </a:cubicBezTo>
                    <a:cubicBezTo>
                      <a:pt x="4668" y="7071"/>
                      <a:pt x="4668" y="7071"/>
                      <a:pt x="4668" y="7071"/>
                    </a:cubicBezTo>
                    <a:cubicBezTo>
                      <a:pt x="4747" y="6780"/>
                      <a:pt x="4747" y="6780"/>
                      <a:pt x="4747" y="6780"/>
                    </a:cubicBezTo>
                    <a:cubicBezTo>
                      <a:pt x="4905" y="6974"/>
                      <a:pt x="4589" y="5715"/>
                      <a:pt x="4747" y="5715"/>
                    </a:cubicBezTo>
                    <a:cubicBezTo>
                      <a:pt x="4985" y="5618"/>
                      <a:pt x="5064" y="5909"/>
                      <a:pt x="5380" y="5812"/>
                    </a:cubicBezTo>
                    <a:cubicBezTo>
                      <a:pt x="5697" y="5618"/>
                      <a:pt x="6171" y="6393"/>
                      <a:pt x="6251" y="6005"/>
                    </a:cubicBezTo>
                    <a:cubicBezTo>
                      <a:pt x="6330" y="5715"/>
                      <a:pt x="6804" y="6102"/>
                      <a:pt x="6409" y="5715"/>
                    </a:cubicBezTo>
                    <a:cubicBezTo>
                      <a:pt x="5934" y="5230"/>
                      <a:pt x="6092" y="5327"/>
                      <a:pt x="5776" y="5230"/>
                    </a:cubicBezTo>
                    <a:cubicBezTo>
                      <a:pt x="5459" y="5037"/>
                      <a:pt x="5222" y="4940"/>
                      <a:pt x="5064" y="4843"/>
                    </a:cubicBezTo>
                    <a:cubicBezTo>
                      <a:pt x="4905" y="4843"/>
                      <a:pt x="4985" y="4843"/>
                      <a:pt x="4747" y="4649"/>
                    </a:cubicBezTo>
                    <a:cubicBezTo>
                      <a:pt x="4510" y="4456"/>
                      <a:pt x="4273" y="4262"/>
                      <a:pt x="4273" y="4262"/>
                    </a:cubicBezTo>
                    <a:cubicBezTo>
                      <a:pt x="4273" y="4262"/>
                      <a:pt x="4035" y="4165"/>
                      <a:pt x="4035" y="3971"/>
                    </a:cubicBezTo>
                    <a:cubicBezTo>
                      <a:pt x="3956" y="3778"/>
                      <a:pt x="3877" y="3487"/>
                      <a:pt x="3877" y="3487"/>
                    </a:cubicBezTo>
                    <a:cubicBezTo>
                      <a:pt x="4273" y="3100"/>
                      <a:pt x="4273" y="3100"/>
                      <a:pt x="4273" y="3100"/>
                    </a:cubicBezTo>
                    <a:cubicBezTo>
                      <a:pt x="4510" y="2422"/>
                      <a:pt x="4510" y="2422"/>
                      <a:pt x="4510" y="2422"/>
                    </a:cubicBezTo>
                    <a:cubicBezTo>
                      <a:pt x="4510" y="2422"/>
                      <a:pt x="4273" y="2228"/>
                      <a:pt x="4668" y="2228"/>
                    </a:cubicBezTo>
                    <a:cubicBezTo>
                      <a:pt x="4985" y="2228"/>
                      <a:pt x="4985" y="2228"/>
                      <a:pt x="4985" y="2228"/>
                    </a:cubicBezTo>
                    <a:cubicBezTo>
                      <a:pt x="4985" y="2228"/>
                      <a:pt x="5064" y="2809"/>
                      <a:pt x="5143" y="2712"/>
                    </a:cubicBezTo>
                    <a:cubicBezTo>
                      <a:pt x="5301" y="2712"/>
                      <a:pt x="5380" y="2518"/>
                      <a:pt x="5459" y="2422"/>
                    </a:cubicBezTo>
                    <a:cubicBezTo>
                      <a:pt x="5538" y="2325"/>
                      <a:pt x="5776" y="2034"/>
                      <a:pt x="5855" y="2131"/>
                    </a:cubicBezTo>
                    <a:cubicBezTo>
                      <a:pt x="5855" y="2325"/>
                      <a:pt x="5618" y="2615"/>
                      <a:pt x="5934" y="2615"/>
                    </a:cubicBezTo>
                    <a:cubicBezTo>
                      <a:pt x="6251" y="2615"/>
                      <a:pt x="6171" y="2809"/>
                      <a:pt x="6409" y="2906"/>
                    </a:cubicBezTo>
                    <a:cubicBezTo>
                      <a:pt x="6646" y="2906"/>
                      <a:pt x="6884" y="3100"/>
                      <a:pt x="6884" y="3196"/>
                    </a:cubicBezTo>
                    <a:cubicBezTo>
                      <a:pt x="6884" y="3293"/>
                      <a:pt x="6884" y="3390"/>
                      <a:pt x="6963" y="3487"/>
                    </a:cubicBezTo>
                    <a:cubicBezTo>
                      <a:pt x="7121" y="3584"/>
                      <a:pt x="7200" y="3487"/>
                      <a:pt x="7358" y="3487"/>
                    </a:cubicBezTo>
                    <a:cubicBezTo>
                      <a:pt x="7516" y="3487"/>
                      <a:pt x="7516" y="3293"/>
                      <a:pt x="7596" y="3487"/>
                    </a:cubicBezTo>
                    <a:cubicBezTo>
                      <a:pt x="7596" y="3681"/>
                      <a:pt x="7675" y="3778"/>
                      <a:pt x="7675" y="3778"/>
                    </a:cubicBezTo>
                    <a:cubicBezTo>
                      <a:pt x="7991" y="4262"/>
                      <a:pt x="7991" y="4262"/>
                      <a:pt x="7991" y="4262"/>
                    </a:cubicBezTo>
                    <a:cubicBezTo>
                      <a:pt x="8308" y="4649"/>
                      <a:pt x="8308" y="4649"/>
                      <a:pt x="8308" y="4649"/>
                    </a:cubicBezTo>
                    <a:cubicBezTo>
                      <a:pt x="8308" y="4649"/>
                      <a:pt x="8070" y="4649"/>
                      <a:pt x="8387" y="4843"/>
                    </a:cubicBezTo>
                    <a:cubicBezTo>
                      <a:pt x="8703" y="4940"/>
                      <a:pt x="8941" y="4940"/>
                      <a:pt x="8941" y="4940"/>
                    </a:cubicBezTo>
                    <a:cubicBezTo>
                      <a:pt x="8941" y="4940"/>
                      <a:pt x="8941" y="4940"/>
                      <a:pt x="9257" y="5037"/>
                    </a:cubicBezTo>
                    <a:cubicBezTo>
                      <a:pt x="9574" y="5134"/>
                      <a:pt x="9811" y="5327"/>
                      <a:pt x="10127" y="5230"/>
                    </a:cubicBezTo>
                    <a:cubicBezTo>
                      <a:pt x="10523" y="5230"/>
                      <a:pt x="10840" y="4746"/>
                      <a:pt x="10840" y="4746"/>
                    </a:cubicBezTo>
                    <a:cubicBezTo>
                      <a:pt x="10840" y="4746"/>
                      <a:pt x="10998" y="4456"/>
                      <a:pt x="10919" y="4262"/>
                    </a:cubicBezTo>
                    <a:cubicBezTo>
                      <a:pt x="10919" y="4068"/>
                      <a:pt x="11077" y="3681"/>
                      <a:pt x="11235" y="3584"/>
                    </a:cubicBezTo>
                    <a:cubicBezTo>
                      <a:pt x="11393" y="3487"/>
                      <a:pt x="11156" y="3390"/>
                      <a:pt x="11235" y="3196"/>
                    </a:cubicBezTo>
                    <a:cubicBezTo>
                      <a:pt x="11314" y="3100"/>
                      <a:pt x="11393" y="3003"/>
                      <a:pt x="11473" y="2906"/>
                    </a:cubicBezTo>
                    <a:cubicBezTo>
                      <a:pt x="11631" y="2809"/>
                      <a:pt x="12105" y="2228"/>
                      <a:pt x="12105" y="2228"/>
                    </a:cubicBezTo>
                    <a:cubicBezTo>
                      <a:pt x="12264" y="1743"/>
                      <a:pt x="12264" y="1743"/>
                      <a:pt x="12264" y="1743"/>
                    </a:cubicBezTo>
                    <a:cubicBezTo>
                      <a:pt x="12264" y="1743"/>
                      <a:pt x="12264" y="1162"/>
                      <a:pt x="12343" y="1065"/>
                    </a:cubicBezTo>
                    <a:cubicBezTo>
                      <a:pt x="12422" y="969"/>
                      <a:pt x="12659" y="194"/>
                      <a:pt x="12659" y="194"/>
                    </a:cubicBezTo>
                    <a:cubicBezTo>
                      <a:pt x="12738" y="0"/>
                      <a:pt x="12738" y="0"/>
                      <a:pt x="12738" y="0"/>
                    </a:cubicBezTo>
                    <a:cubicBezTo>
                      <a:pt x="12738" y="0"/>
                      <a:pt x="14321" y="1743"/>
                      <a:pt x="14400" y="1743"/>
                    </a:cubicBezTo>
                    <a:cubicBezTo>
                      <a:pt x="14479" y="1743"/>
                      <a:pt x="15112" y="2228"/>
                      <a:pt x="15191" y="2422"/>
                    </a:cubicBezTo>
                    <a:cubicBezTo>
                      <a:pt x="15270" y="2518"/>
                      <a:pt x="15745" y="3293"/>
                      <a:pt x="15745" y="3293"/>
                    </a:cubicBezTo>
                    <a:cubicBezTo>
                      <a:pt x="15824" y="3681"/>
                      <a:pt x="15824" y="3681"/>
                      <a:pt x="15824" y="3681"/>
                    </a:cubicBezTo>
                    <a:cubicBezTo>
                      <a:pt x="15824" y="3681"/>
                      <a:pt x="15824" y="3971"/>
                      <a:pt x="15982" y="4165"/>
                    </a:cubicBezTo>
                    <a:cubicBezTo>
                      <a:pt x="16141" y="4262"/>
                      <a:pt x="16457" y="4649"/>
                      <a:pt x="16615" y="4746"/>
                    </a:cubicBezTo>
                    <a:cubicBezTo>
                      <a:pt x="16774" y="4746"/>
                      <a:pt x="17407" y="5230"/>
                      <a:pt x="17407" y="5230"/>
                    </a:cubicBezTo>
                    <a:cubicBezTo>
                      <a:pt x="17407" y="5230"/>
                      <a:pt x="17486" y="4940"/>
                      <a:pt x="17565" y="5134"/>
                    </a:cubicBezTo>
                    <a:cubicBezTo>
                      <a:pt x="17644" y="5327"/>
                      <a:pt x="17723" y="5618"/>
                      <a:pt x="17723" y="5715"/>
                    </a:cubicBezTo>
                    <a:cubicBezTo>
                      <a:pt x="17723" y="5812"/>
                      <a:pt x="17802" y="6199"/>
                      <a:pt x="17960" y="6102"/>
                    </a:cubicBezTo>
                    <a:cubicBezTo>
                      <a:pt x="18119" y="6102"/>
                      <a:pt x="18593" y="6102"/>
                      <a:pt x="18593" y="6102"/>
                    </a:cubicBezTo>
                    <a:cubicBezTo>
                      <a:pt x="18593" y="6102"/>
                      <a:pt x="18673" y="6296"/>
                      <a:pt x="18910" y="6296"/>
                    </a:cubicBezTo>
                    <a:cubicBezTo>
                      <a:pt x="19147" y="6296"/>
                      <a:pt x="19226" y="6199"/>
                      <a:pt x="19385" y="6102"/>
                    </a:cubicBezTo>
                    <a:cubicBezTo>
                      <a:pt x="19464" y="6102"/>
                      <a:pt x="20097" y="6005"/>
                      <a:pt x="20097" y="6005"/>
                    </a:cubicBezTo>
                    <a:cubicBezTo>
                      <a:pt x="20571" y="6296"/>
                      <a:pt x="20571" y="6296"/>
                      <a:pt x="20571" y="6296"/>
                    </a:cubicBezTo>
                    <a:cubicBezTo>
                      <a:pt x="21046" y="6490"/>
                      <a:pt x="21046" y="6490"/>
                      <a:pt x="21046" y="6490"/>
                    </a:cubicBezTo>
                    <a:cubicBezTo>
                      <a:pt x="21442" y="6974"/>
                      <a:pt x="21442" y="6974"/>
                      <a:pt x="21442" y="6974"/>
                    </a:cubicBezTo>
                    <a:cubicBezTo>
                      <a:pt x="21600" y="7361"/>
                      <a:pt x="21600" y="7361"/>
                      <a:pt x="21600" y="7361"/>
                    </a:cubicBezTo>
                    <a:cubicBezTo>
                      <a:pt x="21600" y="7361"/>
                      <a:pt x="21125" y="6877"/>
                      <a:pt x="21046" y="6877"/>
                    </a:cubicBezTo>
                    <a:cubicBezTo>
                      <a:pt x="20967" y="6974"/>
                      <a:pt x="20809" y="6974"/>
                      <a:pt x="20730" y="6974"/>
                    </a:cubicBezTo>
                    <a:cubicBezTo>
                      <a:pt x="20571" y="7071"/>
                      <a:pt x="20176" y="7168"/>
                      <a:pt x="20176" y="7168"/>
                    </a:cubicBezTo>
                    <a:cubicBezTo>
                      <a:pt x="19938" y="7361"/>
                      <a:pt x="19938" y="7361"/>
                      <a:pt x="19938" y="7361"/>
                    </a:cubicBezTo>
                    <a:cubicBezTo>
                      <a:pt x="19622" y="7361"/>
                      <a:pt x="19622" y="7361"/>
                      <a:pt x="19622" y="7361"/>
                    </a:cubicBezTo>
                    <a:cubicBezTo>
                      <a:pt x="19385" y="7846"/>
                      <a:pt x="19385" y="7846"/>
                      <a:pt x="19385" y="7846"/>
                    </a:cubicBezTo>
                    <a:cubicBezTo>
                      <a:pt x="18989" y="8233"/>
                      <a:pt x="18989" y="8233"/>
                      <a:pt x="18989" y="8233"/>
                    </a:cubicBezTo>
                    <a:cubicBezTo>
                      <a:pt x="18514" y="8717"/>
                      <a:pt x="18514" y="8717"/>
                      <a:pt x="18514" y="8717"/>
                    </a:cubicBezTo>
                    <a:cubicBezTo>
                      <a:pt x="18277" y="9396"/>
                      <a:pt x="18277" y="9396"/>
                      <a:pt x="18277" y="9396"/>
                    </a:cubicBezTo>
                    <a:cubicBezTo>
                      <a:pt x="18277" y="9396"/>
                      <a:pt x="18593" y="9686"/>
                      <a:pt x="18514" y="9686"/>
                    </a:cubicBezTo>
                    <a:cubicBezTo>
                      <a:pt x="18435" y="9783"/>
                      <a:pt x="18277" y="9977"/>
                      <a:pt x="18277" y="9977"/>
                    </a:cubicBezTo>
                    <a:cubicBezTo>
                      <a:pt x="18435" y="10267"/>
                      <a:pt x="18435" y="10267"/>
                      <a:pt x="18435" y="10267"/>
                    </a:cubicBezTo>
                    <a:cubicBezTo>
                      <a:pt x="18356" y="10655"/>
                      <a:pt x="18356" y="10655"/>
                      <a:pt x="18356" y="10655"/>
                    </a:cubicBezTo>
                    <a:cubicBezTo>
                      <a:pt x="18673" y="11042"/>
                      <a:pt x="18673" y="11042"/>
                      <a:pt x="18673" y="11042"/>
                    </a:cubicBezTo>
                    <a:cubicBezTo>
                      <a:pt x="18593" y="11333"/>
                      <a:pt x="18593" y="11333"/>
                      <a:pt x="18593" y="11333"/>
                    </a:cubicBezTo>
                    <a:cubicBezTo>
                      <a:pt x="18673" y="11720"/>
                      <a:pt x="18673" y="11720"/>
                      <a:pt x="18673" y="11720"/>
                    </a:cubicBezTo>
                    <a:cubicBezTo>
                      <a:pt x="18673" y="11720"/>
                      <a:pt x="18989" y="11720"/>
                      <a:pt x="18673" y="12108"/>
                    </a:cubicBezTo>
                    <a:cubicBezTo>
                      <a:pt x="18435" y="12398"/>
                      <a:pt x="18356" y="12495"/>
                      <a:pt x="18356" y="12592"/>
                    </a:cubicBezTo>
                    <a:cubicBezTo>
                      <a:pt x="18435" y="12786"/>
                      <a:pt x="18514" y="13173"/>
                      <a:pt x="18514" y="13173"/>
                    </a:cubicBezTo>
                    <a:cubicBezTo>
                      <a:pt x="18514" y="13173"/>
                      <a:pt x="18435" y="13464"/>
                      <a:pt x="18593" y="13657"/>
                    </a:cubicBezTo>
                    <a:cubicBezTo>
                      <a:pt x="18673" y="13754"/>
                      <a:pt x="19068" y="13948"/>
                      <a:pt x="19068" y="13948"/>
                    </a:cubicBezTo>
                    <a:cubicBezTo>
                      <a:pt x="19068" y="13948"/>
                      <a:pt x="19226" y="14239"/>
                      <a:pt x="19226" y="14335"/>
                    </a:cubicBezTo>
                    <a:cubicBezTo>
                      <a:pt x="19147" y="14432"/>
                      <a:pt x="18673" y="14529"/>
                      <a:pt x="18673" y="14529"/>
                    </a:cubicBezTo>
                    <a:cubicBezTo>
                      <a:pt x="18673" y="14529"/>
                      <a:pt x="18673" y="14820"/>
                      <a:pt x="18673" y="14917"/>
                    </a:cubicBezTo>
                    <a:cubicBezTo>
                      <a:pt x="18673" y="15013"/>
                      <a:pt x="18752" y="15498"/>
                      <a:pt x="18752" y="15498"/>
                    </a:cubicBezTo>
                    <a:cubicBezTo>
                      <a:pt x="18910" y="16079"/>
                      <a:pt x="18910" y="16079"/>
                      <a:pt x="18910" y="16079"/>
                    </a:cubicBezTo>
                    <a:cubicBezTo>
                      <a:pt x="18910" y="16079"/>
                      <a:pt x="18910" y="16466"/>
                      <a:pt x="18752" y="16660"/>
                    </a:cubicBezTo>
                    <a:cubicBezTo>
                      <a:pt x="18514" y="16854"/>
                      <a:pt x="18435" y="16951"/>
                      <a:pt x="18277" y="16757"/>
                    </a:cubicBezTo>
                    <a:cubicBezTo>
                      <a:pt x="18593" y="16370"/>
                      <a:pt x="18593" y="16370"/>
                      <a:pt x="18593" y="16370"/>
                    </a:cubicBezTo>
                    <a:cubicBezTo>
                      <a:pt x="18514" y="15982"/>
                      <a:pt x="18514" y="15982"/>
                      <a:pt x="18514" y="15982"/>
                    </a:cubicBezTo>
                    <a:cubicBezTo>
                      <a:pt x="18277" y="16079"/>
                      <a:pt x="18277" y="16079"/>
                      <a:pt x="18277" y="16079"/>
                    </a:cubicBezTo>
                    <a:cubicBezTo>
                      <a:pt x="18119" y="15595"/>
                      <a:pt x="18119" y="15595"/>
                      <a:pt x="18119" y="15595"/>
                    </a:cubicBezTo>
                    <a:cubicBezTo>
                      <a:pt x="17802" y="15691"/>
                      <a:pt x="17802" y="15691"/>
                      <a:pt x="17802" y="15691"/>
                    </a:cubicBezTo>
                    <a:cubicBezTo>
                      <a:pt x="17644" y="16273"/>
                      <a:pt x="17644" y="16273"/>
                      <a:pt x="17644" y="16273"/>
                    </a:cubicBezTo>
                    <a:cubicBezTo>
                      <a:pt x="17802" y="16854"/>
                      <a:pt x="17802" y="16854"/>
                      <a:pt x="17802" y="16854"/>
                    </a:cubicBezTo>
                    <a:cubicBezTo>
                      <a:pt x="17881" y="17144"/>
                      <a:pt x="17881" y="17144"/>
                      <a:pt x="17881" y="17144"/>
                    </a:cubicBezTo>
                    <a:cubicBezTo>
                      <a:pt x="17881" y="17144"/>
                      <a:pt x="17723" y="17144"/>
                      <a:pt x="17644" y="17241"/>
                    </a:cubicBezTo>
                    <a:cubicBezTo>
                      <a:pt x="17644" y="17241"/>
                      <a:pt x="17486" y="17338"/>
                      <a:pt x="17565" y="17435"/>
                    </a:cubicBezTo>
                    <a:cubicBezTo>
                      <a:pt x="17644" y="17532"/>
                      <a:pt x="17723" y="17726"/>
                      <a:pt x="17723" y="17726"/>
                    </a:cubicBezTo>
                    <a:cubicBezTo>
                      <a:pt x="17723" y="17822"/>
                      <a:pt x="17802" y="18210"/>
                      <a:pt x="17802" y="18210"/>
                    </a:cubicBezTo>
                    <a:cubicBezTo>
                      <a:pt x="17960" y="18597"/>
                      <a:pt x="17960" y="18597"/>
                      <a:pt x="17960" y="18597"/>
                    </a:cubicBezTo>
                    <a:cubicBezTo>
                      <a:pt x="17960" y="18597"/>
                      <a:pt x="18198" y="19372"/>
                      <a:pt x="18198" y="19469"/>
                    </a:cubicBezTo>
                    <a:cubicBezTo>
                      <a:pt x="18198" y="19469"/>
                      <a:pt x="18356" y="20244"/>
                      <a:pt x="18356" y="20244"/>
                    </a:cubicBezTo>
                    <a:cubicBezTo>
                      <a:pt x="18356" y="20244"/>
                      <a:pt x="17960" y="20728"/>
                      <a:pt x="17881" y="20825"/>
                    </a:cubicBezTo>
                    <a:cubicBezTo>
                      <a:pt x="17723" y="20922"/>
                      <a:pt x="17723" y="21116"/>
                      <a:pt x="17644" y="21019"/>
                    </a:cubicBezTo>
                    <a:cubicBezTo>
                      <a:pt x="17565" y="20922"/>
                      <a:pt x="17407" y="20728"/>
                      <a:pt x="17248" y="20631"/>
                    </a:cubicBezTo>
                    <a:cubicBezTo>
                      <a:pt x="17169" y="20535"/>
                      <a:pt x="16774" y="20147"/>
                      <a:pt x="16695" y="20050"/>
                    </a:cubicBezTo>
                    <a:cubicBezTo>
                      <a:pt x="16615" y="19953"/>
                      <a:pt x="16457" y="19857"/>
                      <a:pt x="16457" y="19857"/>
                    </a:cubicBezTo>
                    <a:cubicBezTo>
                      <a:pt x="16457" y="19857"/>
                      <a:pt x="16378" y="20050"/>
                      <a:pt x="16299" y="20050"/>
                    </a:cubicBezTo>
                    <a:cubicBezTo>
                      <a:pt x="16220" y="20050"/>
                      <a:pt x="16062" y="19953"/>
                      <a:pt x="16062" y="19953"/>
                    </a:cubicBezTo>
                    <a:cubicBezTo>
                      <a:pt x="15982" y="19953"/>
                      <a:pt x="15824" y="19857"/>
                      <a:pt x="15745" y="19760"/>
                    </a:cubicBezTo>
                    <a:cubicBezTo>
                      <a:pt x="15587" y="19566"/>
                      <a:pt x="15508" y="19372"/>
                      <a:pt x="15429" y="19372"/>
                    </a:cubicBezTo>
                    <a:cubicBezTo>
                      <a:pt x="15429" y="19372"/>
                      <a:pt x="15429" y="19275"/>
                      <a:pt x="15112" y="19275"/>
                    </a:cubicBezTo>
                    <a:cubicBezTo>
                      <a:pt x="14796" y="19372"/>
                      <a:pt x="14163" y="19372"/>
                      <a:pt x="14558" y="18791"/>
                    </a:cubicBezTo>
                    <a:cubicBezTo>
                      <a:pt x="14637" y="18597"/>
                      <a:pt x="14479" y="18307"/>
                      <a:pt x="14954" y="18016"/>
                    </a:cubicBezTo>
                    <a:cubicBezTo>
                      <a:pt x="14954" y="18016"/>
                      <a:pt x="15349" y="17822"/>
                      <a:pt x="15429" y="17629"/>
                    </a:cubicBezTo>
                    <a:cubicBezTo>
                      <a:pt x="15587" y="17435"/>
                      <a:pt x="15270" y="17144"/>
                      <a:pt x="15270" y="17144"/>
                    </a:cubicBezTo>
                    <a:cubicBezTo>
                      <a:pt x="15191" y="17144"/>
                      <a:pt x="15112" y="17144"/>
                      <a:pt x="14954" y="17048"/>
                    </a:cubicBezTo>
                    <a:cubicBezTo>
                      <a:pt x="14875" y="17048"/>
                      <a:pt x="14479" y="16757"/>
                      <a:pt x="14479" y="16660"/>
                    </a:cubicBezTo>
                    <a:cubicBezTo>
                      <a:pt x="14400" y="16466"/>
                      <a:pt x="14400" y="16370"/>
                      <a:pt x="14479" y="15982"/>
                    </a:cubicBezTo>
                    <a:cubicBezTo>
                      <a:pt x="14558" y="15595"/>
                      <a:pt x="14637" y="15788"/>
                      <a:pt x="14796" y="15595"/>
                    </a:cubicBezTo>
                    <a:cubicBezTo>
                      <a:pt x="15033" y="15304"/>
                      <a:pt x="15191" y="15110"/>
                      <a:pt x="14954" y="14917"/>
                    </a:cubicBezTo>
                    <a:cubicBezTo>
                      <a:pt x="14716" y="14820"/>
                      <a:pt x="14637" y="14917"/>
                      <a:pt x="14163" y="14529"/>
                    </a:cubicBezTo>
                    <a:cubicBezTo>
                      <a:pt x="13688" y="14142"/>
                      <a:pt x="13530" y="13948"/>
                      <a:pt x="13451" y="13948"/>
                    </a:cubicBezTo>
                    <a:cubicBezTo>
                      <a:pt x="13371" y="13851"/>
                      <a:pt x="13292" y="13754"/>
                      <a:pt x="13134" y="13851"/>
                    </a:cubicBezTo>
                    <a:cubicBezTo>
                      <a:pt x="13055" y="13948"/>
                      <a:pt x="12659" y="14432"/>
                      <a:pt x="12580" y="14529"/>
                    </a:cubicBezTo>
                    <a:cubicBezTo>
                      <a:pt x="12501" y="14626"/>
                      <a:pt x="12026" y="15110"/>
                      <a:pt x="12026" y="15110"/>
                    </a:cubicBezTo>
                    <a:cubicBezTo>
                      <a:pt x="11947" y="15207"/>
                      <a:pt x="11156" y="15885"/>
                      <a:pt x="11156" y="15885"/>
                    </a:cubicBezTo>
                    <a:cubicBezTo>
                      <a:pt x="11156" y="15885"/>
                      <a:pt x="10919" y="16660"/>
                      <a:pt x="10760" y="16951"/>
                    </a:cubicBezTo>
                    <a:cubicBezTo>
                      <a:pt x="10681" y="17241"/>
                      <a:pt x="10207" y="17629"/>
                      <a:pt x="10207" y="17822"/>
                    </a:cubicBezTo>
                    <a:cubicBezTo>
                      <a:pt x="10207" y="17919"/>
                      <a:pt x="10207" y="18210"/>
                      <a:pt x="10127" y="18307"/>
                    </a:cubicBezTo>
                    <a:cubicBezTo>
                      <a:pt x="10127" y="18307"/>
                      <a:pt x="9890" y="18694"/>
                      <a:pt x="9732" y="18694"/>
                    </a:cubicBezTo>
                    <a:cubicBezTo>
                      <a:pt x="9653" y="18791"/>
                      <a:pt x="9178" y="18888"/>
                      <a:pt x="9178" y="19082"/>
                    </a:cubicBezTo>
                    <a:cubicBezTo>
                      <a:pt x="9178" y="19275"/>
                      <a:pt x="9415" y="19275"/>
                      <a:pt x="9178" y="19663"/>
                    </a:cubicBezTo>
                    <a:cubicBezTo>
                      <a:pt x="8941" y="19953"/>
                      <a:pt x="8703" y="21309"/>
                      <a:pt x="8466" y="20147"/>
                    </a:cubicBezTo>
                    <a:cubicBezTo>
                      <a:pt x="8308" y="19372"/>
                      <a:pt x="8308" y="19275"/>
                      <a:pt x="8149" y="19178"/>
                    </a:cubicBezTo>
                    <a:cubicBezTo>
                      <a:pt x="7912" y="18985"/>
                      <a:pt x="7754" y="18888"/>
                      <a:pt x="7754" y="18888"/>
                    </a:cubicBezTo>
                    <a:cubicBezTo>
                      <a:pt x="7754" y="18888"/>
                      <a:pt x="7596" y="18597"/>
                      <a:pt x="7912" y="18500"/>
                    </a:cubicBezTo>
                    <a:cubicBezTo>
                      <a:pt x="8229" y="18500"/>
                      <a:pt x="8308" y="18694"/>
                      <a:pt x="8466" y="18500"/>
                    </a:cubicBezTo>
                    <a:cubicBezTo>
                      <a:pt x="8703" y="18307"/>
                      <a:pt x="8782" y="18210"/>
                      <a:pt x="8466" y="18113"/>
                    </a:cubicBezTo>
                    <a:cubicBezTo>
                      <a:pt x="8149" y="18016"/>
                      <a:pt x="8308" y="18210"/>
                      <a:pt x="7991" y="18016"/>
                    </a:cubicBezTo>
                    <a:cubicBezTo>
                      <a:pt x="7754" y="17726"/>
                      <a:pt x="7675" y="17726"/>
                      <a:pt x="7596" y="17629"/>
                    </a:cubicBezTo>
                    <a:cubicBezTo>
                      <a:pt x="7596" y="17532"/>
                      <a:pt x="7596" y="17532"/>
                      <a:pt x="7675" y="17435"/>
                    </a:cubicBezTo>
                    <a:cubicBezTo>
                      <a:pt x="7833" y="17144"/>
                      <a:pt x="7833" y="17144"/>
                      <a:pt x="7833" y="17144"/>
                    </a:cubicBezTo>
                    <a:cubicBezTo>
                      <a:pt x="7833" y="17144"/>
                      <a:pt x="7833" y="17144"/>
                      <a:pt x="7754" y="17144"/>
                    </a:cubicBezTo>
                    <a:cubicBezTo>
                      <a:pt x="7754" y="16951"/>
                      <a:pt x="7912" y="16757"/>
                      <a:pt x="7912" y="16563"/>
                    </a:cubicBezTo>
                    <a:cubicBezTo>
                      <a:pt x="7912" y="16466"/>
                      <a:pt x="7833" y="16370"/>
                      <a:pt x="7754" y="16370"/>
                    </a:cubicBezTo>
                    <a:cubicBezTo>
                      <a:pt x="7675" y="16370"/>
                      <a:pt x="7754" y="16370"/>
                      <a:pt x="7596" y="16370"/>
                    </a:cubicBezTo>
                    <a:cubicBezTo>
                      <a:pt x="7596" y="16273"/>
                      <a:pt x="7516" y="16273"/>
                      <a:pt x="7516" y="16176"/>
                    </a:cubicBezTo>
                    <a:cubicBezTo>
                      <a:pt x="7437" y="16079"/>
                      <a:pt x="7437" y="16079"/>
                      <a:pt x="7437" y="16079"/>
                    </a:cubicBezTo>
                    <a:cubicBezTo>
                      <a:pt x="7121" y="16079"/>
                      <a:pt x="7121" y="16079"/>
                      <a:pt x="7121" y="16079"/>
                    </a:cubicBezTo>
                    <a:cubicBezTo>
                      <a:pt x="7042" y="15691"/>
                      <a:pt x="7042" y="15691"/>
                      <a:pt x="7042" y="15691"/>
                    </a:cubicBezTo>
                    <a:cubicBezTo>
                      <a:pt x="7042" y="15691"/>
                      <a:pt x="7279" y="15788"/>
                      <a:pt x="7358" y="15788"/>
                    </a:cubicBezTo>
                    <a:cubicBezTo>
                      <a:pt x="7437" y="15788"/>
                      <a:pt x="7754" y="15498"/>
                      <a:pt x="7754" y="15498"/>
                    </a:cubicBezTo>
                    <a:cubicBezTo>
                      <a:pt x="7754" y="15498"/>
                      <a:pt x="7596" y="15401"/>
                      <a:pt x="7516" y="15401"/>
                    </a:cubicBezTo>
                    <a:cubicBezTo>
                      <a:pt x="7437" y="15401"/>
                      <a:pt x="7437" y="15110"/>
                      <a:pt x="7437" y="15110"/>
                    </a:cubicBezTo>
                    <a:cubicBezTo>
                      <a:pt x="7200" y="14917"/>
                      <a:pt x="7200" y="14917"/>
                      <a:pt x="7200" y="14917"/>
                    </a:cubicBezTo>
                    <a:cubicBezTo>
                      <a:pt x="6884" y="14820"/>
                      <a:pt x="6884" y="14820"/>
                      <a:pt x="6884" y="14820"/>
                    </a:cubicBezTo>
                    <a:cubicBezTo>
                      <a:pt x="6884" y="14820"/>
                      <a:pt x="6804" y="14723"/>
                      <a:pt x="6725" y="14723"/>
                    </a:cubicBezTo>
                    <a:cubicBezTo>
                      <a:pt x="6725" y="14626"/>
                      <a:pt x="6725" y="14529"/>
                      <a:pt x="6725" y="14529"/>
                    </a:cubicBezTo>
                    <a:cubicBezTo>
                      <a:pt x="6804" y="14432"/>
                      <a:pt x="6804" y="14432"/>
                      <a:pt x="6804" y="14432"/>
                    </a:cubicBezTo>
                    <a:cubicBezTo>
                      <a:pt x="7042" y="14239"/>
                      <a:pt x="7042" y="14239"/>
                      <a:pt x="7042" y="14239"/>
                    </a:cubicBezTo>
                    <a:cubicBezTo>
                      <a:pt x="7042" y="13948"/>
                      <a:pt x="7042" y="13948"/>
                      <a:pt x="7042" y="13948"/>
                    </a:cubicBezTo>
                    <a:cubicBezTo>
                      <a:pt x="7042" y="13657"/>
                      <a:pt x="7042" y="13657"/>
                      <a:pt x="7042" y="13657"/>
                    </a:cubicBezTo>
                    <a:cubicBezTo>
                      <a:pt x="6884" y="13657"/>
                      <a:pt x="6884" y="13657"/>
                      <a:pt x="6884" y="13657"/>
                    </a:cubicBezTo>
                    <a:cubicBezTo>
                      <a:pt x="6884" y="13657"/>
                      <a:pt x="6567" y="13851"/>
                      <a:pt x="6409" y="13657"/>
                    </a:cubicBezTo>
                    <a:cubicBezTo>
                      <a:pt x="6251" y="13561"/>
                      <a:pt x="6330" y="13657"/>
                      <a:pt x="6171" y="13754"/>
                    </a:cubicBezTo>
                    <a:cubicBezTo>
                      <a:pt x="6092" y="13754"/>
                      <a:pt x="5934" y="13948"/>
                      <a:pt x="5934" y="13948"/>
                    </a:cubicBezTo>
                    <a:cubicBezTo>
                      <a:pt x="5934" y="13948"/>
                      <a:pt x="5855" y="14045"/>
                      <a:pt x="5697" y="14045"/>
                    </a:cubicBezTo>
                    <a:cubicBezTo>
                      <a:pt x="5618" y="14045"/>
                      <a:pt x="5618" y="13754"/>
                      <a:pt x="5618" y="13754"/>
                    </a:cubicBezTo>
                    <a:cubicBezTo>
                      <a:pt x="5222" y="13657"/>
                      <a:pt x="5222" y="13657"/>
                      <a:pt x="5222" y="13657"/>
                    </a:cubicBezTo>
                    <a:cubicBezTo>
                      <a:pt x="4905" y="13270"/>
                      <a:pt x="4905" y="13270"/>
                      <a:pt x="4905" y="13270"/>
                    </a:cubicBezTo>
                    <a:cubicBezTo>
                      <a:pt x="4431" y="13270"/>
                      <a:pt x="4431" y="13270"/>
                      <a:pt x="4431" y="13270"/>
                    </a:cubicBezTo>
                    <a:cubicBezTo>
                      <a:pt x="4273" y="13173"/>
                      <a:pt x="4273" y="13173"/>
                      <a:pt x="4273" y="13173"/>
                    </a:cubicBezTo>
                    <a:cubicBezTo>
                      <a:pt x="4114" y="12979"/>
                      <a:pt x="4114" y="12979"/>
                      <a:pt x="4114" y="12979"/>
                    </a:cubicBezTo>
                    <a:cubicBezTo>
                      <a:pt x="4114" y="12979"/>
                      <a:pt x="4035" y="12786"/>
                      <a:pt x="3956" y="12786"/>
                    </a:cubicBezTo>
                    <a:cubicBezTo>
                      <a:pt x="3798" y="12689"/>
                      <a:pt x="3798" y="12786"/>
                      <a:pt x="3719" y="12786"/>
                    </a:cubicBezTo>
                    <a:cubicBezTo>
                      <a:pt x="3640" y="12786"/>
                      <a:pt x="3640" y="12786"/>
                      <a:pt x="3402" y="12786"/>
                    </a:cubicBezTo>
                    <a:cubicBezTo>
                      <a:pt x="3244" y="12786"/>
                      <a:pt x="3244" y="12592"/>
                      <a:pt x="3244" y="12592"/>
                    </a:cubicBezTo>
                    <a:cubicBezTo>
                      <a:pt x="3244" y="12592"/>
                      <a:pt x="3323" y="12398"/>
                      <a:pt x="3323" y="12301"/>
                    </a:cubicBezTo>
                    <a:cubicBezTo>
                      <a:pt x="3323" y="12301"/>
                      <a:pt x="3481" y="12301"/>
                      <a:pt x="3481" y="12301"/>
                    </a:cubicBezTo>
                    <a:cubicBezTo>
                      <a:pt x="3560" y="12204"/>
                      <a:pt x="3798" y="12108"/>
                      <a:pt x="3956" y="12108"/>
                    </a:cubicBezTo>
                    <a:cubicBezTo>
                      <a:pt x="4035" y="12108"/>
                      <a:pt x="4035" y="12108"/>
                      <a:pt x="4193" y="12011"/>
                    </a:cubicBezTo>
                    <a:cubicBezTo>
                      <a:pt x="4273" y="12011"/>
                      <a:pt x="4273" y="11914"/>
                      <a:pt x="4273" y="11914"/>
                    </a:cubicBezTo>
                    <a:cubicBezTo>
                      <a:pt x="4273" y="11914"/>
                      <a:pt x="4273" y="11526"/>
                      <a:pt x="4273" y="11526"/>
                    </a:cubicBezTo>
                    <a:cubicBezTo>
                      <a:pt x="4273" y="11430"/>
                      <a:pt x="4273" y="11430"/>
                      <a:pt x="4352" y="11430"/>
                    </a:cubicBezTo>
                    <a:cubicBezTo>
                      <a:pt x="4352" y="11333"/>
                      <a:pt x="4352" y="11236"/>
                      <a:pt x="4352" y="11236"/>
                    </a:cubicBezTo>
                    <a:cubicBezTo>
                      <a:pt x="4352" y="11236"/>
                      <a:pt x="4273" y="11042"/>
                      <a:pt x="4273" y="10945"/>
                    </a:cubicBezTo>
                    <a:cubicBezTo>
                      <a:pt x="4193" y="10752"/>
                      <a:pt x="4114" y="10848"/>
                      <a:pt x="4114" y="10848"/>
                    </a:cubicBezTo>
                    <a:cubicBezTo>
                      <a:pt x="3956" y="10848"/>
                      <a:pt x="3956" y="10848"/>
                      <a:pt x="3956" y="10848"/>
                    </a:cubicBezTo>
                    <a:cubicBezTo>
                      <a:pt x="3956" y="10848"/>
                      <a:pt x="3719" y="10848"/>
                      <a:pt x="3719" y="10752"/>
                    </a:cubicBezTo>
                    <a:cubicBezTo>
                      <a:pt x="3640" y="10752"/>
                      <a:pt x="3481" y="10752"/>
                      <a:pt x="3481" y="10752"/>
                    </a:cubicBezTo>
                    <a:cubicBezTo>
                      <a:pt x="3244" y="10461"/>
                      <a:pt x="3244" y="10461"/>
                      <a:pt x="3244" y="10461"/>
                    </a:cubicBezTo>
                    <a:cubicBezTo>
                      <a:pt x="3244" y="10461"/>
                      <a:pt x="3086" y="10461"/>
                      <a:pt x="2927" y="10461"/>
                    </a:cubicBezTo>
                    <a:cubicBezTo>
                      <a:pt x="2769" y="10364"/>
                      <a:pt x="2611" y="10267"/>
                      <a:pt x="2611" y="10267"/>
                    </a:cubicBezTo>
                    <a:cubicBezTo>
                      <a:pt x="2136" y="9880"/>
                      <a:pt x="2136" y="9880"/>
                      <a:pt x="2136" y="9880"/>
                    </a:cubicBezTo>
                    <a:cubicBezTo>
                      <a:pt x="2057" y="9686"/>
                      <a:pt x="2057" y="9686"/>
                      <a:pt x="2057" y="9686"/>
                    </a:cubicBezTo>
                    <a:cubicBezTo>
                      <a:pt x="1899" y="9589"/>
                      <a:pt x="1899" y="9589"/>
                      <a:pt x="1899" y="9589"/>
                    </a:cubicBezTo>
                    <a:cubicBezTo>
                      <a:pt x="1899" y="9589"/>
                      <a:pt x="1662" y="9202"/>
                      <a:pt x="1662" y="9105"/>
                    </a:cubicBezTo>
                    <a:cubicBezTo>
                      <a:pt x="1662" y="9105"/>
                      <a:pt x="1662" y="9105"/>
                      <a:pt x="1741" y="9008"/>
                    </a:cubicBezTo>
                    <a:cubicBezTo>
                      <a:pt x="1741" y="9008"/>
                      <a:pt x="1741" y="8911"/>
                      <a:pt x="1820" y="8814"/>
                    </a:cubicBezTo>
                    <a:cubicBezTo>
                      <a:pt x="1820" y="8717"/>
                      <a:pt x="1899" y="8621"/>
                      <a:pt x="1899" y="8524"/>
                    </a:cubicBezTo>
                    <a:cubicBezTo>
                      <a:pt x="1899" y="8524"/>
                      <a:pt x="1978" y="8427"/>
                      <a:pt x="2057" y="8427"/>
                    </a:cubicBezTo>
                    <a:cubicBezTo>
                      <a:pt x="2136" y="8427"/>
                      <a:pt x="2215" y="8330"/>
                      <a:pt x="2215" y="8330"/>
                    </a:cubicBezTo>
                    <a:cubicBezTo>
                      <a:pt x="2215" y="8233"/>
                      <a:pt x="2215" y="8136"/>
                      <a:pt x="2295" y="8039"/>
                    </a:cubicBezTo>
                    <a:cubicBezTo>
                      <a:pt x="2295" y="7943"/>
                      <a:pt x="2136" y="8039"/>
                      <a:pt x="2057" y="7943"/>
                    </a:cubicBezTo>
                    <a:cubicBezTo>
                      <a:pt x="1978" y="7943"/>
                      <a:pt x="1978" y="7943"/>
                      <a:pt x="1899" y="8039"/>
                    </a:cubicBezTo>
                    <a:cubicBezTo>
                      <a:pt x="1820" y="8039"/>
                      <a:pt x="1741" y="7846"/>
                      <a:pt x="1741" y="7846"/>
                    </a:cubicBezTo>
                    <a:cubicBezTo>
                      <a:pt x="1741" y="7749"/>
                      <a:pt x="1582" y="7749"/>
                      <a:pt x="1503" y="7652"/>
                    </a:cubicBezTo>
                    <a:cubicBezTo>
                      <a:pt x="1424" y="7652"/>
                      <a:pt x="1424" y="7652"/>
                      <a:pt x="1424" y="7555"/>
                    </a:cubicBezTo>
                    <a:cubicBezTo>
                      <a:pt x="1345" y="7458"/>
                      <a:pt x="1424" y="7458"/>
                      <a:pt x="1345" y="7458"/>
                    </a:cubicBezTo>
                    <a:cubicBezTo>
                      <a:pt x="1345" y="7361"/>
                      <a:pt x="1266" y="7361"/>
                      <a:pt x="1266" y="7361"/>
                    </a:cubicBezTo>
                    <a:cubicBezTo>
                      <a:pt x="1266" y="7361"/>
                      <a:pt x="1187" y="7555"/>
                      <a:pt x="1108" y="7555"/>
                    </a:cubicBezTo>
                    <a:cubicBezTo>
                      <a:pt x="1029" y="7555"/>
                      <a:pt x="949" y="7458"/>
                      <a:pt x="949" y="7458"/>
                    </a:cubicBezTo>
                    <a:cubicBezTo>
                      <a:pt x="870" y="7458"/>
                      <a:pt x="791" y="7458"/>
                      <a:pt x="712" y="7555"/>
                    </a:cubicBezTo>
                    <a:cubicBezTo>
                      <a:pt x="712" y="7555"/>
                      <a:pt x="554" y="7458"/>
                      <a:pt x="554" y="7458"/>
                    </a:cubicBezTo>
                    <a:cubicBezTo>
                      <a:pt x="554" y="7361"/>
                      <a:pt x="316" y="7361"/>
                      <a:pt x="316" y="7361"/>
                    </a:cubicBezTo>
                    <a:cubicBezTo>
                      <a:pt x="316" y="7361"/>
                      <a:pt x="316" y="7458"/>
                      <a:pt x="237" y="7458"/>
                    </a:cubicBezTo>
                    <a:cubicBezTo>
                      <a:pt x="158" y="7555"/>
                      <a:pt x="79" y="7458"/>
                      <a:pt x="79" y="7458"/>
                    </a:cubicBezTo>
                    <a:cubicBezTo>
                      <a:pt x="0" y="7458"/>
                      <a:pt x="0" y="7361"/>
                      <a:pt x="0" y="7265"/>
                    </a:cubicBezTo>
                    <a:close/>
                    <a:moveTo>
                      <a:pt x="791" y="17629"/>
                    </a:moveTo>
                    <a:cubicBezTo>
                      <a:pt x="791" y="17629"/>
                      <a:pt x="791" y="17629"/>
                      <a:pt x="791" y="17629"/>
                    </a:cubicBezTo>
                    <a:cubicBezTo>
                      <a:pt x="791" y="17919"/>
                      <a:pt x="791" y="17919"/>
                      <a:pt x="791" y="17919"/>
                    </a:cubicBezTo>
                    <a:cubicBezTo>
                      <a:pt x="1266" y="18113"/>
                      <a:pt x="1266" y="18113"/>
                      <a:pt x="1266" y="18113"/>
                    </a:cubicBezTo>
                    <a:cubicBezTo>
                      <a:pt x="1582" y="18404"/>
                      <a:pt x="1582" y="18404"/>
                      <a:pt x="1582" y="18404"/>
                    </a:cubicBezTo>
                    <a:cubicBezTo>
                      <a:pt x="1582" y="18404"/>
                      <a:pt x="1741" y="18888"/>
                      <a:pt x="1741" y="18985"/>
                    </a:cubicBezTo>
                    <a:cubicBezTo>
                      <a:pt x="1741" y="19178"/>
                      <a:pt x="1978" y="19178"/>
                      <a:pt x="2057" y="19178"/>
                    </a:cubicBezTo>
                    <a:cubicBezTo>
                      <a:pt x="2057" y="19178"/>
                      <a:pt x="2374" y="19275"/>
                      <a:pt x="2374" y="19275"/>
                    </a:cubicBezTo>
                    <a:cubicBezTo>
                      <a:pt x="2374" y="19275"/>
                      <a:pt x="2532" y="19469"/>
                      <a:pt x="2611" y="19566"/>
                    </a:cubicBezTo>
                    <a:cubicBezTo>
                      <a:pt x="2611" y="19663"/>
                      <a:pt x="2611" y="19857"/>
                      <a:pt x="2611" y="19857"/>
                    </a:cubicBezTo>
                    <a:cubicBezTo>
                      <a:pt x="2927" y="20244"/>
                      <a:pt x="2927" y="20244"/>
                      <a:pt x="2927" y="20244"/>
                    </a:cubicBezTo>
                    <a:cubicBezTo>
                      <a:pt x="3481" y="20244"/>
                      <a:pt x="3481" y="20244"/>
                      <a:pt x="3481" y="20244"/>
                    </a:cubicBezTo>
                    <a:cubicBezTo>
                      <a:pt x="3481" y="20244"/>
                      <a:pt x="4035" y="20825"/>
                      <a:pt x="4114" y="20922"/>
                    </a:cubicBezTo>
                    <a:cubicBezTo>
                      <a:pt x="4114" y="21019"/>
                      <a:pt x="4431" y="21406"/>
                      <a:pt x="4431" y="21406"/>
                    </a:cubicBezTo>
                    <a:cubicBezTo>
                      <a:pt x="4431" y="21406"/>
                      <a:pt x="4985" y="21406"/>
                      <a:pt x="5064" y="21406"/>
                    </a:cubicBezTo>
                    <a:cubicBezTo>
                      <a:pt x="5064" y="21406"/>
                      <a:pt x="5618" y="21406"/>
                      <a:pt x="5618" y="21406"/>
                    </a:cubicBezTo>
                    <a:cubicBezTo>
                      <a:pt x="6013" y="21600"/>
                      <a:pt x="6013" y="21600"/>
                      <a:pt x="6013" y="21600"/>
                    </a:cubicBezTo>
                    <a:cubicBezTo>
                      <a:pt x="6409" y="21503"/>
                      <a:pt x="6409" y="21503"/>
                      <a:pt x="6409" y="21503"/>
                    </a:cubicBezTo>
                    <a:cubicBezTo>
                      <a:pt x="7279" y="21213"/>
                      <a:pt x="7279" y="21213"/>
                      <a:pt x="7279" y="21213"/>
                    </a:cubicBezTo>
                    <a:cubicBezTo>
                      <a:pt x="7279" y="21213"/>
                      <a:pt x="7042" y="21019"/>
                      <a:pt x="7042" y="21019"/>
                    </a:cubicBezTo>
                    <a:cubicBezTo>
                      <a:pt x="7042" y="20922"/>
                      <a:pt x="6725" y="20438"/>
                      <a:pt x="6725" y="20438"/>
                    </a:cubicBezTo>
                    <a:cubicBezTo>
                      <a:pt x="6725" y="20438"/>
                      <a:pt x="6251" y="19760"/>
                      <a:pt x="6171" y="19760"/>
                    </a:cubicBezTo>
                    <a:cubicBezTo>
                      <a:pt x="6171" y="19663"/>
                      <a:pt x="6092" y="19566"/>
                      <a:pt x="6092" y="19469"/>
                    </a:cubicBezTo>
                    <a:cubicBezTo>
                      <a:pt x="6092" y="19275"/>
                      <a:pt x="6171" y="19178"/>
                      <a:pt x="6171" y="19082"/>
                    </a:cubicBezTo>
                    <a:cubicBezTo>
                      <a:pt x="6251" y="18985"/>
                      <a:pt x="6251" y="18791"/>
                      <a:pt x="6251" y="18791"/>
                    </a:cubicBezTo>
                    <a:cubicBezTo>
                      <a:pt x="6251" y="18791"/>
                      <a:pt x="6013" y="18791"/>
                      <a:pt x="5855" y="18791"/>
                    </a:cubicBezTo>
                    <a:cubicBezTo>
                      <a:pt x="5776" y="18791"/>
                      <a:pt x="5618" y="18888"/>
                      <a:pt x="5459" y="18888"/>
                    </a:cubicBezTo>
                    <a:cubicBezTo>
                      <a:pt x="5380" y="18888"/>
                      <a:pt x="5222" y="18791"/>
                      <a:pt x="5222" y="18791"/>
                    </a:cubicBezTo>
                    <a:cubicBezTo>
                      <a:pt x="5143" y="18791"/>
                      <a:pt x="5143" y="18500"/>
                      <a:pt x="5143" y="18500"/>
                    </a:cubicBezTo>
                    <a:cubicBezTo>
                      <a:pt x="5301" y="18113"/>
                      <a:pt x="5301" y="18113"/>
                      <a:pt x="5301" y="18113"/>
                    </a:cubicBezTo>
                    <a:cubicBezTo>
                      <a:pt x="5143" y="17822"/>
                      <a:pt x="5143" y="17822"/>
                      <a:pt x="5143" y="17822"/>
                    </a:cubicBezTo>
                    <a:cubicBezTo>
                      <a:pt x="4826" y="17435"/>
                      <a:pt x="4826" y="17435"/>
                      <a:pt x="4826" y="17435"/>
                    </a:cubicBezTo>
                    <a:cubicBezTo>
                      <a:pt x="4826" y="17435"/>
                      <a:pt x="4273" y="17726"/>
                      <a:pt x="4193" y="17726"/>
                    </a:cubicBezTo>
                    <a:cubicBezTo>
                      <a:pt x="4114" y="17726"/>
                      <a:pt x="3798" y="18210"/>
                      <a:pt x="3719" y="18210"/>
                    </a:cubicBezTo>
                    <a:cubicBezTo>
                      <a:pt x="3719" y="18210"/>
                      <a:pt x="3481" y="17919"/>
                      <a:pt x="3481" y="17919"/>
                    </a:cubicBezTo>
                    <a:cubicBezTo>
                      <a:pt x="2848" y="17726"/>
                      <a:pt x="2848" y="17726"/>
                      <a:pt x="2848" y="17726"/>
                    </a:cubicBezTo>
                    <a:cubicBezTo>
                      <a:pt x="2848" y="17726"/>
                      <a:pt x="2769" y="17919"/>
                      <a:pt x="2690" y="18016"/>
                    </a:cubicBezTo>
                    <a:cubicBezTo>
                      <a:pt x="2611" y="18113"/>
                      <a:pt x="2532" y="18016"/>
                      <a:pt x="2532" y="17919"/>
                    </a:cubicBezTo>
                    <a:cubicBezTo>
                      <a:pt x="2453" y="17726"/>
                      <a:pt x="2611" y="17435"/>
                      <a:pt x="2611" y="17435"/>
                    </a:cubicBezTo>
                    <a:cubicBezTo>
                      <a:pt x="2136" y="17144"/>
                      <a:pt x="2136" y="17144"/>
                      <a:pt x="2136" y="17144"/>
                    </a:cubicBezTo>
                    <a:cubicBezTo>
                      <a:pt x="1820" y="16951"/>
                      <a:pt x="1820" y="16951"/>
                      <a:pt x="1820" y="16951"/>
                    </a:cubicBezTo>
                    <a:cubicBezTo>
                      <a:pt x="1424" y="17435"/>
                      <a:pt x="1424" y="17435"/>
                      <a:pt x="1424" y="17435"/>
                    </a:cubicBezTo>
                    <a:cubicBezTo>
                      <a:pt x="1424" y="17435"/>
                      <a:pt x="870" y="17532"/>
                      <a:pt x="791" y="17629"/>
                    </a:cubicBezTo>
                    <a:close/>
                  </a:path>
                </a:pathLst>
              </a:custGeom>
              <a:solidFill>
                <a:srgbClr val="57565A">
                  <a:alpha val="15000"/>
                </a:srgbClr>
              </a:solidFill>
              <a:ln w="3175" cap="rnd">
                <a:solidFill>
                  <a:srgbClr val="9A999D"/>
                </a:solidFill>
                <a:prstDash val="solid"/>
                <a:round/>
              </a:ln>
              <a:effectLst/>
            </p:spPr>
            <p:txBody>
              <a:bodyPr wrap="square" lIns="35718" tIns="35718" rIns="35718" bIns="35718" numCol="1" anchor="t">
                <a:noAutofit/>
              </a:bodyPr>
              <a:lstStyle/>
              <a:p>
                <a:pPr defTabSz="857228">
                  <a:defRPr sz="1100">
                    <a:solidFill>
                      <a:srgbClr val="57565A"/>
                    </a:solidFill>
                    <a:latin typeface="Open Sans Light"/>
                    <a:ea typeface="Open Sans Light"/>
                    <a:cs typeface="Open Sans Light"/>
                    <a:sym typeface="Open Sans Light"/>
                  </a:defRPr>
                </a:pPr>
              </a:p>
            </p:txBody>
          </p:sp>
          <p:sp>
            <p:nvSpPr>
              <p:cNvPr id="1071" name="Freeform 221"/>
              <p:cNvSpPr/>
              <p:nvPr/>
            </p:nvSpPr>
            <p:spPr>
              <a:xfrm>
                <a:off x="2062475" y="2813149"/>
                <a:ext cx="650982" cy="320883"/>
              </a:xfrm>
              <a:custGeom>
                <a:avLst/>
                <a:gdLst/>
                <a:ahLst/>
                <a:cxnLst>
                  <a:cxn ang="0">
                    <a:pos x="wd2" y="hd2"/>
                  </a:cxn>
                  <a:cxn ang="5400000">
                    <a:pos x="wd2" y="hd2"/>
                  </a:cxn>
                  <a:cxn ang="10800000">
                    <a:pos x="wd2" y="hd2"/>
                  </a:cxn>
                  <a:cxn ang="16200000">
                    <a:pos x="wd2" y="hd2"/>
                  </a:cxn>
                </a:cxnLst>
                <a:rect l="0" t="0" r="r" b="b"/>
                <a:pathLst>
                  <a:path w="21490" h="21491" fill="norm" stroke="1" extrusionOk="0">
                    <a:moveTo>
                      <a:pt x="14477" y="3542"/>
                    </a:moveTo>
                    <a:cubicBezTo>
                      <a:pt x="14477" y="3542"/>
                      <a:pt x="14477" y="2629"/>
                      <a:pt x="14555" y="2629"/>
                    </a:cubicBezTo>
                    <a:cubicBezTo>
                      <a:pt x="14632" y="2629"/>
                      <a:pt x="14787" y="2173"/>
                      <a:pt x="14787" y="2173"/>
                    </a:cubicBezTo>
                    <a:cubicBezTo>
                      <a:pt x="15019" y="2021"/>
                      <a:pt x="15019" y="2021"/>
                      <a:pt x="15019" y="2021"/>
                    </a:cubicBezTo>
                    <a:cubicBezTo>
                      <a:pt x="15019" y="2021"/>
                      <a:pt x="15174" y="1716"/>
                      <a:pt x="15174" y="1412"/>
                    </a:cubicBezTo>
                    <a:cubicBezTo>
                      <a:pt x="15097" y="1260"/>
                      <a:pt x="15174" y="499"/>
                      <a:pt x="15174" y="499"/>
                    </a:cubicBezTo>
                    <a:cubicBezTo>
                      <a:pt x="15174" y="499"/>
                      <a:pt x="15097" y="43"/>
                      <a:pt x="15174" y="43"/>
                    </a:cubicBezTo>
                    <a:cubicBezTo>
                      <a:pt x="15329" y="-109"/>
                      <a:pt x="15561" y="195"/>
                      <a:pt x="15561" y="195"/>
                    </a:cubicBezTo>
                    <a:cubicBezTo>
                      <a:pt x="15948" y="347"/>
                      <a:pt x="15948" y="347"/>
                      <a:pt x="15948" y="347"/>
                    </a:cubicBezTo>
                    <a:cubicBezTo>
                      <a:pt x="15948" y="347"/>
                      <a:pt x="16103" y="347"/>
                      <a:pt x="16181" y="347"/>
                    </a:cubicBezTo>
                    <a:cubicBezTo>
                      <a:pt x="16258" y="347"/>
                      <a:pt x="16568" y="499"/>
                      <a:pt x="16568" y="499"/>
                    </a:cubicBezTo>
                    <a:cubicBezTo>
                      <a:pt x="16568" y="499"/>
                      <a:pt x="16877" y="652"/>
                      <a:pt x="16955" y="652"/>
                    </a:cubicBezTo>
                    <a:cubicBezTo>
                      <a:pt x="17032" y="652"/>
                      <a:pt x="17342" y="652"/>
                      <a:pt x="17342" y="652"/>
                    </a:cubicBezTo>
                    <a:cubicBezTo>
                      <a:pt x="17497" y="804"/>
                      <a:pt x="17497" y="804"/>
                      <a:pt x="17497" y="804"/>
                    </a:cubicBezTo>
                    <a:cubicBezTo>
                      <a:pt x="18039" y="1260"/>
                      <a:pt x="18039" y="1260"/>
                      <a:pt x="18039" y="1260"/>
                    </a:cubicBezTo>
                    <a:cubicBezTo>
                      <a:pt x="18348" y="1564"/>
                      <a:pt x="18348" y="1564"/>
                      <a:pt x="18348" y="1564"/>
                    </a:cubicBezTo>
                    <a:cubicBezTo>
                      <a:pt x="19200" y="1716"/>
                      <a:pt x="19200" y="1716"/>
                      <a:pt x="19200" y="1716"/>
                    </a:cubicBezTo>
                    <a:cubicBezTo>
                      <a:pt x="19277" y="1108"/>
                      <a:pt x="19277" y="1108"/>
                      <a:pt x="19277" y="1108"/>
                    </a:cubicBezTo>
                    <a:cubicBezTo>
                      <a:pt x="19277" y="1108"/>
                      <a:pt x="19587" y="956"/>
                      <a:pt x="19587" y="1108"/>
                    </a:cubicBezTo>
                    <a:cubicBezTo>
                      <a:pt x="19665" y="1108"/>
                      <a:pt x="19819" y="1412"/>
                      <a:pt x="20052" y="1564"/>
                    </a:cubicBezTo>
                    <a:cubicBezTo>
                      <a:pt x="20284" y="1564"/>
                      <a:pt x="20516" y="1412"/>
                      <a:pt x="20516" y="1412"/>
                    </a:cubicBezTo>
                    <a:cubicBezTo>
                      <a:pt x="20671" y="2325"/>
                      <a:pt x="20671" y="2325"/>
                      <a:pt x="20671" y="2325"/>
                    </a:cubicBezTo>
                    <a:cubicBezTo>
                      <a:pt x="20826" y="2477"/>
                      <a:pt x="20826" y="2477"/>
                      <a:pt x="20826" y="2477"/>
                    </a:cubicBezTo>
                    <a:cubicBezTo>
                      <a:pt x="20748" y="2477"/>
                      <a:pt x="20748" y="2477"/>
                      <a:pt x="20748" y="2477"/>
                    </a:cubicBezTo>
                    <a:cubicBezTo>
                      <a:pt x="20748" y="2933"/>
                      <a:pt x="20748" y="2933"/>
                      <a:pt x="20748" y="2933"/>
                    </a:cubicBezTo>
                    <a:cubicBezTo>
                      <a:pt x="20826" y="3085"/>
                      <a:pt x="20826" y="3085"/>
                      <a:pt x="20826" y="3085"/>
                    </a:cubicBezTo>
                    <a:cubicBezTo>
                      <a:pt x="20826" y="3085"/>
                      <a:pt x="20748" y="3390"/>
                      <a:pt x="20748" y="3390"/>
                    </a:cubicBezTo>
                    <a:cubicBezTo>
                      <a:pt x="20748" y="3390"/>
                      <a:pt x="20748" y="3694"/>
                      <a:pt x="20748" y="3694"/>
                    </a:cubicBezTo>
                    <a:cubicBezTo>
                      <a:pt x="20594" y="3998"/>
                      <a:pt x="20594" y="3998"/>
                      <a:pt x="20594" y="3998"/>
                    </a:cubicBezTo>
                    <a:cubicBezTo>
                      <a:pt x="20594" y="4302"/>
                      <a:pt x="20594" y="4302"/>
                      <a:pt x="20594" y="4302"/>
                    </a:cubicBezTo>
                    <a:cubicBezTo>
                      <a:pt x="20594" y="4302"/>
                      <a:pt x="20594" y="4759"/>
                      <a:pt x="20594" y="4759"/>
                    </a:cubicBezTo>
                    <a:cubicBezTo>
                      <a:pt x="20594" y="4759"/>
                      <a:pt x="20671" y="4911"/>
                      <a:pt x="20748" y="4911"/>
                    </a:cubicBezTo>
                    <a:cubicBezTo>
                      <a:pt x="20748" y="4911"/>
                      <a:pt x="20748" y="5063"/>
                      <a:pt x="20748" y="5063"/>
                    </a:cubicBezTo>
                    <a:cubicBezTo>
                      <a:pt x="20748" y="5063"/>
                      <a:pt x="20826" y="5215"/>
                      <a:pt x="20903" y="5367"/>
                    </a:cubicBezTo>
                    <a:cubicBezTo>
                      <a:pt x="20903" y="5367"/>
                      <a:pt x="20903" y="5367"/>
                      <a:pt x="20903" y="5367"/>
                    </a:cubicBezTo>
                    <a:cubicBezTo>
                      <a:pt x="20903" y="5367"/>
                      <a:pt x="20981" y="5671"/>
                      <a:pt x="20981" y="5823"/>
                    </a:cubicBezTo>
                    <a:cubicBezTo>
                      <a:pt x="21058" y="5976"/>
                      <a:pt x="21058" y="6128"/>
                      <a:pt x="21058" y="6128"/>
                    </a:cubicBezTo>
                    <a:cubicBezTo>
                      <a:pt x="21058" y="6128"/>
                      <a:pt x="21135" y="6432"/>
                      <a:pt x="21213" y="6432"/>
                    </a:cubicBezTo>
                    <a:cubicBezTo>
                      <a:pt x="21213" y="6432"/>
                      <a:pt x="21290" y="6432"/>
                      <a:pt x="21368" y="6432"/>
                    </a:cubicBezTo>
                    <a:cubicBezTo>
                      <a:pt x="21368" y="6432"/>
                      <a:pt x="21445" y="6432"/>
                      <a:pt x="21445" y="6432"/>
                    </a:cubicBezTo>
                    <a:cubicBezTo>
                      <a:pt x="21445" y="6584"/>
                      <a:pt x="21368" y="7497"/>
                      <a:pt x="21368" y="7497"/>
                    </a:cubicBezTo>
                    <a:cubicBezTo>
                      <a:pt x="21445" y="8409"/>
                      <a:pt x="21445" y="8409"/>
                      <a:pt x="21445" y="8409"/>
                    </a:cubicBezTo>
                    <a:cubicBezTo>
                      <a:pt x="21445" y="8409"/>
                      <a:pt x="21368" y="8866"/>
                      <a:pt x="21368" y="9018"/>
                    </a:cubicBezTo>
                    <a:cubicBezTo>
                      <a:pt x="21445" y="9322"/>
                      <a:pt x="21600" y="9626"/>
                      <a:pt x="21368" y="9778"/>
                    </a:cubicBezTo>
                    <a:cubicBezTo>
                      <a:pt x="21213" y="9778"/>
                      <a:pt x="20981" y="10083"/>
                      <a:pt x="20903" y="9778"/>
                    </a:cubicBezTo>
                    <a:cubicBezTo>
                      <a:pt x="20903" y="9778"/>
                      <a:pt x="20826" y="9474"/>
                      <a:pt x="20826" y="9930"/>
                    </a:cubicBezTo>
                    <a:cubicBezTo>
                      <a:pt x="20903" y="10083"/>
                      <a:pt x="20671" y="9930"/>
                      <a:pt x="20671" y="9930"/>
                    </a:cubicBezTo>
                    <a:cubicBezTo>
                      <a:pt x="20052" y="9474"/>
                      <a:pt x="20052" y="9474"/>
                      <a:pt x="20052" y="9474"/>
                    </a:cubicBezTo>
                    <a:cubicBezTo>
                      <a:pt x="19897" y="9778"/>
                      <a:pt x="19897" y="9778"/>
                      <a:pt x="19897" y="9778"/>
                    </a:cubicBezTo>
                    <a:cubicBezTo>
                      <a:pt x="19587" y="10235"/>
                      <a:pt x="19587" y="10235"/>
                      <a:pt x="19587" y="10235"/>
                    </a:cubicBezTo>
                    <a:cubicBezTo>
                      <a:pt x="20052" y="10539"/>
                      <a:pt x="20052" y="10539"/>
                      <a:pt x="20052" y="10539"/>
                    </a:cubicBezTo>
                    <a:cubicBezTo>
                      <a:pt x="20206" y="10539"/>
                      <a:pt x="20206" y="10539"/>
                      <a:pt x="20206" y="10539"/>
                    </a:cubicBezTo>
                    <a:cubicBezTo>
                      <a:pt x="20594" y="11756"/>
                      <a:pt x="20594" y="11756"/>
                      <a:pt x="20594" y="11756"/>
                    </a:cubicBezTo>
                    <a:cubicBezTo>
                      <a:pt x="20129" y="12364"/>
                      <a:pt x="20129" y="12364"/>
                      <a:pt x="20129" y="12364"/>
                    </a:cubicBezTo>
                    <a:cubicBezTo>
                      <a:pt x="20129" y="12364"/>
                      <a:pt x="19897" y="12668"/>
                      <a:pt x="19819" y="12668"/>
                    </a:cubicBezTo>
                    <a:cubicBezTo>
                      <a:pt x="19742" y="12668"/>
                      <a:pt x="19665" y="12821"/>
                      <a:pt x="19665" y="12821"/>
                    </a:cubicBezTo>
                    <a:cubicBezTo>
                      <a:pt x="19897" y="13733"/>
                      <a:pt x="19897" y="13733"/>
                      <a:pt x="19897" y="13733"/>
                    </a:cubicBezTo>
                    <a:cubicBezTo>
                      <a:pt x="19897" y="14037"/>
                      <a:pt x="19897" y="14037"/>
                      <a:pt x="19897" y="14037"/>
                    </a:cubicBezTo>
                    <a:cubicBezTo>
                      <a:pt x="19974" y="14950"/>
                      <a:pt x="19974" y="14950"/>
                      <a:pt x="19974" y="14950"/>
                    </a:cubicBezTo>
                    <a:cubicBezTo>
                      <a:pt x="19742" y="15711"/>
                      <a:pt x="19742" y="15711"/>
                      <a:pt x="19742" y="15711"/>
                    </a:cubicBezTo>
                    <a:cubicBezTo>
                      <a:pt x="19510" y="15863"/>
                      <a:pt x="19510" y="15863"/>
                      <a:pt x="19510" y="15863"/>
                    </a:cubicBezTo>
                    <a:cubicBezTo>
                      <a:pt x="19277" y="16928"/>
                      <a:pt x="19277" y="16928"/>
                      <a:pt x="19277" y="16928"/>
                    </a:cubicBezTo>
                    <a:cubicBezTo>
                      <a:pt x="18890" y="17384"/>
                      <a:pt x="18890" y="17384"/>
                      <a:pt x="18890" y="17384"/>
                    </a:cubicBezTo>
                    <a:cubicBezTo>
                      <a:pt x="18813" y="17992"/>
                      <a:pt x="18813" y="17992"/>
                      <a:pt x="18813" y="17992"/>
                    </a:cubicBezTo>
                    <a:cubicBezTo>
                      <a:pt x="18890" y="18905"/>
                      <a:pt x="18890" y="18905"/>
                      <a:pt x="18890" y="18905"/>
                    </a:cubicBezTo>
                    <a:cubicBezTo>
                      <a:pt x="18426" y="18297"/>
                      <a:pt x="18426" y="18297"/>
                      <a:pt x="18426" y="18297"/>
                    </a:cubicBezTo>
                    <a:cubicBezTo>
                      <a:pt x="18039" y="18601"/>
                      <a:pt x="18039" y="18601"/>
                      <a:pt x="18039" y="18601"/>
                    </a:cubicBezTo>
                    <a:cubicBezTo>
                      <a:pt x="17806" y="18753"/>
                      <a:pt x="17806" y="18753"/>
                      <a:pt x="17806" y="18753"/>
                    </a:cubicBezTo>
                    <a:cubicBezTo>
                      <a:pt x="17342" y="19361"/>
                      <a:pt x="17342" y="19361"/>
                      <a:pt x="17342" y="19361"/>
                    </a:cubicBezTo>
                    <a:cubicBezTo>
                      <a:pt x="16955" y="19057"/>
                      <a:pt x="16955" y="19057"/>
                      <a:pt x="16955" y="19057"/>
                    </a:cubicBezTo>
                    <a:cubicBezTo>
                      <a:pt x="16413" y="19361"/>
                      <a:pt x="16413" y="19361"/>
                      <a:pt x="16413" y="19361"/>
                    </a:cubicBezTo>
                    <a:cubicBezTo>
                      <a:pt x="15948" y="19361"/>
                      <a:pt x="15948" y="19361"/>
                      <a:pt x="15948" y="19361"/>
                    </a:cubicBezTo>
                    <a:cubicBezTo>
                      <a:pt x="15716" y="19666"/>
                      <a:pt x="15716" y="19666"/>
                      <a:pt x="15716" y="19666"/>
                    </a:cubicBezTo>
                    <a:cubicBezTo>
                      <a:pt x="15561" y="20274"/>
                      <a:pt x="15561" y="20274"/>
                      <a:pt x="15561" y="20274"/>
                    </a:cubicBezTo>
                    <a:cubicBezTo>
                      <a:pt x="15484" y="20578"/>
                      <a:pt x="15484" y="20578"/>
                      <a:pt x="15484" y="20578"/>
                    </a:cubicBezTo>
                    <a:cubicBezTo>
                      <a:pt x="15174" y="20730"/>
                      <a:pt x="15174" y="20730"/>
                      <a:pt x="15174" y="20730"/>
                    </a:cubicBezTo>
                    <a:cubicBezTo>
                      <a:pt x="15019" y="21187"/>
                      <a:pt x="15019" y="21187"/>
                      <a:pt x="15019" y="21187"/>
                    </a:cubicBezTo>
                    <a:cubicBezTo>
                      <a:pt x="14787" y="21491"/>
                      <a:pt x="14787" y="21491"/>
                      <a:pt x="14787" y="21491"/>
                    </a:cubicBezTo>
                    <a:cubicBezTo>
                      <a:pt x="14632" y="21491"/>
                      <a:pt x="14632" y="21491"/>
                      <a:pt x="14632" y="21491"/>
                    </a:cubicBezTo>
                    <a:cubicBezTo>
                      <a:pt x="13935" y="21491"/>
                      <a:pt x="13935" y="21491"/>
                      <a:pt x="13935" y="21491"/>
                    </a:cubicBezTo>
                    <a:cubicBezTo>
                      <a:pt x="13161" y="21339"/>
                      <a:pt x="13161" y="21339"/>
                      <a:pt x="13161" y="21339"/>
                    </a:cubicBezTo>
                    <a:cubicBezTo>
                      <a:pt x="12465" y="20883"/>
                      <a:pt x="12465" y="20883"/>
                      <a:pt x="12465" y="20883"/>
                    </a:cubicBezTo>
                    <a:cubicBezTo>
                      <a:pt x="11923" y="21035"/>
                      <a:pt x="11923" y="21035"/>
                      <a:pt x="11923" y="21035"/>
                    </a:cubicBezTo>
                    <a:cubicBezTo>
                      <a:pt x="11923" y="21035"/>
                      <a:pt x="11535" y="20883"/>
                      <a:pt x="11303" y="20883"/>
                    </a:cubicBezTo>
                    <a:cubicBezTo>
                      <a:pt x="10994" y="20883"/>
                      <a:pt x="10374" y="20578"/>
                      <a:pt x="10374" y="20578"/>
                    </a:cubicBezTo>
                    <a:cubicBezTo>
                      <a:pt x="9600" y="20122"/>
                      <a:pt x="9600" y="20122"/>
                      <a:pt x="9600" y="20122"/>
                    </a:cubicBezTo>
                    <a:cubicBezTo>
                      <a:pt x="9135" y="20122"/>
                      <a:pt x="9135" y="20122"/>
                      <a:pt x="9135" y="20122"/>
                    </a:cubicBezTo>
                    <a:cubicBezTo>
                      <a:pt x="8439" y="19970"/>
                      <a:pt x="8439" y="19970"/>
                      <a:pt x="8439" y="19970"/>
                    </a:cubicBezTo>
                    <a:cubicBezTo>
                      <a:pt x="8439" y="19970"/>
                      <a:pt x="8361" y="19666"/>
                      <a:pt x="8284" y="19514"/>
                    </a:cubicBezTo>
                    <a:cubicBezTo>
                      <a:pt x="8284" y="19361"/>
                      <a:pt x="8052" y="19057"/>
                      <a:pt x="8052" y="19057"/>
                    </a:cubicBezTo>
                    <a:cubicBezTo>
                      <a:pt x="8052" y="18753"/>
                      <a:pt x="8052" y="18753"/>
                      <a:pt x="8052" y="18753"/>
                    </a:cubicBezTo>
                    <a:cubicBezTo>
                      <a:pt x="7897" y="17992"/>
                      <a:pt x="7897" y="17992"/>
                      <a:pt x="7897" y="17992"/>
                    </a:cubicBezTo>
                    <a:cubicBezTo>
                      <a:pt x="7742" y="17384"/>
                      <a:pt x="7742" y="17384"/>
                      <a:pt x="7742" y="17384"/>
                    </a:cubicBezTo>
                    <a:cubicBezTo>
                      <a:pt x="7897" y="16928"/>
                      <a:pt x="7897" y="16928"/>
                      <a:pt x="7897" y="16928"/>
                    </a:cubicBezTo>
                    <a:cubicBezTo>
                      <a:pt x="7742" y="16776"/>
                      <a:pt x="7742" y="16776"/>
                      <a:pt x="7742" y="16776"/>
                    </a:cubicBezTo>
                    <a:cubicBezTo>
                      <a:pt x="7742" y="16776"/>
                      <a:pt x="7432" y="16928"/>
                      <a:pt x="7277" y="16928"/>
                    </a:cubicBezTo>
                    <a:cubicBezTo>
                      <a:pt x="7200" y="17080"/>
                      <a:pt x="6735" y="17232"/>
                      <a:pt x="6735" y="17232"/>
                    </a:cubicBezTo>
                    <a:cubicBezTo>
                      <a:pt x="6581" y="17384"/>
                      <a:pt x="6581" y="17384"/>
                      <a:pt x="6581" y="17384"/>
                    </a:cubicBezTo>
                    <a:cubicBezTo>
                      <a:pt x="5961" y="17384"/>
                      <a:pt x="5961" y="17384"/>
                      <a:pt x="5961" y="17384"/>
                    </a:cubicBezTo>
                    <a:cubicBezTo>
                      <a:pt x="5342" y="17536"/>
                      <a:pt x="5342" y="17536"/>
                      <a:pt x="5342" y="17536"/>
                    </a:cubicBezTo>
                    <a:cubicBezTo>
                      <a:pt x="5110" y="17840"/>
                      <a:pt x="5110" y="17840"/>
                      <a:pt x="5110" y="17840"/>
                    </a:cubicBezTo>
                    <a:cubicBezTo>
                      <a:pt x="4645" y="18297"/>
                      <a:pt x="4645" y="18297"/>
                      <a:pt x="4645" y="18297"/>
                    </a:cubicBezTo>
                    <a:cubicBezTo>
                      <a:pt x="4645" y="18905"/>
                      <a:pt x="4645" y="18905"/>
                      <a:pt x="4645" y="18905"/>
                    </a:cubicBezTo>
                    <a:cubicBezTo>
                      <a:pt x="4413" y="19514"/>
                      <a:pt x="4413" y="19514"/>
                      <a:pt x="4413" y="19514"/>
                    </a:cubicBezTo>
                    <a:cubicBezTo>
                      <a:pt x="4026" y="19514"/>
                      <a:pt x="4026" y="19514"/>
                      <a:pt x="4026" y="19514"/>
                    </a:cubicBezTo>
                    <a:cubicBezTo>
                      <a:pt x="3639" y="18905"/>
                      <a:pt x="3639" y="18905"/>
                      <a:pt x="3639" y="18905"/>
                    </a:cubicBezTo>
                    <a:cubicBezTo>
                      <a:pt x="3484" y="19209"/>
                      <a:pt x="3484" y="19209"/>
                      <a:pt x="3484" y="19209"/>
                    </a:cubicBezTo>
                    <a:cubicBezTo>
                      <a:pt x="3019" y="19057"/>
                      <a:pt x="3019" y="19057"/>
                      <a:pt x="3019" y="19057"/>
                    </a:cubicBezTo>
                    <a:cubicBezTo>
                      <a:pt x="2942" y="19209"/>
                      <a:pt x="2942" y="19209"/>
                      <a:pt x="2942" y="19209"/>
                    </a:cubicBezTo>
                    <a:cubicBezTo>
                      <a:pt x="2942" y="19209"/>
                      <a:pt x="2942" y="19057"/>
                      <a:pt x="2942" y="19057"/>
                    </a:cubicBezTo>
                    <a:cubicBezTo>
                      <a:pt x="2942" y="18905"/>
                      <a:pt x="3019" y="18449"/>
                      <a:pt x="3019" y="18449"/>
                    </a:cubicBezTo>
                    <a:cubicBezTo>
                      <a:pt x="3019" y="18449"/>
                      <a:pt x="3019" y="18297"/>
                      <a:pt x="3019" y="18145"/>
                    </a:cubicBezTo>
                    <a:cubicBezTo>
                      <a:pt x="3019" y="18145"/>
                      <a:pt x="2942" y="17992"/>
                      <a:pt x="2942" y="17992"/>
                    </a:cubicBezTo>
                    <a:cubicBezTo>
                      <a:pt x="2865" y="17840"/>
                      <a:pt x="2865" y="17840"/>
                      <a:pt x="2865" y="17840"/>
                    </a:cubicBezTo>
                    <a:cubicBezTo>
                      <a:pt x="2865" y="17840"/>
                      <a:pt x="2787" y="17536"/>
                      <a:pt x="2787" y="17536"/>
                    </a:cubicBezTo>
                    <a:cubicBezTo>
                      <a:pt x="2710" y="17688"/>
                      <a:pt x="2632" y="17688"/>
                      <a:pt x="2632" y="17688"/>
                    </a:cubicBezTo>
                    <a:cubicBezTo>
                      <a:pt x="2632" y="17688"/>
                      <a:pt x="2632" y="17992"/>
                      <a:pt x="2632" y="17992"/>
                    </a:cubicBezTo>
                    <a:cubicBezTo>
                      <a:pt x="2555" y="18145"/>
                      <a:pt x="2477" y="18145"/>
                      <a:pt x="2477" y="18145"/>
                    </a:cubicBezTo>
                    <a:cubicBezTo>
                      <a:pt x="2477" y="18145"/>
                      <a:pt x="2477" y="18145"/>
                      <a:pt x="2477" y="18145"/>
                    </a:cubicBezTo>
                    <a:cubicBezTo>
                      <a:pt x="2400" y="18145"/>
                      <a:pt x="2400" y="18145"/>
                      <a:pt x="2400" y="18145"/>
                    </a:cubicBezTo>
                    <a:cubicBezTo>
                      <a:pt x="2323" y="18449"/>
                      <a:pt x="2323" y="18449"/>
                      <a:pt x="2323" y="18449"/>
                    </a:cubicBezTo>
                    <a:cubicBezTo>
                      <a:pt x="2245" y="18601"/>
                      <a:pt x="2245" y="18601"/>
                      <a:pt x="2245" y="18601"/>
                    </a:cubicBezTo>
                    <a:cubicBezTo>
                      <a:pt x="2245" y="18601"/>
                      <a:pt x="2245" y="18601"/>
                      <a:pt x="2245" y="18601"/>
                    </a:cubicBezTo>
                    <a:cubicBezTo>
                      <a:pt x="2245" y="18601"/>
                      <a:pt x="2245" y="18601"/>
                      <a:pt x="2245" y="18601"/>
                    </a:cubicBezTo>
                    <a:cubicBezTo>
                      <a:pt x="2245" y="18601"/>
                      <a:pt x="2168" y="18601"/>
                      <a:pt x="2168" y="18753"/>
                    </a:cubicBezTo>
                    <a:cubicBezTo>
                      <a:pt x="2168" y="18753"/>
                      <a:pt x="2090" y="18753"/>
                      <a:pt x="2013" y="18753"/>
                    </a:cubicBezTo>
                    <a:cubicBezTo>
                      <a:pt x="2013" y="18753"/>
                      <a:pt x="1858" y="18753"/>
                      <a:pt x="1858" y="18753"/>
                    </a:cubicBezTo>
                    <a:cubicBezTo>
                      <a:pt x="1781" y="18601"/>
                      <a:pt x="1781" y="18601"/>
                      <a:pt x="1781" y="18601"/>
                    </a:cubicBezTo>
                    <a:cubicBezTo>
                      <a:pt x="1548" y="18449"/>
                      <a:pt x="1548" y="18449"/>
                      <a:pt x="1548" y="18449"/>
                    </a:cubicBezTo>
                    <a:cubicBezTo>
                      <a:pt x="1548" y="18449"/>
                      <a:pt x="1548" y="18449"/>
                      <a:pt x="1548" y="18449"/>
                    </a:cubicBezTo>
                    <a:cubicBezTo>
                      <a:pt x="1394" y="18297"/>
                      <a:pt x="1394" y="18297"/>
                      <a:pt x="1394" y="18297"/>
                    </a:cubicBezTo>
                    <a:cubicBezTo>
                      <a:pt x="1316" y="18145"/>
                      <a:pt x="1316" y="18145"/>
                      <a:pt x="1316" y="18145"/>
                    </a:cubicBezTo>
                    <a:cubicBezTo>
                      <a:pt x="1316" y="17840"/>
                      <a:pt x="1316" y="17840"/>
                      <a:pt x="1316" y="17840"/>
                    </a:cubicBezTo>
                    <a:cubicBezTo>
                      <a:pt x="1161" y="17536"/>
                      <a:pt x="1161" y="17536"/>
                      <a:pt x="1161" y="17536"/>
                    </a:cubicBezTo>
                    <a:cubicBezTo>
                      <a:pt x="852" y="17384"/>
                      <a:pt x="852" y="17384"/>
                      <a:pt x="852" y="17384"/>
                    </a:cubicBezTo>
                    <a:cubicBezTo>
                      <a:pt x="619" y="17232"/>
                      <a:pt x="619" y="17232"/>
                      <a:pt x="619" y="17232"/>
                    </a:cubicBezTo>
                    <a:cubicBezTo>
                      <a:pt x="465" y="17232"/>
                      <a:pt x="465" y="17232"/>
                      <a:pt x="465" y="17232"/>
                    </a:cubicBezTo>
                    <a:cubicBezTo>
                      <a:pt x="465" y="17232"/>
                      <a:pt x="155" y="17232"/>
                      <a:pt x="155" y="17232"/>
                    </a:cubicBezTo>
                    <a:cubicBezTo>
                      <a:pt x="155" y="17232"/>
                      <a:pt x="77" y="17232"/>
                      <a:pt x="77" y="17232"/>
                    </a:cubicBezTo>
                    <a:cubicBezTo>
                      <a:pt x="77" y="17232"/>
                      <a:pt x="77" y="17232"/>
                      <a:pt x="77" y="17232"/>
                    </a:cubicBezTo>
                    <a:cubicBezTo>
                      <a:pt x="77" y="17232"/>
                      <a:pt x="77" y="17232"/>
                      <a:pt x="77" y="17232"/>
                    </a:cubicBezTo>
                    <a:cubicBezTo>
                      <a:pt x="77" y="17232"/>
                      <a:pt x="77" y="17232"/>
                      <a:pt x="77" y="17232"/>
                    </a:cubicBezTo>
                    <a:cubicBezTo>
                      <a:pt x="155" y="17232"/>
                      <a:pt x="155" y="17232"/>
                      <a:pt x="155" y="17232"/>
                    </a:cubicBezTo>
                    <a:cubicBezTo>
                      <a:pt x="155" y="17232"/>
                      <a:pt x="155" y="17080"/>
                      <a:pt x="155" y="17080"/>
                    </a:cubicBezTo>
                    <a:cubicBezTo>
                      <a:pt x="155" y="17080"/>
                      <a:pt x="155" y="17080"/>
                      <a:pt x="155" y="17080"/>
                    </a:cubicBezTo>
                    <a:cubicBezTo>
                      <a:pt x="155" y="17080"/>
                      <a:pt x="232" y="17232"/>
                      <a:pt x="232" y="17232"/>
                    </a:cubicBezTo>
                    <a:cubicBezTo>
                      <a:pt x="232" y="17232"/>
                      <a:pt x="232" y="17232"/>
                      <a:pt x="232" y="17232"/>
                    </a:cubicBezTo>
                    <a:cubicBezTo>
                      <a:pt x="232" y="17232"/>
                      <a:pt x="232" y="17232"/>
                      <a:pt x="232" y="17232"/>
                    </a:cubicBezTo>
                    <a:cubicBezTo>
                      <a:pt x="232" y="17232"/>
                      <a:pt x="310" y="17080"/>
                      <a:pt x="310" y="17080"/>
                    </a:cubicBezTo>
                    <a:cubicBezTo>
                      <a:pt x="310" y="17080"/>
                      <a:pt x="310" y="17080"/>
                      <a:pt x="310" y="17080"/>
                    </a:cubicBezTo>
                    <a:cubicBezTo>
                      <a:pt x="310" y="17080"/>
                      <a:pt x="310" y="17080"/>
                      <a:pt x="310" y="17080"/>
                    </a:cubicBezTo>
                    <a:cubicBezTo>
                      <a:pt x="310" y="17080"/>
                      <a:pt x="310" y="17080"/>
                      <a:pt x="310" y="17080"/>
                    </a:cubicBezTo>
                    <a:cubicBezTo>
                      <a:pt x="310" y="17080"/>
                      <a:pt x="310" y="17080"/>
                      <a:pt x="310" y="17080"/>
                    </a:cubicBezTo>
                    <a:cubicBezTo>
                      <a:pt x="310" y="17080"/>
                      <a:pt x="310" y="17080"/>
                      <a:pt x="310" y="17080"/>
                    </a:cubicBezTo>
                    <a:cubicBezTo>
                      <a:pt x="310" y="17080"/>
                      <a:pt x="310" y="17080"/>
                      <a:pt x="387" y="17080"/>
                    </a:cubicBezTo>
                    <a:cubicBezTo>
                      <a:pt x="387" y="17080"/>
                      <a:pt x="387" y="17080"/>
                      <a:pt x="387" y="16928"/>
                    </a:cubicBezTo>
                    <a:cubicBezTo>
                      <a:pt x="387" y="16928"/>
                      <a:pt x="387" y="16928"/>
                      <a:pt x="387" y="16928"/>
                    </a:cubicBezTo>
                    <a:cubicBezTo>
                      <a:pt x="387" y="16928"/>
                      <a:pt x="387" y="16928"/>
                      <a:pt x="310" y="16928"/>
                    </a:cubicBezTo>
                    <a:cubicBezTo>
                      <a:pt x="310" y="16928"/>
                      <a:pt x="310" y="16928"/>
                      <a:pt x="310" y="16928"/>
                    </a:cubicBezTo>
                    <a:cubicBezTo>
                      <a:pt x="310" y="16928"/>
                      <a:pt x="310" y="16928"/>
                      <a:pt x="310" y="16776"/>
                    </a:cubicBezTo>
                    <a:cubicBezTo>
                      <a:pt x="310" y="16776"/>
                      <a:pt x="387" y="16776"/>
                      <a:pt x="387" y="16776"/>
                    </a:cubicBezTo>
                    <a:cubicBezTo>
                      <a:pt x="387" y="16776"/>
                      <a:pt x="387" y="16776"/>
                      <a:pt x="310" y="16776"/>
                    </a:cubicBezTo>
                    <a:cubicBezTo>
                      <a:pt x="310" y="16776"/>
                      <a:pt x="310" y="16776"/>
                      <a:pt x="310" y="16776"/>
                    </a:cubicBezTo>
                    <a:cubicBezTo>
                      <a:pt x="310" y="16623"/>
                      <a:pt x="310" y="16776"/>
                      <a:pt x="310" y="16776"/>
                    </a:cubicBezTo>
                    <a:cubicBezTo>
                      <a:pt x="310" y="16623"/>
                      <a:pt x="310" y="16623"/>
                      <a:pt x="310" y="16623"/>
                    </a:cubicBezTo>
                    <a:cubicBezTo>
                      <a:pt x="310" y="16623"/>
                      <a:pt x="310" y="16623"/>
                      <a:pt x="310" y="16623"/>
                    </a:cubicBezTo>
                    <a:cubicBezTo>
                      <a:pt x="310" y="16623"/>
                      <a:pt x="310" y="16623"/>
                      <a:pt x="310" y="16623"/>
                    </a:cubicBezTo>
                    <a:cubicBezTo>
                      <a:pt x="310" y="16623"/>
                      <a:pt x="310" y="16623"/>
                      <a:pt x="310" y="16623"/>
                    </a:cubicBezTo>
                    <a:cubicBezTo>
                      <a:pt x="310" y="16623"/>
                      <a:pt x="310" y="16623"/>
                      <a:pt x="310" y="16623"/>
                    </a:cubicBezTo>
                    <a:cubicBezTo>
                      <a:pt x="232" y="16623"/>
                      <a:pt x="232" y="16623"/>
                      <a:pt x="232" y="16623"/>
                    </a:cubicBezTo>
                    <a:cubicBezTo>
                      <a:pt x="232" y="16623"/>
                      <a:pt x="232" y="16623"/>
                      <a:pt x="232" y="16623"/>
                    </a:cubicBezTo>
                    <a:cubicBezTo>
                      <a:pt x="232" y="16471"/>
                      <a:pt x="232" y="16471"/>
                      <a:pt x="232" y="16471"/>
                    </a:cubicBezTo>
                    <a:cubicBezTo>
                      <a:pt x="232" y="16471"/>
                      <a:pt x="232" y="16471"/>
                      <a:pt x="232" y="16471"/>
                    </a:cubicBezTo>
                    <a:cubicBezTo>
                      <a:pt x="232" y="16471"/>
                      <a:pt x="232" y="16471"/>
                      <a:pt x="232" y="16471"/>
                    </a:cubicBezTo>
                    <a:cubicBezTo>
                      <a:pt x="232" y="16471"/>
                      <a:pt x="232" y="16319"/>
                      <a:pt x="232" y="16319"/>
                    </a:cubicBezTo>
                    <a:cubicBezTo>
                      <a:pt x="232" y="16319"/>
                      <a:pt x="232" y="16319"/>
                      <a:pt x="232" y="16319"/>
                    </a:cubicBezTo>
                    <a:cubicBezTo>
                      <a:pt x="232" y="16319"/>
                      <a:pt x="232" y="16319"/>
                      <a:pt x="232" y="16319"/>
                    </a:cubicBezTo>
                    <a:cubicBezTo>
                      <a:pt x="232" y="16319"/>
                      <a:pt x="232" y="16319"/>
                      <a:pt x="232" y="16319"/>
                    </a:cubicBezTo>
                    <a:cubicBezTo>
                      <a:pt x="232" y="16319"/>
                      <a:pt x="232" y="16319"/>
                      <a:pt x="232" y="16319"/>
                    </a:cubicBezTo>
                    <a:cubicBezTo>
                      <a:pt x="232" y="16319"/>
                      <a:pt x="232" y="16319"/>
                      <a:pt x="232" y="16319"/>
                    </a:cubicBezTo>
                    <a:cubicBezTo>
                      <a:pt x="232" y="16167"/>
                      <a:pt x="232" y="16319"/>
                      <a:pt x="232" y="16167"/>
                    </a:cubicBezTo>
                    <a:cubicBezTo>
                      <a:pt x="232" y="16167"/>
                      <a:pt x="232" y="16167"/>
                      <a:pt x="232" y="16167"/>
                    </a:cubicBezTo>
                    <a:cubicBezTo>
                      <a:pt x="232" y="16167"/>
                      <a:pt x="232" y="16167"/>
                      <a:pt x="232" y="16167"/>
                    </a:cubicBezTo>
                    <a:cubicBezTo>
                      <a:pt x="232" y="16167"/>
                      <a:pt x="155" y="16167"/>
                      <a:pt x="155" y="16015"/>
                    </a:cubicBezTo>
                    <a:cubicBezTo>
                      <a:pt x="155" y="16015"/>
                      <a:pt x="155" y="16015"/>
                      <a:pt x="155" y="16015"/>
                    </a:cubicBezTo>
                    <a:cubicBezTo>
                      <a:pt x="155" y="16015"/>
                      <a:pt x="155" y="16015"/>
                      <a:pt x="155" y="16015"/>
                    </a:cubicBezTo>
                    <a:cubicBezTo>
                      <a:pt x="155" y="16015"/>
                      <a:pt x="155" y="16015"/>
                      <a:pt x="155" y="16015"/>
                    </a:cubicBezTo>
                    <a:cubicBezTo>
                      <a:pt x="155" y="16167"/>
                      <a:pt x="155" y="16167"/>
                      <a:pt x="155" y="16167"/>
                    </a:cubicBezTo>
                    <a:cubicBezTo>
                      <a:pt x="155" y="16319"/>
                      <a:pt x="155" y="16319"/>
                      <a:pt x="155" y="16319"/>
                    </a:cubicBezTo>
                    <a:cubicBezTo>
                      <a:pt x="77" y="16319"/>
                      <a:pt x="77" y="16319"/>
                      <a:pt x="77" y="16319"/>
                    </a:cubicBezTo>
                    <a:cubicBezTo>
                      <a:pt x="77" y="16167"/>
                      <a:pt x="77" y="16167"/>
                      <a:pt x="77" y="16167"/>
                    </a:cubicBezTo>
                    <a:cubicBezTo>
                      <a:pt x="155" y="15711"/>
                      <a:pt x="155" y="15711"/>
                      <a:pt x="155" y="15711"/>
                    </a:cubicBezTo>
                    <a:cubicBezTo>
                      <a:pt x="310" y="15406"/>
                      <a:pt x="310" y="15406"/>
                      <a:pt x="310" y="15406"/>
                    </a:cubicBezTo>
                    <a:cubicBezTo>
                      <a:pt x="310" y="15406"/>
                      <a:pt x="310" y="15102"/>
                      <a:pt x="387" y="15102"/>
                    </a:cubicBezTo>
                    <a:cubicBezTo>
                      <a:pt x="387" y="14950"/>
                      <a:pt x="387" y="14798"/>
                      <a:pt x="387" y="14798"/>
                    </a:cubicBezTo>
                    <a:cubicBezTo>
                      <a:pt x="542" y="14646"/>
                      <a:pt x="542" y="14646"/>
                      <a:pt x="542" y="14646"/>
                    </a:cubicBezTo>
                    <a:cubicBezTo>
                      <a:pt x="542" y="14646"/>
                      <a:pt x="619" y="14494"/>
                      <a:pt x="619" y="14494"/>
                    </a:cubicBezTo>
                    <a:cubicBezTo>
                      <a:pt x="619" y="14342"/>
                      <a:pt x="542" y="14190"/>
                      <a:pt x="542" y="14190"/>
                    </a:cubicBezTo>
                    <a:cubicBezTo>
                      <a:pt x="542" y="14037"/>
                      <a:pt x="619" y="13885"/>
                      <a:pt x="619" y="13885"/>
                    </a:cubicBezTo>
                    <a:cubicBezTo>
                      <a:pt x="542" y="13885"/>
                      <a:pt x="542" y="13733"/>
                      <a:pt x="465" y="13733"/>
                    </a:cubicBezTo>
                    <a:cubicBezTo>
                      <a:pt x="465" y="13733"/>
                      <a:pt x="465" y="13733"/>
                      <a:pt x="465" y="13733"/>
                    </a:cubicBezTo>
                    <a:cubicBezTo>
                      <a:pt x="465" y="13733"/>
                      <a:pt x="465" y="13733"/>
                      <a:pt x="465" y="13733"/>
                    </a:cubicBezTo>
                    <a:cubicBezTo>
                      <a:pt x="465" y="13733"/>
                      <a:pt x="465" y="13733"/>
                      <a:pt x="465" y="13733"/>
                    </a:cubicBezTo>
                    <a:cubicBezTo>
                      <a:pt x="465" y="13733"/>
                      <a:pt x="465" y="13733"/>
                      <a:pt x="465" y="13733"/>
                    </a:cubicBezTo>
                    <a:cubicBezTo>
                      <a:pt x="465" y="13733"/>
                      <a:pt x="465" y="13733"/>
                      <a:pt x="465" y="13733"/>
                    </a:cubicBezTo>
                    <a:cubicBezTo>
                      <a:pt x="465" y="13733"/>
                      <a:pt x="465" y="13733"/>
                      <a:pt x="465" y="13733"/>
                    </a:cubicBezTo>
                    <a:cubicBezTo>
                      <a:pt x="465" y="13733"/>
                      <a:pt x="465" y="13733"/>
                      <a:pt x="465" y="13733"/>
                    </a:cubicBezTo>
                    <a:cubicBezTo>
                      <a:pt x="465" y="13733"/>
                      <a:pt x="465" y="13733"/>
                      <a:pt x="465" y="13733"/>
                    </a:cubicBezTo>
                    <a:cubicBezTo>
                      <a:pt x="465" y="13733"/>
                      <a:pt x="465" y="13733"/>
                      <a:pt x="465" y="13733"/>
                    </a:cubicBezTo>
                    <a:cubicBezTo>
                      <a:pt x="465" y="13733"/>
                      <a:pt x="465" y="13733"/>
                      <a:pt x="465" y="13733"/>
                    </a:cubicBezTo>
                    <a:cubicBezTo>
                      <a:pt x="465" y="13733"/>
                      <a:pt x="465" y="13733"/>
                      <a:pt x="465" y="13733"/>
                    </a:cubicBezTo>
                    <a:cubicBezTo>
                      <a:pt x="465" y="13733"/>
                      <a:pt x="465" y="13733"/>
                      <a:pt x="465" y="13733"/>
                    </a:cubicBezTo>
                    <a:cubicBezTo>
                      <a:pt x="465" y="13733"/>
                      <a:pt x="465" y="13733"/>
                      <a:pt x="465" y="13733"/>
                    </a:cubicBezTo>
                    <a:cubicBezTo>
                      <a:pt x="465" y="13733"/>
                      <a:pt x="465" y="13733"/>
                      <a:pt x="465" y="13733"/>
                    </a:cubicBezTo>
                    <a:cubicBezTo>
                      <a:pt x="465" y="13733"/>
                      <a:pt x="465" y="13733"/>
                      <a:pt x="465" y="13581"/>
                    </a:cubicBezTo>
                    <a:cubicBezTo>
                      <a:pt x="465" y="13581"/>
                      <a:pt x="465" y="13581"/>
                      <a:pt x="465" y="13581"/>
                    </a:cubicBezTo>
                    <a:cubicBezTo>
                      <a:pt x="465" y="13581"/>
                      <a:pt x="465" y="13581"/>
                      <a:pt x="465" y="13581"/>
                    </a:cubicBezTo>
                    <a:cubicBezTo>
                      <a:pt x="465" y="13581"/>
                      <a:pt x="465" y="13581"/>
                      <a:pt x="465" y="13581"/>
                    </a:cubicBezTo>
                    <a:cubicBezTo>
                      <a:pt x="465" y="13581"/>
                      <a:pt x="465" y="13581"/>
                      <a:pt x="465" y="13581"/>
                    </a:cubicBezTo>
                    <a:cubicBezTo>
                      <a:pt x="465" y="13581"/>
                      <a:pt x="465" y="13581"/>
                      <a:pt x="465" y="13581"/>
                    </a:cubicBezTo>
                    <a:cubicBezTo>
                      <a:pt x="465" y="13581"/>
                      <a:pt x="465" y="13581"/>
                      <a:pt x="465" y="13581"/>
                    </a:cubicBezTo>
                    <a:cubicBezTo>
                      <a:pt x="465" y="13581"/>
                      <a:pt x="465" y="13581"/>
                      <a:pt x="465" y="13581"/>
                    </a:cubicBezTo>
                    <a:cubicBezTo>
                      <a:pt x="619" y="13277"/>
                      <a:pt x="774" y="12973"/>
                      <a:pt x="774" y="12973"/>
                    </a:cubicBezTo>
                    <a:cubicBezTo>
                      <a:pt x="774" y="12973"/>
                      <a:pt x="929" y="12821"/>
                      <a:pt x="1084" y="12973"/>
                    </a:cubicBezTo>
                    <a:cubicBezTo>
                      <a:pt x="1161" y="13125"/>
                      <a:pt x="1316" y="13429"/>
                      <a:pt x="1394" y="13581"/>
                    </a:cubicBezTo>
                    <a:cubicBezTo>
                      <a:pt x="1394" y="13581"/>
                      <a:pt x="1471" y="13733"/>
                      <a:pt x="1548" y="13733"/>
                    </a:cubicBezTo>
                    <a:cubicBezTo>
                      <a:pt x="1626" y="13733"/>
                      <a:pt x="1703" y="13885"/>
                      <a:pt x="1703" y="13885"/>
                    </a:cubicBezTo>
                    <a:cubicBezTo>
                      <a:pt x="1703" y="14037"/>
                      <a:pt x="1781" y="13885"/>
                      <a:pt x="1781" y="14190"/>
                    </a:cubicBezTo>
                    <a:cubicBezTo>
                      <a:pt x="1703" y="14494"/>
                      <a:pt x="1703" y="14798"/>
                      <a:pt x="1781" y="14798"/>
                    </a:cubicBezTo>
                    <a:cubicBezTo>
                      <a:pt x="1935" y="14646"/>
                      <a:pt x="2013" y="14494"/>
                      <a:pt x="2013" y="14646"/>
                    </a:cubicBezTo>
                    <a:cubicBezTo>
                      <a:pt x="2013" y="14798"/>
                      <a:pt x="2090" y="14646"/>
                      <a:pt x="2013" y="14950"/>
                    </a:cubicBezTo>
                    <a:cubicBezTo>
                      <a:pt x="2013" y="15254"/>
                      <a:pt x="1935" y="15406"/>
                      <a:pt x="2013" y="15406"/>
                    </a:cubicBezTo>
                    <a:cubicBezTo>
                      <a:pt x="2168" y="15559"/>
                      <a:pt x="2323" y="15711"/>
                      <a:pt x="2400" y="15559"/>
                    </a:cubicBezTo>
                    <a:cubicBezTo>
                      <a:pt x="2477" y="15254"/>
                      <a:pt x="2400" y="15559"/>
                      <a:pt x="2477" y="15254"/>
                    </a:cubicBezTo>
                    <a:cubicBezTo>
                      <a:pt x="2555" y="14798"/>
                      <a:pt x="2555" y="14950"/>
                      <a:pt x="2632" y="14798"/>
                    </a:cubicBezTo>
                    <a:cubicBezTo>
                      <a:pt x="2632" y="14494"/>
                      <a:pt x="2632" y="14646"/>
                      <a:pt x="2710" y="14342"/>
                    </a:cubicBezTo>
                    <a:cubicBezTo>
                      <a:pt x="2710" y="14037"/>
                      <a:pt x="2787" y="14190"/>
                      <a:pt x="2710" y="14037"/>
                    </a:cubicBezTo>
                    <a:cubicBezTo>
                      <a:pt x="2710" y="14037"/>
                      <a:pt x="2710" y="13885"/>
                      <a:pt x="2632" y="13733"/>
                    </a:cubicBezTo>
                    <a:cubicBezTo>
                      <a:pt x="2632" y="13429"/>
                      <a:pt x="2477" y="13581"/>
                      <a:pt x="2710" y="13429"/>
                    </a:cubicBezTo>
                    <a:cubicBezTo>
                      <a:pt x="2865" y="13277"/>
                      <a:pt x="2942" y="13277"/>
                      <a:pt x="2942" y="13277"/>
                    </a:cubicBezTo>
                    <a:cubicBezTo>
                      <a:pt x="2942" y="13125"/>
                      <a:pt x="3174" y="13125"/>
                      <a:pt x="3174" y="13125"/>
                    </a:cubicBezTo>
                    <a:cubicBezTo>
                      <a:pt x="3174" y="13125"/>
                      <a:pt x="3406" y="13125"/>
                      <a:pt x="3406" y="13125"/>
                    </a:cubicBezTo>
                    <a:cubicBezTo>
                      <a:pt x="3484" y="13125"/>
                      <a:pt x="3794" y="13125"/>
                      <a:pt x="3794" y="13277"/>
                    </a:cubicBezTo>
                    <a:cubicBezTo>
                      <a:pt x="3794" y="13429"/>
                      <a:pt x="3948" y="13429"/>
                      <a:pt x="3948" y="13429"/>
                    </a:cubicBezTo>
                    <a:cubicBezTo>
                      <a:pt x="3948" y="13429"/>
                      <a:pt x="4103" y="13429"/>
                      <a:pt x="4181" y="13733"/>
                    </a:cubicBezTo>
                    <a:cubicBezTo>
                      <a:pt x="4181" y="14190"/>
                      <a:pt x="4181" y="14494"/>
                      <a:pt x="4258" y="14342"/>
                    </a:cubicBezTo>
                    <a:cubicBezTo>
                      <a:pt x="4335" y="14342"/>
                      <a:pt x="4490" y="14646"/>
                      <a:pt x="4490" y="14494"/>
                    </a:cubicBezTo>
                    <a:cubicBezTo>
                      <a:pt x="4568" y="14342"/>
                      <a:pt x="4645" y="14190"/>
                      <a:pt x="4723" y="14190"/>
                    </a:cubicBezTo>
                    <a:cubicBezTo>
                      <a:pt x="4800" y="14190"/>
                      <a:pt x="4645" y="14037"/>
                      <a:pt x="4877" y="14037"/>
                    </a:cubicBezTo>
                    <a:cubicBezTo>
                      <a:pt x="5187" y="14190"/>
                      <a:pt x="5110" y="14342"/>
                      <a:pt x="5265" y="14037"/>
                    </a:cubicBezTo>
                    <a:cubicBezTo>
                      <a:pt x="5342" y="13733"/>
                      <a:pt x="5342" y="13733"/>
                      <a:pt x="5497" y="13581"/>
                    </a:cubicBezTo>
                    <a:cubicBezTo>
                      <a:pt x="5574" y="13429"/>
                      <a:pt x="5574" y="13429"/>
                      <a:pt x="5652" y="13277"/>
                    </a:cubicBezTo>
                    <a:cubicBezTo>
                      <a:pt x="5652" y="13277"/>
                      <a:pt x="5961" y="13277"/>
                      <a:pt x="5961" y="13277"/>
                    </a:cubicBezTo>
                    <a:cubicBezTo>
                      <a:pt x="6039" y="13125"/>
                      <a:pt x="6116" y="12821"/>
                      <a:pt x="6194" y="12821"/>
                    </a:cubicBezTo>
                    <a:cubicBezTo>
                      <a:pt x="6194" y="12821"/>
                      <a:pt x="6503" y="12821"/>
                      <a:pt x="6581" y="12821"/>
                    </a:cubicBezTo>
                    <a:cubicBezTo>
                      <a:pt x="6658" y="12821"/>
                      <a:pt x="6813" y="12821"/>
                      <a:pt x="6890" y="12668"/>
                    </a:cubicBezTo>
                    <a:cubicBezTo>
                      <a:pt x="6890" y="12516"/>
                      <a:pt x="6890" y="12516"/>
                      <a:pt x="6968" y="12364"/>
                    </a:cubicBezTo>
                    <a:cubicBezTo>
                      <a:pt x="7123" y="12364"/>
                      <a:pt x="7200" y="12364"/>
                      <a:pt x="7355" y="12364"/>
                    </a:cubicBezTo>
                    <a:cubicBezTo>
                      <a:pt x="7510" y="12364"/>
                      <a:pt x="7510" y="12364"/>
                      <a:pt x="7587" y="12364"/>
                    </a:cubicBezTo>
                    <a:cubicBezTo>
                      <a:pt x="7665" y="12364"/>
                      <a:pt x="7742" y="12668"/>
                      <a:pt x="7742" y="12212"/>
                    </a:cubicBezTo>
                    <a:cubicBezTo>
                      <a:pt x="7665" y="11756"/>
                      <a:pt x="7587" y="11756"/>
                      <a:pt x="7665" y="11604"/>
                    </a:cubicBezTo>
                    <a:cubicBezTo>
                      <a:pt x="7819" y="11604"/>
                      <a:pt x="7974" y="11604"/>
                      <a:pt x="7974" y="11604"/>
                    </a:cubicBezTo>
                    <a:cubicBezTo>
                      <a:pt x="8052" y="11604"/>
                      <a:pt x="8361" y="11756"/>
                      <a:pt x="8439" y="11756"/>
                    </a:cubicBezTo>
                    <a:cubicBezTo>
                      <a:pt x="8439" y="11756"/>
                      <a:pt x="8516" y="12060"/>
                      <a:pt x="8516" y="12060"/>
                    </a:cubicBezTo>
                    <a:cubicBezTo>
                      <a:pt x="8594" y="12060"/>
                      <a:pt x="8671" y="12212"/>
                      <a:pt x="8748" y="12060"/>
                    </a:cubicBezTo>
                    <a:cubicBezTo>
                      <a:pt x="8748" y="12060"/>
                      <a:pt x="8826" y="11756"/>
                      <a:pt x="8903" y="11756"/>
                    </a:cubicBezTo>
                    <a:cubicBezTo>
                      <a:pt x="8981" y="11756"/>
                      <a:pt x="9213" y="11756"/>
                      <a:pt x="9213" y="11756"/>
                    </a:cubicBezTo>
                    <a:cubicBezTo>
                      <a:pt x="9213" y="11756"/>
                      <a:pt x="9523" y="11908"/>
                      <a:pt x="9523" y="11908"/>
                    </a:cubicBezTo>
                    <a:cubicBezTo>
                      <a:pt x="9523" y="11908"/>
                      <a:pt x="9445" y="12212"/>
                      <a:pt x="9445" y="12364"/>
                    </a:cubicBezTo>
                    <a:cubicBezTo>
                      <a:pt x="9445" y="12516"/>
                      <a:pt x="9445" y="12668"/>
                      <a:pt x="9523" y="12821"/>
                    </a:cubicBezTo>
                    <a:cubicBezTo>
                      <a:pt x="9523" y="12821"/>
                      <a:pt x="9677" y="13125"/>
                      <a:pt x="9677" y="13125"/>
                    </a:cubicBezTo>
                    <a:cubicBezTo>
                      <a:pt x="9677" y="13125"/>
                      <a:pt x="10065" y="13429"/>
                      <a:pt x="10065" y="13429"/>
                    </a:cubicBezTo>
                    <a:cubicBezTo>
                      <a:pt x="10065" y="13429"/>
                      <a:pt x="10142" y="13581"/>
                      <a:pt x="10142" y="12973"/>
                    </a:cubicBezTo>
                    <a:cubicBezTo>
                      <a:pt x="10142" y="12364"/>
                      <a:pt x="10142" y="12212"/>
                      <a:pt x="10142" y="12212"/>
                    </a:cubicBezTo>
                    <a:cubicBezTo>
                      <a:pt x="10142" y="11604"/>
                      <a:pt x="10142" y="11604"/>
                      <a:pt x="10142" y="11604"/>
                    </a:cubicBezTo>
                    <a:cubicBezTo>
                      <a:pt x="10142" y="11604"/>
                      <a:pt x="10142" y="11452"/>
                      <a:pt x="10065" y="11452"/>
                    </a:cubicBezTo>
                    <a:cubicBezTo>
                      <a:pt x="10065" y="11452"/>
                      <a:pt x="9987" y="11452"/>
                      <a:pt x="9987" y="11452"/>
                    </a:cubicBezTo>
                    <a:cubicBezTo>
                      <a:pt x="9987" y="11452"/>
                      <a:pt x="9677" y="11299"/>
                      <a:pt x="9600" y="11299"/>
                    </a:cubicBezTo>
                    <a:cubicBezTo>
                      <a:pt x="9523" y="11299"/>
                      <a:pt x="9600" y="10995"/>
                      <a:pt x="9600" y="10843"/>
                    </a:cubicBezTo>
                    <a:cubicBezTo>
                      <a:pt x="9600" y="10843"/>
                      <a:pt x="9755" y="10539"/>
                      <a:pt x="9755" y="10539"/>
                    </a:cubicBezTo>
                    <a:cubicBezTo>
                      <a:pt x="9755" y="10083"/>
                      <a:pt x="9755" y="10083"/>
                      <a:pt x="9755" y="10083"/>
                    </a:cubicBezTo>
                    <a:cubicBezTo>
                      <a:pt x="9523" y="9322"/>
                      <a:pt x="9523" y="9322"/>
                      <a:pt x="9523" y="9322"/>
                    </a:cubicBezTo>
                    <a:cubicBezTo>
                      <a:pt x="9290" y="8866"/>
                      <a:pt x="9290" y="8866"/>
                      <a:pt x="9290" y="8866"/>
                    </a:cubicBezTo>
                    <a:cubicBezTo>
                      <a:pt x="9135" y="8105"/>
                      <a:pt x="9135" y="8105"/>
                      <a:pt x="9135" y="8105"/>
                    </a:cubicBezTo>
                    <a:cubicBezTo>
                      <a:pt x="9135" y="8105"/>
                      <a:pt x="9135" y="8105"/>
                      <a:pt x="9135" y="8105"/>
                    </a:cubicBezTo>
                    <a:cubicBezTo>
                      <a:pt x="9135" y="8105"/>
                      <a:pt x="9135" y="8105"/>
                      <a:pt x="9135" y="8105"/>
                    </a:cubicBezTo>
                    <a:cubicBezTo>
                      <a:pt x="9368" y="7801"/>
                      <a:pt x="9368" y="7801"/>
                      <a:pt x="9368" y="7801"/>
                    </a:cubicBezTo>
                    <a:cubicBezTo>
                      <a:pt x="9523" y="7497"/>
                      <a:pt x="9755" y="7192"/>
                      <a:pt x="9755" y="7192"/>
                    </a:cubicBezTo>
                    <a:cubicBezTo>
                      <a:pt x="9755" y="7192"/>
                      <a:pt x="9755" y="7192"/>
                      <a:pt x="9832" y="7192"/>
                    </a:cubicBezTo>
                    <a:cubicBezTo>
                      <a:pt x="9987" y="6888"/>
                      <a:pt x="9987" y="6888"/>
                      <a:pt x="9987" y="6888"/>
                    </a:cubicBezTo>
                    <a:cubicBezTo>
                      <a:pt x="9987" y="6888"/>
                      <a:pt x="10374" y="6584"/>
                      <a:pt x="10374" y="6584"/>
                    </a:cubicBezTo>
                    <a:cubicBezTo>
                      <a:pt x="10374" y="6584"/>
                      <a:pt x="10452" y="6432"/>
                      <a:pt x="10452" y="6432"/>
                    </a:cubicBezTo>
                    <a:cubicBezTo>
                      <a:pt x="10529" y="6432"/>
                      <a:pt x="10529" y="6432"/>
                      <a:pt x="10529" y="6432"/>
                    </a:cubicBezTo>
                    <a:cubicBezTo>
                      <a:pt x="10916" y="5671"/>
                      <a:pt x="10916" y="5671"/>
                      <a:pt x="10916" y="5671"/>
                    </a:cubicBezTo>
                    <a:cubicBezTo>
                      <a:pt x="10916" y="4911"/>
                      <a:pt x="10916" y="4911"/>
                      <a:pt x="10916" y="4911"/>
                    </a:cubicBezTo>
                    <a:cubicBezTo>
                      <a:pt x="10994" y="4606"/>
                      <a:pt x="10994" y="4606"/>
                      <a:pt x="10994" y="4606"/>
                    </a:cubicBezTo>
                    <a:cubicBezTo>
                      <a:pt x="10994" y="4454"/>
                      <a:pt x="10994" y="4150"/>
                      <a:pt x="10994" y="4150"/>
                    </a:cubicBezTo>
                    <a:cubicBezTo>
                      <a:pt x="11458" y="4150"/>
                      <a:pt x="11458" y="4150"/>
                      <a:pt x="11458" y="4150"/>
                    </a:cubicBezTo>
                    <a:cubicBezTo>
                      <a:pt x="11458" y="4150"/>
                      <a:pt x="11535" y="4302"/>
                      <a:pt x="11613" y="4454"/>
                    </a:cubicBezTo>
                    <a:cubicBezTo>
                      <a:pt x="11690" y="4454"/>
                      <a:pt x="11768" y="4302"/>
                      <a:pt x="11768" y="4302"/>
                    </a:cubicBezTo>
                    <a:cubicBezTo>
                      <a:pt x="11845" y="4302"/>
                      <a:pt x="11923" y="3998"/>
                      <a:pt x="11923" y="3998"/>
                    </a:cubicBezTo>
                    <a:cubicBezTo>
                      <a:pt x="11923" y="3542"/>
                      <a:pt x="11923" y="3542"/>
                      <a:pt x="11923" y="3542"/>
                    </a:cubicBezTo>
                    <a:cubicBezTo>
                      <a:pt x="11845" y="2781"/>
                      <a:pt x="11845" y="2781"/>
                      <a:pt x="11845" y="2781"/>
                    </a:cubicBezTo>
                    <a:cubicBezTo>
                      <a:pt x="11845" y="2325"/>
                      <a:pt x="11845" y="2325"/>
                      <a:pt x="11845" y="2325"/>
                    </a:cubicBezTo>
                    <a:cubicBezTo>
                      <a:pt x="11845" y="2325"/>
                      <a:pt x="11845" y="2325"/>
                      <a:pt x="11845" y="2325"/>
                    </a:cubicBezTo>
                    <a:cubicBezTo>
                      <a:pt x="11923" y="2325"/>
                      <a:pt x="12232" y="2781"/>
                      <a:pt x="12387" y="2933"/>
                    </a:cubicBezTo>
                    <a:cubicBezTo>
                      <a:pt x="12465" y="3085"/>
                      <a:pt x="12697" y="3542"/>
                      <a:pt x="12697" y="3542"/>
                    </a:cubicBezTo>
                    <a:cubicBezTo>
                      <a:pt x="12697" y="3542"/>
                      <a:pt x="13084" y="3694"/>
                      <a:pt x="13161" y="3694"/>
                    </a:cubicBezTo>
                    <a:cubicBezTo>
                      <a:pt x="13161" y="3694"/>
                      <a:pt x="13548" y="3846"/>
                      <a:pt x="13548" y="3846"/>
                    </a:cubicBezTo>
                    <a:cubicBezTo>
                      <a:pt x="13626" y="3542"/>
                      <a:pt x="13626" y="3542"/>
                      <a:pt x="13626" y="3542"/>
                    </a:cubicBezTo>
                    <a:cubicBezTo>
                      <a:pt x="13858" y="3237"/>
                      <a:pt x="13858" y="3237"/>
                      <a:pt x="13858" y="3237"/>
                    </a:cubicBezTo>
                    <a:cubicBezTo>
                      <a:pt x="14168" y="3694"/>
                      <a:pt x="14168" y="3694"/>
                      <a:pt x="14168" y="3694"/>
                    </a:cubicBezTo>
                    <a:cubicBezTo>
                      <a:pt x="14477" y="3542"/>
                      <a:pt x="14477" y="3542"/>
                      <a:pt x="14477" y="3542"/>
                    </a:cubicBezTo>
                    <a:close/>
                    <a:moveTo>
                      <a:pt x="387" y="13733"/>
                    </a:moveTo>
                    <a:cubicBezTo>
                      <a:pt x="387" y="13733"/>
                      <a:pt x="387" y="13733"/>
                      <a:pt x="387" y="13733"/>
                    </a:cubicBezTo>
                    <a:cubicBezTo>
                      <a:pt x="387" y="13733"/>
                      <a:pt x="387" y="13733"/>
                      <a:pt x="387" y="13733"/>
                    </a:cubicBezTo>
                    <a:cubicBezTo>
                      <a:pt x="387" y="13733"/>
                      <a:pt x="387" y="13733"/>
                      <a:pt x="387" y="13733"/>
                    </a:cubicBezTo>
                    <a:close/>
                    <a:moveTo>
                      <a:pt x="77" y="17232"/>
                    </a:moveTo>
                    <a:cubicBezTo>
                      <a:pt x="77" y="17232"/>
                      <a:pt x="77" y="17232"/>
                      <a:pt x="77" y="17232"/>
                    </a:cubicBezTo>
                    <a:cubicBezTo>
                      <a:pt x="77" y="17232"/>
                      <a:pt x="77" y="17232"/>
                      <a:pt x="77" y="17232"/>
                    </a:cubicBezTo>
                    <a:cubicBezTo>
                      <a:pt x="77" y="17232"/>
                      <a:pt x="77" y="17232"/>
                      <a:pt x="77" y="17232"/>
                    </a:cubicBezTo>
                    <a:cubicBezTo>
                      <a:pt x="77" y="17232"/>
                      <a:pt x="77" y="17232"/>
                      <a:pt x="77" y="17232"/>
                    </a:cubicBezTo>
                    <a:close/>
                    <a:moveTo>
                      <a:pt x="77" y="17232"/>
                    </a:moveTo>
                    <a:cubicBezTo>
                      <a:pt x="77" y="17232"/>
                      <a:pt x="77" y="17232"/>
                      <a:pt x="77" y="17232"/>
                    </a:cubicBezTo>
                    <a:cubicBezTo>
                      <a:pt x="77" y="17232"/>
                      <a:pt x="77" y="17080"/>
                      <a:pt x="77" y="17080"/>
                    </a:cubicBezTo>
                    <a:cubicBezTo>
                      <a:pt x="77" y="17080"/>
                      <a:pt x="77" y="17080"/>
                      <a:pt x="77" y="17080"/>
                    </a:cubicBezTo>
                    <a:cubicBezTo>
                      <a:pt x="77" y="17080"/>
                      <a:pt x="155" y="17080"/>
                      <a:pt x="155" y="16928"/>
                    </a:cubicBezTo>
                    <a:cubicBezTo>
                      <a:pt x="155" y="16928"/>
                      <a:pt x="155" y="16928"/>
                      <a:pt x="155" y="16928"/>
                    </a:cubicBezTo>
                    <a:cubicBezTo>
                      <a:pt x="155" y="16928"/>
                      <a:pt x="155" y="16928"/>
                      <a:pt x="155" y="16928"/>
                    </a:cubicBezTo>
                    <a:cubicBezTo>
                      <a:pt x="155" y="16928"/>
                      <a:pt x="155" y="16928"/>
                      <a:pt x="155" y="16928"/>
                    </a:cubicBezTo>
                    <a:cubicBezTo>
                      <a:pt x="77" y="16928"/>
                      <a:pt x="77" y="16928"/>
                      <a:pt x="77" y="16928"/>
                    </a:cubicBezTo>
                    <a:cubicBezTo>
                      <a:pt x="0" y="17232"/>
                      <a:pt x="0" y="17232"/>
                      <a:pt x="0" y="17232"/>
                    </a:cubicBezTo>
                    <a:lnTo>
                      <a:pt x="77" y="17232"/>
                    </a:lnTo>
                    <a:close/>
                  </a:path>
                </a:pathLst>
              </a:custGeom>
              <a:solidFill>
                <a:srgbClr val="57565A">
                  <a:alpha val="15000"/>
                </a:srgbClr>
              </a:solidFill>
              <a:ln w="3175" cap="rnd">
                <a:solidFill>
                  <a:srgbClr val="9A999D"/>
                </a:solidFill>
                <a:prstDash val="solid"/>
                <a:round/>
              </a:ln>
              <a:effectLst/>
            </p:spPr>
            <p:txBody>
              <a:bodyPr wrap="square" lIns="35718" tIns="35718" rIns="35718" bIns="35718" numCol="1" anchor="t">
                <a:noAutofit/>
              </a:bodyPr>
              <a:lstStyle/>
              <a:p>
                <a:pPr defTabSz="857228">
                  <a:defRPr sz="1100">
                    <a:solidFill>
                      <a:srgbClr val="57565A"/>
                    </a:solidFill>
                    <a:latin typeface="Open Sans Light"/>
                    <a:ea typeface="Open Sans Light"/>
                    <a:cs typeface="Open Sans Light"/>
                    <a:sym typeface="Open Sans Light"/>
                  </a:defRPr>
                </a:pPr>
              </a:p>
            </p:txBody>
          </p:sp>
          <p:sp>
            <p:nvSpPr>
              <p:cNvPr id="1072" name="Freeform 11"/>
              <p:cNvSpPr/>
              <p:nvPr/>
            </p:nvSpPr>
            <p:spPr>
              <a:xfrm>
                <a:off x="853515" y="2551541"/>
                <a:ext cx="1220281" cy="12253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58" y="18910"/>
                    </a:moveTo>
                    <a:cubicBezTo>
                      <a:pt x="10842" y="18790"/>
                      <a:pt x="10842" y="18790"/>
                      <a:pt x="10842" y="18790"/>
                    </a:cubicBezTo>
                    <a:cubicBezTo>
                      <a:pt x="10842" y="18790"/>
                      <a:pt x="10842" y="18549"/>
                      <a:pt x="10758" y="18509"/>
                    </a:cubicBezTo>
                    <a:cubicBezTo>
                      <a:pt x="10717" y="18468"/>
                      <a:pt x="10675" y="18428"/>
                      <a:pt x="10675" y="18428"/>
                    </a:cubicBezTo>
                    <a:cubicBezTo>
                      <a:pt x="10675" y="18428"/>
                      <a:pt x="10675" y="18268"/>
                      <a:pt x="10675" y="18187"/>
                    </a:cubicBezTo>
                    <a:cubicBezTo>
                      <a:pt x="10675" y="18147"/>
                      <a:pt x="10675" y="17987"/>
                      <a:pt x="10675" y="17946"/>
                    </a:cubicBezTo>
                    <a:cubicBezTo>
                      <a:pt x="10675" y="17906"/>
                      <a:pt x="10717" y="17746"/>
                      <a:pt x="10717" y="17706"/>
                    </a:cubicBezTo>
                    <a:cubicBezTo>
                      <a:pt x="10717" y="17706"/>
                      <a:pt x="10675" y="17706"/>
                      <a:pt x="10758" y="17625"/>
                    </a:cubicBezTo>
                    <a:cubicBezTo>
                      <a:pt x="10842" y="17505"/>
                      <a:pt x="10842" y="17425"/>
                      <a:pt x="10842" y="17425"/>
                    </a:cubicBezTo>
                    <a:cubicBezTo>
                      <a:pt x="11008" y="17224"/>
                      <a:pt x="11008" y="17224"/>
                      <a:pt x="11008" y="17224"/>
                    </a:cubicBezTo>
                    <a:cubicBezTo>
                      <a:pt x="11008" y="17224"/>
                      <a:pt x="11132" y="17023"/>
                      <a:pt x="11174" y="17023"/>
                    </a:cubicBezTo>
                    <a:cubicBezTo>
                      <a:pt x="11215" y="17063"/>
                      <a:pt x="11382" y="17023"/>
                      <a:pt x="11423" y="17023"/>
                    </a:cubicBezTo>
                    <a:cubicBezTo>
                      <a:pt x="11465" y="17023"/>
                      <a:pt x="11631" y="17184"/>
                      <a:pt x="11714" y="17023"/>
                    </a:cubicBezTo>
                    <a:cubicBezTo>
                      <a:pt x="11797" y="16903"/>
                      <a:pt x="11838" y="16822"/>
                      <a:pt x="11838" y="16782"/>
                    </a:cubicBezTo>
                    <a:cubicBezTo>
                      <a:pt x="11880" y="16742"/>
                      <a:pt x="11922" y="16622"/>
                      <a:pt x="12046" y="16622"/>
                    </a:cubicBezTo>
                    <a:cubicBezTo>
                      <a:pt x="12171" y="16581"/>
                      <a:pt x="12462" y="16581"/>
                      <a:pt x="12462" y="16581"/>
                    </a:cubicBezTo>
                    <a:cubicBezTo>
                      <a:pt x="12586" y="16622"/>
                      <a:pt x="12586" y="16622"/>
                      <a:pt x="12586" y="16622"/>
                    </a:cubicBezTo>
                    <a:cubicBezTo>
                      <a:pt x="12918" y="16742"/>
                      <a:pt x="12918" y="16742"/>
                      <a:pt x="12918" y="16742"/>
                    </a:cubicBezTo>
                    <a:cubicBezTo>
                      <a:pt x="12918" y="16742"/>
                      <a:pt x="13043" y="16742"/>
                      <a:pt x="13126" y="16742"/>
                    </a:cubicBezTo>
                    <a:cubicBezTo>
                      <a:pt x="13168" y="16742"/>
                      <a:pt x="13209" y="16742"/>
                      <a:pt x="13209" y="16742"/>
                    </a:cubicBezTo>
                    <a:cubicBezTo>
                      <a:pt x="13334" y="16903"/>
                      <a:pt x="13334" y="16903"/>
                      <a:pt x="13334" y="16903"/>
                    </a:cubicBezTo>
                    <a:cubicBezTo>
                      <a:pt x="13334" y="16903"/>
                      <a:pt x="13500" y="16983"/>
                      <a:pt x="13542" y="16983"/>
                    </a:cubicBezTo>
                    <a:cubicBezTo>
                      <a:pt x="13583" y="16983"/>
                      <a:pt x="13915" y="16903"/>
                      <a:pt x="13915" y="16903"/>
                    </a:cubicBezTo>
                    <a:cubicBezTo>
                      <a:pt x="13915" y="16903"/>
                      <a:pt x="14040" y="16862"/>
                      <a:pt x="14082" y="16903"/>
                    </a:cubicBezTo>
                    <a:cubicBezTo>
                      <a:pt x="14123" y="16943"/>
                      <a:pt x="14248" y="16983"/>
                      <a:pt x="14289" y="17023"/>
                    </a:cubicBezTo>
                    <a:cubicBezTo>
                      <a:pt x="14289" y="17063"/>
                      <a:pt x="14622" y="17224"/>
                      <a:pt x="14705" y="17264"/>
                    </a:cubicBezTo>
                    <a:cubicBezTo>
                      <a:pt x="14746" y="17304"/>
                      <a:pt x="14912" y="17264"/>
                      <a:pt x="14912" y="17264"/>
                    </a:cubicBezTo>
                    <a:cubicBezTo>
                      <a:pt x="14995" y="17465"/>
                      <a:pt x="14995" y="17465"/>
                      <a:pt x="14995" y="17465"/>
                    </a:cubicBezTo>
                    <a:cubicBezTo>
                      <a:pt x="15411" y="17585"/>
                      <a:pt x="15411" y="17585"/>
                      <a:pt x="15411" y="17585"/>
                    </a:cubicBezTo>
                    <a:cubicBezTo>
                      <a:pt x="15577" y="17585"/>
                      <a:pt x="15577" y="17585"/>
                      <a:pt x="15577" y="17585"/>
                    </a:cubicBezTo>
                    <a:cubicBezTo>
                      <a:pt x="16158" y="17786"/>
                      <a:pt x="16158" y="17786"/>
                      <a:pt x="16158" y="17786"/>
                    </a:cubicBezTo>
                    <a:cubicBezTo>
                      <a:pt x="16532" y="17505"/>
                      <a:pt x="16532" y="17505"/>
                      <a:pt x="16532" y="17505"/>
                    </a:cubicBezTo>
                    <a:cubicBezTo>
                      <a:pt x="16532" y="17505"/>
                      <a:pt x="16615" y="17545"/>
                      <a:pt x="16657" y="17545"/>
                    </a:cubicBezTo>
                    <a:cubicBezTo>
                      <a:pt x="16698" y="17545"/>
                      <a:pt x="16782" y="17224"/>
                      <a:pt x="16782" y="17224"/>
                    </a:cubicBezTo>
                    <a:cubicBezTo>
                      <a:pt x="16782" y="17224"/>
                      <a:pt x="16782" y="17143"/>
                      <a:pt x="16823" y="17143"/>
                    </a:cubicBezTo>
                    <a:cubicBezTo>
                      <a:pt x="16906" y="17143"/>
                      <a:pt x="17197" y="17023"/>
                      <a:pt x="17197" y="17023"/>
                    </a:cubicBezTo>
                    <a:cubicBezTo>
                      <a:pt x="17197" y="16983"/>
                      <a:pt x="17155" y="16822"/>
                      <a:pt x="17280" y="16782"/>
                    </a:cubicBezTo>
                    <a:cubicBezTo>
                      <a:pt x="17363" y="16742"/>
                      <a:pt x="17529" y="16622"/>
                      <a:pt x="17529" y="16622"/>
                    </a:cubicBezTo>
                    <a:cubicBezTo>
                      <a:pt x="17571" y="16581"/>
                      <a:pt x="17488" y="16501"/>
                      <a:pt x="17612" y="16461"/>
                    </a:cubicBezTo>
                    <a:cubicBezTo>
                      <a:pt x="17695" y="16461"/>
                      <a:pt x="17820" y="16421"/>
                      <a:pt x="17903" y="16421"/>
                    </a:cubicBezTo>
                    <a:cubicBezTo>
                      <a:pt x="17903" y="16421"/>
                      <a:pt x="17903" y="16421"/>
                      <a:pt x="17903" y="16421"/>
                    </a:cubicBezTo>
                    <a:cubicBezTo>
                      <a:pt x="17903" y="16381"/>
                      <a:pt x="17903" y="16381"/>
                      <a:pt x="17903" y="16381"/>
                    </a:cubicBezTo>
                    <a:cubicBezTo>
                      <a:pt x="17903" y="16381"/>
                      <a:pt x="17903" y="16381"/>
                      <a:pt x="17903" y="16381"/>
                    </a:cubicBezTo>
                    <a:cubicBezTo>
                      <a:pt x="17945" y="16381"/>
                      <a:pt x="17945" y="16381"/>
                      <a:pt x="17945" y="16381"/>
                    </a:cubicBezTo>
                    <a:cubicBezTo>
                      <a:pt x="17945" y="16381"/>
                      <a:pt x="17945" y="16381"/>
                      <a:pt x="17945" y="16381"/>
                    </a:cubicBezTo>
                    <a:cubicBezTo>
                      <a:pt x="17945" y="16381"/>
                      <a:pt x="17945" y="16381"/>
                      <a:pt x="17945" y="16381"/>
                    </a:cubicBezTo>
                    <a:cubicBezTo>
                      <a:pt x="17945" y="16381"/>
                      <a:pt x="17945" y="16381"/>
                      <a:pt x="17945" y="16381"/>
                    </a:cubicBezTo>
                    <a:cubicBezTo>
                      <a:pt x="17945" y="16381"/>
                      <a:pt x="17945" y="16381"/>
                      <a:pt x="17945" y="16381"/>
                    </a:cubicBezTo>
                    <a:cubicBezTo>
                      <a:pt x="17945" y="16381"/>
                      <a:pt x="17945" y="16381"/>
                      <a:pt x="17945" y="16381"/>
                    </a:cubicBezTo>
                    <a:cubicBezTo>
                      <a:pt x="17986" y="16341"/>
                      <a:pt x="17986" y="16341"/>
                      <a:pt x="17986" y="16341"/>
                    </a:cubicBezTo>
                    <a:cubicBezTo>
                      <a:pt x="17986" y="16341"/>
                      <a:pt x="17986" y="16341"/>
                      <a:pt x="17986" y="16341"/>
                    </a:cubicBezTo>
                    <a:cubicBezTo>
                      <a:pt x="17986" y="16341"/>
                      <a:pt x="17986" y="16341"/>
                      <a:pt x="17986" y="16341"/>
                    </a:cubicBezTo>
                    <a:cubicBezTo>
                      <a:pt x="18028" y="16341"/>
                      <a:pt x="18028" y="16341"/>
                      <a:pt x="18028" y="16341"/>
                    </a:cubicBezTo>
                    <a:cubicBezTo>
                      <a:pt x="18028" y="16341"/>
                      <a:pt x="18028" y="16341"/>
                      <a:pt x="18028" y="16341"/>
                    </a:cubicBezTo>
                    <a:cubicBezTo>
                      <a:pt x="18028" y="16341"/>
                      <a:pt x="18028" y="16341"/>
                      <a:pt x="18028" y="16341"/>
                    </a:cubicBezTo>
                    <a:cubicBezTo>
                      <a:pt x="18028" y="16341"/>
                      <a:pt x="18028" y="16341"/>
                      <a:pt x="18028" y="16341"/>
                    </a:cubicBezTo>
                    <a:cubicBezTo>
                      <a:pt x="18028" y="16341"/>
                      <a:pt x="18028" y="16341"/>
                      <a:pt x="18028" y="16341"/>
                    </a:cubicBezTo>
                    <a:cubicBezTo>
                      <a:pt x="18028" y="16341"/>
                      <a:pt x="18028" y="16341"/>
                      <a:pt x="18028" y="16341"/>
                    </a:cubicBezTo>
                    <a:cubicBezTo>
                      <a:pt x="18028" y="16341"/>
                      <a:pt x="18028" y="16341"/>
                      <a:pt x="18028" y="16341"/>
                    </a:cubicBezTo>
                    <a:cubicBezTo>
                      <a:pt x="18028" y="16341"/>
                      <a:pt x="18028" y="16341"/>
                      <a:pt x="18028" y="16341"/>
                    </a:cubicBezTo>
                    <a:cubicBezTo>
                      <a:pt x="18069" y="16341"/>
                      <a:pt x="18069" y="16341"/>
                      <a:pt x="18069" y="16341"/>
                    </a:cubicBezTo>
                    <a:cubicBezTo>
                      <a:pt x="18069" y="16341"/>
                      <a:pt x="18069" y="16341"/>
                      <a:pt x="18069" y="16341"/>
                    </a:cubicBezTo>
                    <a:cubicBezTo>
                      <a:pt x="18069" y="16341"/>
                      <a:pt x="18069" y="16341"/>
                      <a:pt x="18069" y="16341"/>
                    </a:cubicBezTo>
                    <a:cubicBezTo>
                      <a:pt x="18069" y="16341"/>
                      <a:pt x="18069" y="16341"/>
                      <a:pt x="18069" y="16341"/>
                    </a:cubicBezTo>
                    <a:cubicBezTo>
                      <a:pt x="18069" y="16300"/>
                      <a:pt x="18069" y="16300"/>
                      <a:pt x="18069" y="16300"/>
                    </a:cubicBezTo>
                    <a:cubicBezTo>
                      <a:pt x="18069" y="16300"/>
                      <a:pt x="18069" y="16300"/>
                      <a:pt x="18069" y="16300"/>
                    </a:cubicBezTo>
                    <a:cubicBezTo>
                      <a:pt x="18069" y="16300"/>
                      <a:pt x="18069" y="16300"/>
                      <a:pt x="18069" y="16300"/>
                    </a:cubicBezTo>
                    <a:cubicBezTo>
                      <a:pt x="18069" y="16300"/>
                      <a:pt x="18069" y="16300"/>
                      <a:pt x="18069" y="16300"/>
                    </a:cubicBezTo>
                    <a:cubicBezTo>
                      <a:pt x="18069" y="16300"/>
                      <a:pt x="18069" y="16300"/>
                      <a:pt x="18069" y="16300"/>
                    </a:cubicBezTo>
                    <a:cubicBezTo>
                      <a:pt x="18069" y="16300"/>
                      <a:pt x="18069" y="16300"/>
                      <a:pt x="18069" y="16300"/>
                    </a:cubicBezTo>
                    <a:cubicBezTo>
                      <a:pt x="18111" y="16300"/>
                      <a:pt x="18111" y="16300"/>
                      <a:pt x="18111" y="16300"/>
                    </a:cubicBezTo>
                    <a:cubicBezTo>
                      <a:pt x="18111" y="16300"/>
                      <a:pt x="18111" y="16300"/>
                      <a:pt x="18111" y="16300"/>
                    </a:cubicBezTo>
                    <a:cubicBezTo>
                      <a:pt x="18111" y="16300"/>
                      <a:pt x="18111" y="16300"/>
                      <a:pt x="18111" y="16300"/>
                    </a:cubicBezTo>
                    <a:cubicBezTo>
                      <a:pt x="18111" y="16300"/>
                      <a:pt x="18111" y="16300"/>
                      <a:pt x="18111" y="16300"/>
                    </a:cubicBezTo>
                    <a:cubicBezTo>
                      <a:pt x="18111" y="16300"/>
                      <a:pt x="18111" y="16300"/>
                      <a:pt x="18111" y="16300"/>
                    </a:cubicBezTo>
                    <a:cubicBezTo>
                      <a:pt x="18111" y="16300"/>
                      <a:pt x="18111" y="16300"/>
                      <a:pt x="18111" y="16300"/>
                    </a:cubicBezTo>
                    <a:cubicBezTo>
                      <a:pt x="18111" y="16300"/>
                      <a:pt x="18111" y="16300"/>
                      <a:pt x="18111" y="16300"/>
                    </a:cubicBezTo>
                    <a:cubicBezTo>
                      <a:pt x="18111" y="16300"/>
                      <a:pt x="18111" y="16300"/>
                      <a:pt x="18111" y="16300"/>
                    </a:cubicBezTo>
                    <a:cubicBezTo>
                      <a:pt x="18152" y="16260"/>
                      <a:pt x="18194" y="16260"/>
                      <a:pt x="18194" y="16260"/>
                    </a:cubicBezTo>
                    <a:cubicBezTo>
                      <a:pt x="18443" y="16059"/>
                      <a:pt x="18443" y="16059"/>
                      <a:pt x="18443" y="16059"/>
                    </a:cubicBezTo>
                    <a:cubicBezTo>
                      <a:pt x="18568" y="15618"/>
                      <a:pt x="18568" y="15618"/>
                      <a:pt x="18568" y="15618"/>
                    </a:cubicBezTo>
                    <a:cubicBezTo>
                      <a:pt x="18402" y="15497"/>
                      <a:pt x="18402" y="15497"/>
                      <a:pt x="18402" y="15497"/>
                    </a:cubicBezTo>
                    <a:cubicBezTo>
                      <a:pt x="18028" y="15497"/>
                      <a:pt x="18028" y="15497"/>
                      <a:pt x="18028" y="15497"/>
                    </a:cubicBezTo>
                    <a:cubicBezTo>
                      <a:pt x="17612" y="15337"/>
                      <a:pt x="17612" y="15337"/>
                      <a:pt x="17612" y="15337"/>
                    </a:cubicBezTo>
                    <a:cubicBezTo>
                      <a:pt x="17405" y="15016"/>
                      <a:pt x="17405" y="15016"/>
                      <a:pt x="17405" y="15016"/>
                    </a:cubicBezTo>
                    <a:cubicBezTo>
                      <a:pt x="17280" y="15016"/>
                      <a:pt x="17280" y="15016"/>
                      <a:pt x="17280" y="15016"/>
                    </a:cubicBezTo>
                    <a:cubicBezTo>
                      <a:pt x="17238" y="14735"/>
                      <a:pt x="17155" y="14855"/>
                      <a:pt x="17322" y="14654"/>
                    </a:cubicBezTo>
                    <a:cubicBezTo>
                      <a:pt x="17488" y="14413"/>
                      <a:pt x="17488" y="14413"/>
                      <a:pt x="17488" y="14413"/>
                    </a:cubicBezTo>
                    <a:cubicBezTo>
                      <a:pt x="17446" y="14012"/>
                      <a:pt x="17446" y="14012"/>
                      <a:pt x="17446" y="14012"/>
                    </a:cubicBezTo>
                    <a:cubicBezTo>
                      <a:pt x="17322" y="13891"/>
                      <a:pt x="17322" y="13891"/>
                      <a:pt x="17322" y="13891"/>
                    </a:cubicBezTo>
                    <a:cubicBezTo>
                      <a:pt x="17114" y="13771"/>
                      <a:pt x="17114" y="13771"/>
                      <a:pt x="17114" y="13771"/>
                    </a:cubicBezTo>
                    <a:cubicBezTo>
                      <a:pt x="17114" y="13771"/>
                      <a:pt x="16989" y="13610"/>
                      <a:pt x="16948" y="13570"/>
                    </a:cubicBezTo>
                    <a:cubicBezTo>
                      <a:pt x="16948" y="13570"/>
                      <a:pt x="16948" y="13490"/>
                      <a:pt x="16948" y="13490"/>
                    </a:cubicBezTo>
                    <a:cubicBezTo>
                      <a:pt x="16906" y="13450"/>
                      <a:pt x="17072" y="13450"/>
                      <a:pt x="17072" y="13450"/>
                    </a:cubicBezTo>
                    <a:cubicBezTo>
                      <a:pt x="17114" y="13450"/>
                      <a:pt x="17238" y="13410"/>
                      <a:pt x="17280" y="13410"/>
                    </a:cubicBezTo>
                    <a:cubicBezTo>
                      <a:pt x="17322" y="13410"/>
                      <a:pt x="17488" y="13249"/>
                      <a:pt x="17488" y="13249"/>
                    </a:cubicBezTo>
                    <a:cubicBezTo>
                      <a:pt x="17488" y="13249"/>
                      <a:pt x="17571" y="13088"/>
                      <a:pt x="17654" y="13048"/>
                    </a:cubicBezTo>
                    <a:cubicBezTo>
                      <a:pt x="17695" y="13008"/>
                      <a:pt x="17778" y="12687"/>
                      <a:pt x="17778" y="12647"/>
                    </a:cubicBezTo>
                    <a:cubicBezTo>
                      <a:pt x="17778" y="12647"/>
                      <a:pt x="17695" y="12446"/>
                      <a:pt x="17654" y="12446"/>
                    </a:cubicBezTo>
                    <a:cubicBezTo>
                      <a:pt x="17280" y="12286"/>
                      <a:pt x="17363" y="12205"/>
                      <a:pt x="17197" y="12125"/>
                    </a:cubicBezTo>
                    <a:cubicBezTo>
                      <a:pt x="17197" y="11924"/>
                      <a:pt x="17197" y="11924"/>
                      <a:pt x="17197" y="11924"/>
                    </a:cubicBezTo>
                    <a:cubicBezTo>
                      <a:pt x="17405" y="11764"/>
                      <a:pt x="17405" y="11764"/>
                      <a:pt x="17405" y="11764"/>
                    </a:cubicBezTo>
                    <a:cubicBezTo>
                      <a:pt x="17446" y="11723"/>
                      <a:pt x="17529" y="11683"/>
                      <a:pt x="17571" y="11683"/>
                    </a:cubicBezTo>
                    <a:cubicBezTo>
                      <a:pt x="17612" y="11603"/>
                      <a:pt x="17612" y="11603"/>
                      <a:pt x="17612" y="11603"/>
                    </a:cubicBezTo>
                    <a:cubicBezTo>
                      <a:pt x="17612" y="11603"/>
                      <a:pt x="17529" y="11523"/>
                      <a:pt x="17529" y="11523"/>
                    </a:cubicBezTo>
                    <a:cubicBezTo>
                      <a:pt x="17529" y="11523"/>
                      <a:pt x="17488" y="11483"/>
                      <a:pt x="17446" y="11483"/>
                    </a:cubicBezTo>
                    <a:cubicBezTo>
                      <a:pt x="17446" y="11483"/>
                      <a:pt x="17405" y="11442"/>
                      <a:pt x="17405" y="11442"/>
                    </a:cubicBezTo>
                    <a:cubicBezTo>
                      <a:pt x="17405" y="11442"/>
                      <a:pt x="17363" y="11402"/>
                      <a:pt x="17322" y="11402"/>
                    </a:cubicBezTo>
                    <a:cubicBezTo>
                      <a:pt x="17280" y="11402"/>
                      <a:pt x="17322" y="11322"/>
                      <a:pt x="17363" y="11322"/>
                    </a:cubicBezTo>
                    <a:cubicBezTo>
                      <a:pt x="17363" y="11282"/>
                      <a:pt x="17363" y="11201"/>
                      <a:pt x="17363" y="11201"/>
                    </a:cubicBezTo>
                    <a:cubicBezTo>
                      <a:pt x="17363" y="11201"/>
                      <a:pt x="17238" y="11201"/>
                      <a:pt x="17197" y="11201"/>
                    </a:cubicBezTo>
                    <a:cubicBezTo>
                      <a:pt x="17197" y="11161"/>
                      <a:pt x="17197" y="11161"/>
                      <a:pt x="17197" y="11161"/>
                    </a:cubicBezTo>
                    <a:cubicBezTo>
                      <a:pt x="17197" y="11161"/>
                      <a:pt x="17238" y="11041"/>
                      <a:pt x="17280" y="11041"/>
                    </a:cubicBezTo>
                    <a:cubicBezTo>
                      <a:pt x="17280" y="11001"/>
                      <a:pt x="17280" y="10961"/>
                      <a:pt x="17280" y="10961"/>
                    </a:cubicBezTo>
                    <a:cubicBezTo>
                      <a:pt x="17280" y="10961"/>
                      <a:pt x="17280" y="10920"/>
                      <a:pt x="17280" y="10840"/>
                    </a:cubicBezTo>
                    <a:cubicBezTo>
                      <a:pt x="17322" y="10800"/>
                      <a:pt x="17280" y="10800"/>
                      <a:pt x="17280" y="10800"/>
                    </a:cubicBezTo>
                    <a:cubicBezTo>
                      <a:pt x="17280" y="10800"/>
                      <a:pt x="17238" y="10760"/>
                      <a:pt x="17197" y="10760"/>
                    </a:cubicBezTo>
                    <a:cubicBezTo>
                      <a:pt x="17197" y="10760"/>
                      <a:pt x="17197" y="10760"/>
                      <a:pt x="17238" y="10720"/>
                    </a:cubicBezTo>
                    <a:cubicBezTo>
                      <a:pt x="17280" y="10639"/>
                      <a:pt x="17280" y="10680"/>
                      <a:pt x="17280" y="10680"/>
                    </a:cubicBezTo>
                    <a:cubicBezTo>
                      <a:pt x="17280" y="10599"/>
                      <a:pt x="17280" y="10599"/>
                      <a:pt x="17280" y="10599"/>
                    </a:cubicBezTo>
                    <a:cubicBezTo>
                      <a:pt x="17197" y="10559"/>
                      <a:pt x="17197" y="10559"/>
                      <a:pt x="17197" y="10559"/>
                    </a:cubicBezTo>
                    <a:cubicBezTo>
                      <a:pt x="17072" y="10479"/>
                      <a:pt x="17072" y="10479"/>
                      <a:pt x="17072" y="10479"/>
                    </a:cubicBezTo>
                    <a:cubicBezTo>
                      <a:pt x="17072" y="10479"/>
                      <a:pt x="16906" y="10479"/>
                      <a:pt x="16906" y="10479"/>
                    </a:cubicBezTo>
                    <a:cubicBezTo>
                      <a:pt x="16906" y="10479"/>
                      <a:pt x="16782" y="10479"/>
                      <a:pt x="16782" y="10479"/>
                    </a:cubicBezTo>
                    <a:cubicBezTo>
                      <a:pt x="16698" y="10519"/>
                      <a:pt x="16698" y="10519"/>
                      <a:pt x="16698" y="10519"/>
                    </a:cubicBezTo>
                    <a:cubicBezTo>
                      <a:pt x="16657" y="10559"/>
                      <a:pt x="16657" y="10559"/>
                      <a:pt x="16657" y="10559"/>
                    </a:cubicBezTo>
                    <a:cubicBezTo>
                      <a:pt x="16532" y="10599"/>
                      <a:pt x="16532" y="10599"/>
                      <a:pt x="16532" y="10599"/>
                    </a:cubicBezTo>
                    <a:cubicBezTo>
                      <a:pt x="16408" y="10639"/>
                      <a:pt x="16408" y="10639"/>
                      <a:pt x="16408" y="10639"/>
                    </a:cubicBezTo>
                    <a:cubicBezTo>
                      <a:pt x="16408" y="10639"/>
                      <a:pt x="16366" y="10720"/>
                      <a:pt x="16325" y="10760"/>
                    </a:cubicBezTo>
                    <a:cubicBezTo>
                      <a:pt x="16325" y="10760"/>
                      <a:pt x="16325" y="10800"/>
                      <a:pt x="16325" y="10800"/>
                    </a:cubicBezTo>
                    <a:cubicBezTo>
                      <a:pt x="16408" y="10840"/>
                      <a:pt x="16408" y="10840"/>
                      <a:pt x="16408" y="10840"/>
                    </a:cubicBezTo>
                    <a:cubicBezTo>
                      <a:pt x="16408" y="10920"/>
                      <a:pt x="16408" y="10920"/>
                      <a:pt x="16408" y="10920"/>
                    </a:cubicBezTo>
                    <a:cubicBezTo>
                      <a:pt x="16449" y="10920"/>
                      <a:pt x="16449" y="10920"/>
                      <a:pt x="16449" y="10920"/>
                    </a:cubicBezTo>
                    <a:cubicBezTo>
                      <a:pt x="16408" y="11001"/>
                      <a:pt x="16408" y="11001"/>
                      <a:pt x="16408" y="11001"/>
                    </a:cubicBezTo>
                    <a:cubicBezTo>
                      <a:pt x="16408" y="11001"/>
                      <a:pt x="16366" y="11001"/>
                      <a:pt x="16325" y="11041"/>
                    </a:cubicBezTo>
                    <a:cubicBezTo>
                      <a:pt x="16283" y="11081"/>
                      <a:pt x="16283" y="11121"/>
                      <a:pt x="16283" y="11121"/>
                    </a:cubicBezTo>
                    <a:cubicBezTo>
                      <a:pt x="16158" y="11161"/>
                      <a:pt x="16158" y="11161"/>
                      <a:pt x="16158" y="11161"/>
                    </a:cubicBezTo>
                    <a:cubicBezTo>
                      <a:pt x="16075" y="11121"/>
                      <a:pt x="16075" y="11121"/>
                      <a:pt x="16075" y="11121"/>
                    </a:cubicBezTo>
                    <a:cubicBezTo>
                      <a:pt x="15992" y="11161"/>
                      <a:pt x="15992" y="11161"/>
                      <a:pt x="15992" y="11161"/>
                    </a:cubicBezTo>
                    <a:cubicBezTo>
                      <a:pt x="15951" y="11161"/>
                      <a:pt x="15951" y="11161"/>
                      <a:pt x="15951" y="11161"/>
                    </a:cubicBezTo>
                    <a:cubicBezTo>
                      <a:pt x="15951" y="11081"/>
                      <a:pt x="15951" y="11081"/>
                      <a:pt x="15951" y="11081"/>
                    </a:cubicBezTo>
                    <a:cubicBezTo>
                      <a:pt x="15909" y="11041"/>
                      <a:pt x="15909" y="11041"/>
                      <a:pt x="15909" y="11041"/>
                    </a:cubicBezTo>
                    <a:cubicBezTo>
                      <a:pt x="15951" y="11001"/>
                      <a:pt x="15951" y="11001"/>
                      <a:pt x="15951" y="11001"/>
                    </a:cubicBezTo>
                    <a:cubicBezTo>
                      <a:pt x="15951" y="11001"/>
                      <a:pt x="15992" y="10961"/>
                      <a:pt x="15992" y="10961"/>
                    </a:cubicBezTo>
                    <a:cubicBezTo>
                      <a:pt x="16034" y="10961"/>
                      <a:pt x="16075" y="10920"/>
                      <a:pt x="16075" y="10920"/>
                    </a:cubicBezTo>
                    <a:cubicBezTo>
                      <a:pt x="16158" y="10920"/>
                      <a:pt x="16158" y="10920"/>
                      <a:pt x="16158" y="10920"/>
                    </a:cubicBezTo>
                    <a:cubicBezTo>
                      <a:pt x="16158" y="10840"/>
                      <a:pt x="16158" y="10840"/>
                      <a:pt x="16158" y="10840"/>
                    </a:cubicBezTo>
                    <a:cubicBezTo>
                      <a:pt x="16200" y="10760"/>
                      <a:pt x="16200" y="10760"/>
                      <a:pt x="16200" y="10760"/>
                    </a:cubicBezTo>
                    <a:cubicBezTo>
                      <a:pt x="16200" y="10639"/>
                      <a:pt x="16200" y="10639"/>
                      <a:pt x="16200" y="10639"/>
                    </a:cubicBezTo>
                    <a:cubicBezTo>
                      <a:pt x="16158" y="10599"/>
                      <a:pt x="16158" y="10599"/>
                      <a:pt x="16158" y="10599"/>
                    </a:cubicBezTo>
                    <a:cubicBezTo>
                      <a:pt x="16117" y="10559"/>
                      <a:pt x="16117" y="10559"/>
                      <a:pt x="16117" y="10559"/>
                    </a:cubicBezTo>
                    <a:cubicBezTo>
                      <a:pt x="16117" y="10519"/>
                      <a:pt x="16117" y="10519"/>
                      <a:pt x="16117" y="10519"/>
                    </a:cubicBezTo>
                    <a:cubicBezTo>
                      <a:pt x="16117" y="10439"/>
                      <a:pt x="16117" y="10439"/>
                      <a:pt x="16117" y="10439"/>
                    </a:cubicBezTo>
                    <a:cubicBezTo>
                      <a:pt x="16158" y="10399"/>
                      <a:pt x="16158" y="10399"/>
                      <a:pt x="16158" y="10399"/>
                    </a:cubicBezTo>
                    <a:cubicBezTo>
                      <a:pt x="16158" y="10399"/>
                      <a:pt x="16200" y="10358"/>
                      <a:pt x="16200" y="10318"/>
                    </a:cubicBezTo>
                    <a:cubicBezTo>
                      <a:pt x="16200" y="10318"/>
                      <a:pt x="16200" y="10238"/>
                      <a:pt x="16200" y="10238"/>
                    </a:cubicBezTo>
                    <a:cubicBezTo>
                      <a:pt x="16200" y="10238"/>
                      <a:pt x="16200" y="10198"/>
                      <a:pt x="16200" y="10198"/>
                    </a:cubicBezTo>
                    <a:cubicBezTo>
                      <a:pt x="16366" y="10037"/>
                      <a:pt x="16366" y="10037"/>
                      <a:pt x="16366" y="10037"/>
                    </a:cubicBezTo>
                    <a:cubicBezTo>
                      <a:pt x="16449" y="9957"/>
                      <a:pt x="16449" y="9957"/>
                      <a:pt x="16449" y="9957"/>
                    </a:cubicBezTo>
                    <a:cubicBezTo>
                      <a:pt x="16449" y="9957"/>
                      <a:pt x="16532" y="9957"/>
                      <a:pt x="16532" y="9917"/>
                    </a:cubicBezTo>
                    <a:cubicBezTo>
                      <a:pt x="16532" y="9917"/>
                      <a:pt x="16615" y="9917"/>
                      <a:pt x="16615" y="9917"/>
                    </a:cubicBezTo>
                    <a:cubicBezTo>
                      <a:pt x="16615" y="9917"/>
                      <a:pt x="16657" y="9877"/>
                      <a:pt x="16657" y="9877"/>
                    </a:cubicBezTo>
                    <a:cubicBezTo>
                      <a:pt x="16698" y="9836"/>
                      <a:pt x="16698" y="9796"/>
                      <a:pt x="16698" y="9796"/>
                    </a:cubicBezTo>
                    <a:cubicBezTo>
                      <a:pt x="16698" y="9796"/>
                      <a:pt x="16698" y="9756"/>
                      <a:pt x="16698" y="9756"/>
                    </a:cubicBezTo>
                    <a:cubicBezTo>
                      <a:pt x="16698" y="9756"/>
                      <a:pt x="16698" y="9716"/>
                      <a:pt x="16698" y="9716"/>
                    </a:cubicBezTo>
                    <a:cubicBezTo>
                      <a:pt x="16698" y="9716"/>
                      <a:pt x="16698" y="9676"/>
                      <a:pt x="16698" y="9676"/>
                    </a:cubicBezTo>
                    <a:cubicBezTo>
                      <a:pt x="16698" y="9636"/>
                      <a:pt x="16740" y="9636"/>
                      <a:pt x="16740" y="9636"/>
                    </a:cubicBezTo>
                    <a:cubicBezTo>
                      <a:pt x="16740" y="9555"/>
                      <a:pt x="16740" y="9555"/>
                      <a:pt x="16740" y="9555"/>
                    </a:cubicBezTo>
                    <a:cubicBezTo>
                      <a:pt x="16740" y="9555"/>
                      <a:pt x="16698" y="9515"/>
                      <a:pt x="16698" y="9475"/>
                    </a:cubicBezTo>
                    <a:cubicBezTo>
                      <a:pt x="16698" y="9475"/>
                      <a:pt x="16698" y="9475"/>
                      <a:pt x="16698" y="9435"/>
                    </a:cubicBezTo>
                    <a:cubicBezTo>
                      <a:pt x="16740" y="9395"/>
                      <a:pt x="16782" y="9395"/>
                      <a:pt x="16782" y="9395"/>
                    </a:cubicBezTo>
                    <a:cubicBezTo>
                      <a:pt x="16865" y="9395"/>
                      <a:pt x="16865" y="9395"/>
                      <a:pt x="16865" y="9395"/>
                    </a:cubicBezTo>
                    <a:cubicBezTo>
                      <a:pt x="16865" y="9395"/>
                      <a:pt x="16906" y="9355"/>
                      <a:pt x="16948" y="9355"/>
                    </a:cubicBezTo>
                    <a:cubicBezTo>
                      <a:pt x="16948" y="9355"/>
                      <a:pt x="16989" y="9314"/>
                      <a:pt x="16989" y="9314"/>
                    </a:cubicBezTo>
                    <a:cubicBezTo>
                      <a:pt x="17031" y="9234"/>
                      <a:pt x="17031" y="9234"/>
                      <a:pt x="17031" y="9234"/>
                    </a:cubicBezTo>
                    <a:cubicBezTo>
                      <a:pt x="17072" y="9234"/>
                      <a:pt x="17072" y="9234"/>
                      <a:pt x="17072" y="9234"/>
                    </a:cubicBezTo>
                    <a:cubicBezTo>
                      <a:pt x="17114" y="9194"/>
                      <a:pt x="17114" y="9194"/>
                      <a:pt x="17114" y="9194"/>
                    </a:cubicBezTo>
                    <a:cubicBezTo>
                      <a:pt x="17114" y="9114"/>
                      <a:pt x="17114" y="9114"/>
                      <a:pt x="17114" y="9114"/>
                    </a:cubicBezTo>
                    <a:cubicBezTo>
                      <a:pt x="17197" y="9074"/>
                      <a:pt x="17197" y="9074"/>
                      <a:pt x="17197" y="9074"/>
                    </a:cubicBezTo>
                    <a:cubicBezTo>
                      <a:pt x="17197" y="9033"/>
                      <a:pt x="17197" y="9033"/>
                      <a:pt x="17197" y="9033"/>
                    </a:cubicBezTo>
                    <a:cubicBezTo>
                      <a:pt x="17238" y="8993"/>
                      <a:pt x="17238" y="8993"/>
                      <a:pt x="17238" y="8993"/>
                    </a:cubicBezTo>
                    <a:cubicBezTo>
                      <a:pt x="17280" y="8993"/>
                      <a:pt x="17280" y="8993"/>
                      <a:pt x="17280" y="8993"/>
                    </a:cubicBezTo>
                    <a:cubicBezTo>
                      <a:pt x="17363" y="8913"/>
                      <a:pt x="17363" y="8913"/>
                      <a:pt x="17363" y="8913"/>
                    </a:cubicBezTo>
                    <a:cubicBezTo>
                      <a:pt x="17446" y="8873"/>
                      <a:pt x="17446" y="8873"/>
                      <a:pt x="17446" y="8873"/>
                    </a:cubicBezTo>
                    <a:cubicBezTo>
                      <a:pt x="17446" y="8873"/>
                      <a:pt x="17488" y="8793"/>
                      <a:pt x="17488" y="8752"/>
                    </a:cubicBezTo>
                    <a:cubicBezTo>
                      <a:pt x="17488" y="8712"/>
                      <a:pt x="17488" y="8712"/>
                      <a:pt x="17529" y="8672"/>
                    </a:cubicBezTo>
                    <a:cubicBezTo>
                      <a:pt x="17529" y="8672"/>
                      <a:pt x="17571" y="8672"/>
                      <a:pt x="17612" y="8632"/>
                    </a:cubicBezTo>
                    <a:cubicBezTo>
                      <a:pt x="17612" y="8632"/>
                      <a:pt x="17612" y="8592"/>
                      <a:pt x="17612" y="8592"/>
                    </a:cubicBezTo>
                    <a:cubicBezTo>
                      <a:pt x="17654" y="8592"/>
                      <a:pt x="17654" y="8592"/>
                      <a:pt x="17654" y="8592"/>
                    </a:cubicBezTo>
                    <a:cubicBezTo>
                      <a:pt x="17654" y="8512"/>
                      <a:pt x="17654" y="8512"/>
                      <a:pt x="17654" y="8512"/>
                    </a:cubicBezTo>
                    <a:cubicBezTo>
                      <a:pt x="17654" y="8471"/>
                      <a:pt x="17654" y="8471"/>
                      <a:pt x="17654" y="8471"/>
                    </a:cubicBezTo>
                    <a:cubicBezTo>
                      <a:pt x="17654" y="8471"/>
                      <a:pt x="17571" y="8512"/>
                      <a:pt x="17571" y="8512"/>
                    </a:cubicBezTo>
                    <a:cubicBezTo>
                      <a:pt x="17571" y="8512"/>
                      <a:pt x="17529" y="8512"/>
                      <a:pt x="17488" y="8512"/>
                    </a:cubicBezTo>
                    <a:cubicBezTo>
                      <a:pt x="17488" y="8512"/>
                      <a:pt x="17446" y="8512"/>
                      <a:pt x="17405" y="8512"/>
                    </a:cubicBezTo>
                    <a:cubicBezTo>
                      <a:pt x="17363" y="8471"/>
                      <a:pt x="17405" y="8471"/>
                      <a:pt x="17405" y="8471"/>
                    </a:cubicBezTo>
                    <a:cubicBezTo>
                      <a:pt x="17405" y="8471"/>
                      <a:pt x="17446" y="8471"/>
                      <a:pt x="17446" y="8431"/>
                    </a:cubicBezTo>
                    <a:cubicBezTo>
                      <a:pt x="17446" y="8431"/>
                      <a:pt x="17488" y="8351"/>
                      <a:pt x="17488" y="8351"/>
                    </a:cubicBezTo>
                    <a:cubicBezTo>
                      <a:pt x="17529" y="8351"/>
                      <a:pt x="17529" y="8351"/>
                      <a:pt x="17529" y="8351"/>
                    </a:cubicBezTo>
                    <a:cubicBezTo>
                      <a:pt x="17571" y="8311"/>
                      <a:pt x="17571" y="8311"/>
                      <a:pt x="17571" y="8311"/>
                    </a:cubicBezTo>
                    <a:cubicBezTo>
                      <a:pt x="17571" y="8311"/>
                      <a:pt x="17612" y="8311"/>
                      <a:pt x="17612" y="8311"/>
                    </a:cubicBezTo>
                    <a:cubicBezTo>
                      <a:pt x="17612" y="8311"/>
                      <a:pt x="17571" y="8271"/>
                      <a:pt x="17571" y="8271"/>
                    </a:cubicBezTo>
                    <a:cubicBezTo>
                      <a:pt x="17571" y="8190"/>
                      <a:pt x="17571" y="8190"/>
                      <a:pt x="17571" y="8190"/>
                    </a:cubicBezTo>
                    <a:cubicBezTo>
                      <a:pt x="17654" y="8230"/>
                      <a:pt x="17654" y="8230"/>
                      <a:pt x="17654" y="8230"/>
                    </a:cubicBezTo>
                    <a:cubicBezTo>
                      <a:pt x="17778" y="8230"/>
                      <a:pt x="17778" y="8230"/>
                      <a:pt x="17778" y="8230"/>
                    </a:cubicBezTo>
                    <a:cubicBezTo>
                      <a:pt x="17820" y="8190"/>
                      <a:pt x="17820" y="8190"/>
                      <a:pt x="17820" y="8190"/>
                    </a:cubicBezTo>
                    <a:cubicBezTo>
                      <a:pt x="17820" y="8190"/>
                      <a:pt x="17862" y="8271"/>
                      <a:pt x="17862" y="8271"/>
                    </a:cubicBezTo>
                    <a:cubicBezTo>
                      <a:pt x="17862" y="8311"/>
                      <a:pt x="17862" y="8351"/>
                      <a:pt x="17903" y="8351"/>
                    </a:cubicBezTo>
                    <a:cubicBezTo>
                      <a:pt x="17903" y="8351"/>
                      <a:pt x="17986" y="8391"/>
                      <a:pt x="17986" y="8391"/>
                    </a:cubicBezTo>
                    <a:cubicBezTo>
                      <a:pt x="17986" y="8391"/>
                      <a:pt x="17986" y="8351"/>
                      <a:pt x="18028" y="8351"/>
                    </a:cubicBezTo>
                    <a:cubicBezTo>
                      <a:pt x="18028" y="8351"/>
                      <a:pt x="18069" y="8351"/>
                      <a:pt x="18069" y="8351"/>
                    </a:cubicBezTo>
                    <a:cubicBezTo>
                      <a:pt x="18111" y="8351"/>
                      <a:pt x="18152" y="8351"/>
                      <a:pt x="18152" y="8351"/>
                    </a:cubicBezTo>
                    <a:cubicBezTo>
                      <a:pt x="18152" y="8351"/>
                      <a:pt x="18194" y="8351"/>
                      <a:pt x="18235" y="8351"/>
                    </a:cubicBezTo>
                    <a:cubicBezTo>
                      <a:pt x="18235" y="8311"/>
                      <a:pt x="18235" y="8311"/>
                      <a:pt x="18235" y="8311"/>
                    </a:cubicBezTo>
                    <a:cubicBezTo>
                      <a:pt x="18235" y="8311"/>
                      <a:pt x="18235" y="8271"/>
                      <a:pt x="18235" y="8271"/>
                    </a:cubicBezTo>
                    <a:cubicBezTo>
                      <a:pt x="18235" y="8271"/>
                      <a:pt x="18277" y="8190"/>
                      <a:pt x="18277" y="8190"/>
                    </a:cubicBezTo>
                    <a:cubicBezTo>
                      <a:pt x="18277" y="8190"/>
                      <a:pt x="18318" y="8190"/>
                      <a:pt x="18318" y="8190"/>
                    </a:cubicBezTo>
                    <a:cubicBezTo>
                      <a:pt x="18318" y="8190"/>
                      <a:pt x="18360" y="8190"/>
                      <a:pt x="18360" y="8190"/>
                    </a:cubicBezTo>
                    <a:cubicBezTo>
                      <a:pt x="18360" y="8190"/>
                      <a:pt x="18360" y="8150"/>
                      <a:pt x="18360" y="8150"/>
                    </a:cubicBezTo>
                    <a:cubicBezTo>
                      <a:pt x="18360" y="8150"/>
                      <a:pt x="18360" y="8110"/>
                      <a:pt x="18360" y="8110"/>
                    </a:cubicBezTo>
                    <a:cubicBezTo>
                      <a:pt x="18360" y="8110"/>
                      <a:pt x="18402" y="8110"/>
                      <a:pt x="18402" y="8110"/>
                    </a:cubicBezTo>
                    <a:cubicBezTo>
                      <a:pt x="18402" y="8030"/>
                      <a:pt x="18402" y="8030"/>
                      <a:pt x="18402" y="8030"/>
                    </a:cubicBezTo>
                    <a:cubicBezTo>
                      <a:pt x="18402" y="8030"/>
                      <a:pt x="18485" y="8030"/>
                      <a:pt x="18485" y="8030"/>
                    </a:cubicBezTo>
                    <a:cubicBezTo>
                      <a:pt x="18526" y="8030"/>
                      <a:pt x="18485" y="8030"/>
                      <a:pt x="18485" y="8030"/>
                    </a:cubicBezTo>
                    <a:cubicBezTo>
                      <a:pt x="18609" y="7990"/>
                      <a:pt x="18609" y="7990"/>
                      <a:pt x="18609" y="7990"/>
                    </a:cubicBezTo>
                    <a:cubicBezTo>
                      <a:pt x="18609" y="7990"/>
                      <a:pt x="18609" y="7990"/>
                      <a:pt x="18609" y="8030"/>
                    </a:cubicBezTo>
                    <a:cubicBezTo>
                      <a:pt x="18526" y="7909"/>
                      <a:pt x="18402" y="7749"/>
                      <a:pt x="18402" y="7749"/>
                    </a:cubicBezTo>
                    <a:cubicBezTo>
                      <a:pt x="18485" y="7588"/>
                      <a:pt x="18485" y="7588"/>
                      <a:pt x="18485" y="7588"/>
                    </a:cubicBezTo>
                    <a:cubicBezTo>
                      <a:pt x="18485" y="7588"/>
                      <a:pt x="18526" y="7307"/>
                      <a:pt x="18526" y="7227"/>
                    </a:cubicBezTo>
                    <a:cubicBezTo>
                      <a:pt x="18526" y="7187"/>
                      <a:pt x="18526" y="6946"/>
                      <a:pt x="18526" y="6946"/>
                    </a:cubicBezTo>
                    <a:cubicBezTo>
                      <a:pt x="18526" y="6946"/>
                      <a:pt x="18360" y="6906"/>
                      <a:pt x="18485" y="6785"/>
                    </a:cubicBezTo>
                    <a:cubicBezTo>
                      <a:pt x="18609" y="6625"/>
                      <a:pt x="18734" y="6424"/>
                      <a:pt x="18734" y="6424"/>
                    </a:cubicBezTo>
                    <a:cubicBezTo>
                      <a:pt x="18734" y="6022"/>
                      <a:pt x="18734" y="6022"/>
                      <a:pt x="18734" y="6022"/>
                    </a:cubicBezTo>
                    <a:cubicBezTo>
                      <a:pt x="18734" y="6022"/>
                      <a:pt x="18609" y="5902"/>
                      <a:pt x="18775" y="5822"/>
                    </a:cubicBezTo>
                    <a:cubicBezTo>
                      <a:pt x="18942" y="5701"/>
                      <a:pt x="19232" y="5340"/>
                      <a:pt x="19232" y="5340"/>
                    </a:cubicBezTo>
                    <a:cubicBezTo>
                      <a:pt x="19523" y="5019"/>
                      <a:pt x="19523" y="5019"/>
                      <a:pt x="19523" y="5019"/>
                    </a:cubicBezTo>
                    <a:cubicBezTo>
                      <a:pt x="19025" y="4898"/>
                      <a:pt x="19025" y="4898"/>
                      <a:pt x="19025" y="4898"/>
                    </a:cubicBezTo>
                    <a:cubicBezTo>
                      <a:pt x="18734" y="4858"/>
                      <a:pt x="18734" y="4858"/>
                      <a:pt x="18734" y="4858"/>
                    </a:cubicBezTo>
                    <a:cubicBezTo>
                      <a:pt x="18526" y="4738"/>
                      <a:pt x="18526" y="4738"/>
                      <a:pt x="18526" y="4738"/>
                    </a:cubicBezTo>
                    <a:cubicBezTo>
                      <a:pt x="18402" y="4537"/>
                      <a:pt x="18402" y="4537"/>
                      <a:pt x="18402" y="4537"/>
                    </a:cubicBezTo>
                    <a:cubicBezTo>
                      <a:pt x="18277" y="4617"/>
                      <a:pt x="18277" y="4617"/>
                      <a:pt x="18277" y="4617"/>
                    </a:cubicBezTo>
                    <a:cubicBezTo>
                      <a:pt x="18152" y="4697"/>
                      <a:pt x="18152" y="4697"/>
                      <a:pt x="18152" y="4697"/>
                    </a:cubicBezTo>
                    <a:cubicBezTo>
                      <a:pt x="17862" y="4657"/>
                      <a:pt x="17862" y="4657"/>
                      <a:pt x="17862" y="4657"/>
                    </a:cubicBezTo>
                    <a:cubicBezTo>
                      <a:pt x="17654" y="4457"/>
                      <a:pt x="17654" y="4457"/>
                      <a:pt x="17654" y="4457"/>
                    </a:cubicBezTo>
                    <a:cubicBezTo>
                      <a:pt x="17488" y="4577"/>
                      <a:pt x="17488" y="4577"/>
                      <a:pt x="17488" y="4577"/>
                    </a:cubicBezTo>
                    <a:cubicBezTo>
                      <a:pt x="17322" y="4457"/>
                      <a:pt x="17322" y="4457"/>
                      <a:pt x="17322" y="4457"/>
                    </a:cubicBezTo>
                    <a:cubicBezTo>
                      <a:pt x="17197" y="4256"/>
                      <a:pt x="17197" y="4256"/>
                      <a:pt x="17197" y="4256"/>
                    </a:cubicBezTo>
                    <a:cubicBezTo>
                      <a:pt x="17155" y="4095"/>
                      <a:pt x="17155" y="4095"/>
                      <a:pt x="17155" y="4095"/>
                    </a:cubicBezTo>
                    <a:cubicBezTo>
                      <a:pt x="16948" y="3894"/>
                      <a:pt x="16948" y="3894"/>
                      <a:pt x="16948" y="3894"/>
                    </a:cubicBezTo>
                    <a:cubicBezTo>
                      <a:pt x="16865" y="3894"/>
                      <a:pt x="16865" y="3894"/>
                      <a:pt x="16865" y="3894"/>
                    </a:cubicBezTo>
                    <a:cubicBezTo>
                      <a:pt x="16865" y="3935"/>
                      <a:pt x="16823" y="3935"/>
                      <a:pt x="16823" y="3935"/>
                    </a:cubicBezTo>
                    <a:cubicBezTo>
                      <a:pt x="16823" y="3935"/>
                      <a:pt x="16698" y="3894"/>
                      <a:pt x="16698" y="3894"/>
                    </a:cubicBezTo>
                    <a:cubicBezTo>
                      <a:pt x="16698" y="3814"/>
                      <a:pt x="16698" y="3814"/>
                      <a:pt x="16698" y="3814"/>
                    </a:cubicBezTo>
                    <a:cubicBezTo>
                      <a:pt x="16657" y="3774"/>
                      <a:pt x="16657" y="3774"/>
                      <a:pt x="16657" y="3774"/>
                    </a:cubicBezTo>
                    <a:cubicBezTo>
                      <a:pt x="16574" y="3774"/>
                      <a:pt x="16574" y="3774"/>
                      <a:pt x="16574" y="3774"/>
                    </a:cubicBezTo>
                    <a:cubicBezTo>
                      <a:pt x="16491" y="3814"/>
                      <a:pt x="16491" y="3814"/>
                      <a:pt x="16491" y="3814"/>
                    </a:cubicBezTo>
                    <a:cubicBezTo>
                      <a:pt x="16449" y="3854"/>
                      <a:pt x="16449" y="3854"/>
                      <a:pt x="16449" y="3854"/>
                    </a:cubicBezTo>
                    <a:cubicBezTo>
                      <a:pt x="16449" y="3854"/>
                      <a:pt x="16449" y="3854"/>
                      <a:pt x="16449" y="3854"/>
                    </a:cubicBezTo>
                    <a:cubicBezTo>
                      <a:pt x="16408" y="3894"/>
                      <a:pt x="16408" y="3894"/>
                      <a:pt x="16408" y="3894"/>
                    </a:cubicBezTo>
                    <a:cubicBezTo>
                      <a:pt x="16366" y="3894"/>
                      <a:pt x="16366" y="3894"/>
                      <a:pt x="16366" y="3894"/>
                    </a:cubicBezTo>
                    <a:cubicBezTo>
                      <a:pt x="16366" y="3894"/>
                      <a:pt x="16366" y="3894"/>
                      <a:pt x="16366" y="3894"/>
                    </a:cubicBezTo>
                    <a:cubicBezTo>
                      <a:pt x="16366" y="3894"/>
                      <a:pt x="16325" y="3894"/>
                      <a:pt x="16325" y="3894"/>
                    </a:cubicBezTo>
                    <a:cubicBezTo>
                      <a:pt x="16242" y="3894"/>
                      <a:pt x="16242" y="3894"/>
                      <a:pt x="16242" y="3894"/>
                    </a:cubicBezTo>
                    <a:cubicBezTo>
                      <a:pt x="16242" y="3854"/>
                      <a:pt x="16242" y="3854"/>
                      <a:pt x="16242" y="3854"/>
                    </a:cubicBezTo>
                    <a:cubicBezTo>
                      <a:pt x="16242" y="3814"/>
                      <a:pt x="16242" y="3814"/>
                      <a:pt x="16242" y="3814"/>
                    </a:cubicBezTo>
                    <a:cubicBezTo>
                      <a:pt x="16158" y="3774"/>
                      <a:pt x="16158" y="3774"/>
                      <a:pt x="16158" y="3774"/>
                    </a:cubicBezTo>
                    <a:cubicBezTo>
                      <a:pt x="16117" y="3774"/>
                      <a:pt x="16117" y="3774"/>
                      <a:pt x="16117" y="3774"/>
                    </a:cubicBezTo>
                    <a:cubicBezTo>
                      <a:pt x="16117" y="3774"/>
                      <a:pt x="16075" y="3734"/>
                      <a:pt x="16075" y="3734"/>
                    </a:cubicBezTo>
                    <a:cubicBezTo>
                      <a:pt x="16034" y="3734"/>
                      <a:pt x="16034" y="3694"/>
                      <a:pt x="16034" y="3694"/>
                    </a:cubicBezTo>
                    <a:cubicBezTo>
                      <a:pt x="15992" y="3654"/>
                      <a:pt x="15992" y="3654"/>
                      <a:pt x="15992" y="3654"/>
                    </a:cubicBezTo>
                    <a:cubicBezTo>
                      <a:pt x="16075" y="3654"/>
                      <a:pt x="16075" y="3654"/>
                      <a:pt x="16075" y="3654"/>
                    </a:cubicBezTo>
                    <a:cubicBezTo>
                      <a:pt x="16075" y="3654"/>
                      <a:pt x="16075" y="3613"/>
                      <a:pt x="16075" y="3613"/>
                    </a:cubicBezTo>
                    <a:cubicBezTo>
                      <a:pt x="16075" y="3613"/>
                      <a:pt x="16075" y="3613"/>
                      <a:pt x="16075" y="3613"/>
                    </a:cubicBezTo>
                    <a:cubicBezTo>
                      <a:pt x="16075" y="3613"/>
                      <a:pt x="16034" y="3613"/>
                      <a:pt x="16034" y="3613"/>
                    </a:cubicBezTo>
                    <a:cubicBezTo>
                      <a:pt x="15951" y="3613"/>
                      <a:pt x="15951" y="3613"/>
                      <a:pt x="15951" y="3613"/>
                    </a:cubicBezTo>
                    <a:cubicBezTo>
                      <a:pt x="15909" y="3654"/>
                      <a:pt x="15909" y="3654"/>
                      <a:pt x="15909" y="3654"/>
                    </a:cubicBezTo>
                    <a:cubicBezTo>
                      <a:pt x="15826" y="3654"/>
                      <a:pt x="15826" y="3654"/>
                      <a:pt x="15826" y="3654"/>
                    </a:cubicBezTo>
                    <a:cubicBezTo>
                      <a:pt x="15743" y="3694"/>
                      <a:pt x="15743" y="3694"/>
                      <a:pt x="15743" y="3694"/>
                    </a:cubicBezTo>
                    <a:cubicBezTo>
                      <a:pt x="15618" y="3694"/>
                      <a:pt x="15618" y="3694"/>
                      <a:pt x="15618" y="3694"/>
                    </a:cubicBezTo>
                    <a:cubicBezTo>
                      <a:pt x="15577" y="3613"/>
                      <a:pt x="15577" y="3613"/>
                      <a:pt x="15577" y="3613"/>
                    </a:cubicBezTo>
                    <a:cubicBezTo>
                      <a:pt x="15535" y="3533"/>
                      <a:pt x="15535" y="3533"/>
                      <a:pt x="15535" y="3533"/>
                    </a:cubicBezTo>
                    <a:cubicBezTo>
                      <a:pt x="15494" y="3493"/>
                      <a:pt x="15494" y="3493"/>
                      <a:pt x="15494" y="3493"/>
                    </a:cubicBezTo>
                    <a:cubicBezTo>
                      <a:pt x="15452" y="3493"/>
                      <a:pt x="15452" y="3493"/>
                      <a:pt x="15452" y="3493"/>
                    </a:cubicBezTo>
                    <a:cubicBezTo>
                      <a:pt x="15328" y="3453"/>
                      <a:pt x="15328" y="3453"/>
                      <a:pt x="15328" y="3453"/>
                    </a:cubicBezTo>
                    <a:cubicBezTo>
                      <a:pt x="15369" y="3372"/>
                      <a:pt x="15369" y="3372"/>
                      <a:pt x="15369" y="3372"/>
                    </a:cubicBezTo>
                    <a:cubicBezTo>
                      <a:pt x="15369" y="3372"/>
                      <a:pt x="15328" y="3292"/>
                      <a:pt x="15328" y="3292"/>
                    </a:cubicBezTo>
                    <a:cubicBezTo>
                      <a:pt x="15286" y="3292"/>
                      <a:pt x="15245" y="3292"/>
                      <a:pt x="15245" y="3292"/>
                    </a:cubicBezTo>
                    <a:cubicBezTo>
                      <a:pt x="15162" y="3212"/>
                      <a:pt x="15162" y="3212"/>
                      <a:pt x="15162" y="3212"/>
                    </a:cubicBezTo>
                    <a:cubicBezTo>
                      <a:pt x="15162" y="3212"/>
                      <a:pt x="15162" y="3172"/>
                      <a:pt x="15120" y="3132"/>
                    </a:cubicBezTo>
                    <a:cubicBezTo>
                      <a:pt x="15078" y="3132"/>
                      <a:pt x="15078" y="3091"/>
                      <a:pt x="15037" y="3091"/>
                    </a:cubicBezTo>
                    <a:cubicBezTo>
                      <a:pt x="14995" y="3091"/>
                      <a:pt x="14912" y="3091"/>
                      <a:pt x="14912" y="3091"/>
                    </a:cubicBezTo>
                    <a:cubicBezTo>
                      <a:pt x="14912" y="3091"/>
                      <a:pt x="14871" y="3011"/>
                      <a:pt x="14829" y="3011"/>
                    </a:cubicBezTo>
                    <a:cubicBezTo>
                      <a:pt x="14829" y="3011"/>
                      <a:pt x="14663" y="3011"/>
                      <a:pt x="14663" y="3011"/>
                    </a:cubicBezTo>
                    <a:cubicBezTo>
                      <a:pt x="14663" y="3011"/>
                      <a:pt x="14705" y="2891"/>
                      <a:pt x="14705" y="2891"/>
                    </a:cubicBezTo>
                    <a:cubicBezTo>
                      <a:pt x="14705" y="2851"/>
                      <a:pt x="14705" y="2730"/>
                      <a:pt x="14705" y="2730"/>
                    </a:cubicBezTo>
                    <a:cubicBezTo>
                      <a:pt x="14705" y="2690"/>
                      <a:pt x="14705" y="2690"/>
                      <a:pt x="14705" y="2690"/>
                    </a:cubicBezTo>
                    <a:cubicBezTo>
                      <a:pt x="14705" y="2690"/>
                      <a:pt x="14663" y="2650"/>
                      <a:pt x="14705" y="2570"/>
                    </a:cubicBezTo>
                    <a:cubicBezTo>
                      <a:pt x="14746" y="2489"/>
                      <a:pt x="14705" y="2529"/>
                      <a:pt x="14746" y="2449"/>
                    </a:cubicBezTo>
                    <a:cubicBezTo>
                      <a:pt x="14788" y="2329"/>
                      <a:pt x="14788" y="2288"/>
                      <a:pt x="14788" y="2288"/>
                    </a:cubicBezTo>
                    <a:cubicBezTo>
                      <a:pt x="14705" y="2248"/>
                      <a:pt x="14705" y="2248"/>
                      <a:pt x="14705" y="2248"/>
                    </a:cubicBezTo>
                    <a:cubicBezTo>
                      <a:pt x="14705" y="2248"/>
                      <a:pt x="14663" y="2208"/>
                      <a:pt x="14622" y="2248"/>
                    </a:cubicBezTo>
                    <a:cubicBezTo>
                      <a:pt x="14622" y="2329"/>
                      <a:pt x="14580" y="2329"/>
                      <a:pt x="14580" y="2329"/>
                    </a:cubicBezTo>
                    <a:cubicBezTo>
                      <a:pt x="14497" y="2449"/>
                      <a:pt x="14497" y="2449"/>
                      <a:pt x="14497" y="2449"/>
                    </a:cubicBezTo>
                    <a:cubicBezTo>
                      <a:pt x="14497" y="2570"/>
                      <a:pt x="14497" y="2570"/>
                      <a:pt x="14497" y="2570"/>
                    </a:cubicBezTo>
                    <a:cubicBezTo>
                      <a:pt x="14497" y="2570"/>
                      <a:pt x="14538" y="2610"/>
                      <a:pt x="14414" y="2610"/>
                    </a:cubicBezTo>
                    <a:cubicBezTo>
                      <a:pt x="14331" y="2610"/>
                      <a:pt x="14248" y="2610"/>
                      <a:pt x="14248" y="2610"/>
                    </a:cubicBezTo>
                    <a:cubicBezTo>
                      <a:pt x="14248" y="2610"/>
                      <a:pt x="14331" y="2690"/>
                      <a:pt x="14206" y="2690"/>
                    </a:cubicBezTo>
                    <a:cubicBezTo>
                      <a:pt x="14123" y="2690"/>
                      <a:pt x="13998" y="2690"/>
                      <a:pt x="13998" y="2690"/>
                    </a:cubicBezTo>
                    <a:cubicBezTo>
                      <a:pt x="13915" y="2610"/>
                      <a:pt x="13915" y="2610"/>
                      <a:pt x="13915" y="2610"/>
                    </a:cubicBezTo>
                    <a:cubicBezTo>
                      <a:pt x="13749" y="2650"/>
                      <a:pt x="13749" y="2650"/>
                      <a:pt x="13749" y="2650"/>
                    </a:cubicBezTo>
                    <a:cubicBezTo>
                      <a:pt x="13749" y="2650"/>
                      <a:pt x="13749" y="2610"/>
                      <a:pt x="13749" y="2529"/>
                    </a:cubicBezTo>
                    <a:cubicBezTo>
                      <a:pt x="13749" y="2489"/>
                      <a:pt x="13708" y="2409"/>
                      <a:pt x="13749" y="2409"/>
                    </a:cubicBezTo>
                    <a:cubicBezTo>
                      <a:pt x="13791" y="2409"/>
                      <a:pt x="13832" y="2369"/>
                      <a:pt x="13832" y="2369"/>
                    </a:cubicBezTo>
                    <a:cubicBezTo>
                      <a:pt x="13791" y="2248"/>
                      <a:pt x="13791" y="2248"/>
                      <a:pt x="13791" y="2248"/>
                    </a:cubicBezTo>
                    <a:cubicBezTo>
                      <a:pt x="13791" y="2248"/>
                      <a:pt x="13791" y="2248"/>
                      <a:pt x="13791" y="2248"/>
                    </a:cubicBezTo>
                    <a:cubicBezTo>
                      <a:pt x="13791" y="2248"/>
                      <a:pt x="13749" y="2248"/>
                      <a:pt x="13749" y="2208"/>
                    </a:cubicBezTo>
                    <a:cubicBezTo>
                      <a:pt x="13749" y="2168"/>
                      <a:pt x="13791" y="2088"/>
                      <a:pt x="13791" y="2088"/>
                    </a:cubicBezTo>
                    <a:cubicBezTo>
                      <a:pt x="13832" y="2048"/>
                      <a:pt x="13832" y="1967"/>
                      <a:pt x="13832" y="1967"/>
                    </a:cubicBezTo>
                    <a:cubicBezTo>
                      <a:pt x="13791" y="1967"/>
                      <a:pt x="13791" y="1967"/>
                      <a:pt x="13791" y="1967"/>
                    </a:cubicBezTo>
                    <a:cubicBezTo>
                      <a:pt x="13791" y="1967"/>
                      <a:pt x="13708" y="2007"/>
                      <a:pt x="13708" y="1927"/>
                    </a:cubicBezTo>
                    <a:cubicBezTo>
                      <a:pt x="13708" y="1887"/>
                      <a:pt x="13666" y="1807"/>
                      <a:pt x="13666" y="1807"/>
                    </a:cubicBezTo>
                    <a:cubicBezTo>
                      <a:pt x="13666" y="1807"/>
                      <a:pt x="13583" y="1767"/>
                      <a:pt x="13583" y="1767"/>
                    </a:cubicBezTo>
                    <a:cubicBezTo>
                      <a:pt x="13542" y="1767"/>
                      <a:pt x="13542" y="1767"/>
                      <a:pt x="13500" y="1807"/>
                    </a:cubicBezTo>
                    <a:cubicBezTo>
                      <a:pt x="13500" y="1807"/>
                      <a:pt x="13375" y="1767"/>
                      <a:pt x="13375" y="1767"/>
                    </a:cubicBezTo>
                    <a:cubicBezTo>
                      <a:pt x="13375" y="1767"/>
                      <a:pt x="13251" y="1767"/>
                      <a:pt x="13251" y="1767"/>
                    </a:cubicBezTo>
                    <a:cubicBezTo>
                      <a:pt x="13209" y="1767"/>
                      <a:pt x="13168" y="1847"/>
                      <a:pt x="13168" y="1847"/>
                    </a:cubicBezTo>
                    <a:cubicBezTo>
                      <a:pt x="13085" y="1726"/>
                      <a:pt x="13085" y="1726"/>
                      <a:pt x="13085" y="1726"/>
                    </a:cubicBezTo>
                    <a:cubicBezTo>
                      <a:pt x="13126" y="1606"/>
                      <a:pt x="13126" y="1606"/>
                      <a:pt x="13126" y="1606"/>
                    </a:cubicBezTo>
                    <a:cubicBezTo>
                      <a:pt x="13126" y="1606"/>
                      <a:pt x="13043" y="1526"/>
                      <a:pt x="13043" y="1486"/>
                    </a:cubicBezTo>
                    <a:cubicBezTo>
                      <a:pt x="13043" y="1486"/>
                      <a:pt x="13002" y="1405"/>
                      <a:pt x="13002" y="1405"/>
                    </a:cubicBezTo>
                    <a:cubicBezTo>
                      <a:pt x="12918" y="1405"/>
                      <a:pt x="12918" y="1405"/>
                      <a:pt x="12918" y="1405"/>
                    </a:cubicBezTo>
                    <a:cubicBezTo>
                      <a:pt x="12877" y="1365"/>
                      <a:pt x="12877" y="1365"/>
                      <a:pt x="12877" y="1365"/>
                    </a:cubicBezTo>
                    <a:cubicBezTo>
                      <a:pt x="12877" y="1365"/>
                      <a:pt x="12794" y="1365"/>
                      <a:pt x="12752" y="1365"/>
                    </a:cubicBezTo>
                    <a:cubicBezTo>
                      <a:pt x="12711" y="1365"/>
                      <a:pt x="12711" y="1365"/>
                      <a:pt x="12669" y="1365"/>
                    </a:cubicBezTo>
                    <a:cubicBezTo>
                      <a:pt x="12669" y="1365"/>
                      <a:pt x="12586" y="1285"/>
                      <a:pt x="12586" y="1285"/>
                    </a:cubicBezTo>
                    <a:cubicBezTo>
                      <a:pt x="12586" y="1245"/>
                      <a:pt x="12586" y="1204"/>
                      <a:pt x="12586" y="1164"/>
                    </a:cubicBezTo>
                    <a:cubicBezTo>
                      <a:pt x="12545" y="1124"/>
                      <a:pt x="12503" y="1044"/>
                      <a:pt x="12503" y="1004"/>
                    </a:cubicBezTo>
                    <a:cubicBezTo>
                      <a:pt x="12503" y="1004"/>
                      <a:pt x="12545" y="923"/>
                      <a:pt x="12545" y="923"/>
                    </a:cubicBezTo>
                    <a:cubicBezTo>
                      <a:pt x="12503" y="883"/>
                      <a:pt x="12420" y="803"/>
                      <a:pt x="12420" y="803"/>
                    </a:cubicBezTo>
                    <a:cubicBezTo>
                      <a:pt x="12378" y="723"/>
                      <a:pt x="12378" y="723"/>
                      <a:pt x="12378" y="723"/>
                    </a:cubicBezTo>
                    <a:cubicBezTo>
                      <a:pt x="12378" y="723"/>
                      <a:pt x="12254" y="803"/>
                      <a:pt x="12212" y="803"/>
                    </a:cubicBezTo>
                    <a:cubicBezTo>
                      <a:pt x="12171" y="803"/>
                      <a:pt x="12088" y="763"/>
                      <a:pt x="12088" y="803"/>
                    </a:cubicBezTo>
                    <a:cubicBezTo>
                      <a:pt x="12088" y="803"/>
                      <a:pt x="12129" y="883"/>
                      <a:pt x="12088" y="883"/>
                    </a:cubicBezTo>
                    <a:cubicBezTo>
                      <a:pt x="12046" y="883"/>
                      <a:pt x="11963" y="883"/>
                      <a:pt x="11922" y="843"/>
                    </a:cubicBezTo>
                    <a:cubicBezTo>
                      <a:pt x="11880" y="803"/>
                      <a:pt x="11880" y="763"/>
                      <a:pt x="11880" y="723"/>
                    </a:cubicBezTo>
                    <a:cubicBezTo>
                      <a:pt x="11838" y="723"/>
                      <a:pt x="11838" y="642"/>
                      <a:pt x="11797" y="642"/>
                    </a:cubicBezTo>
                    <a:cubicBezTo>
                      <a:pt x="11755" y="642"/>
                      <a:pt x="11714" y="642"/>
                      <a:pt x="11714" y="602"/>
                    </a:cubicBezTo>
                    <a:cubicBezTo>
                      <a:pt x="11714" y="602"/>
                      <a:pt x="11714" y="482"/>
                      <a:pt x="11714" y="482"/>
                    </a:cubicBezTo>
                    <a:cubicBezTo>
                      <a:pt x="11714" y="401"/>
                      <a:pt x="11714" y="401"/>
                      <a:pt x="11714" y="401"/>
                    </a:cubicBezTo>
                    <a:cubicBezTo>
                      <a:pt x="11714" y="401"/>
                      <a:pt x="11714" y="281"/>
                      <a:pt x="11672" y="281"/>
                    </a:cubicBezTo>
                    <a:cubicBezTo>
                      <a:pt x="11672" y="241"/>
                      <a:pt x="11631" y="201"/>
                      <a:pt x="11631" y="201"/>
                    </a:cubicBezTo>
                    <a:cubicBezTo>
                      <a:pt x="11631" y="80"/>
                      <a:pt x="11631" y="80"/>
                      <a:pt x="11631" y="80"/>
                    </a:cubicBezTo>
                    <a:cubicBezTo>
                      <a:pt x="11672" y="40"/>
                      <a:pt x="11672" y="40"/>
                      <a:pt x="11672" y="40"/>
                    </a:cubicBezTo>
                    <a:cubicBezTo>
                      <a:pt x="11672" y="40"/>
                      <a:pt x="11672" y="0"/>
                      <a:pt x="11714" y="0"/>
                    </a:cubicBezTo>
                    <a:cubicBezTo>
                      <a:pt x="10758" y="161"/>
                      <a:pt x="10758" y="161"/>
                      <a:pt x="10758" y="161"/>
                    </a:cubicBezTo>
                    <a:cubicBezTo>
                      <a:pt x="10343" y="201"/>
                      <a:pt x="10343" y="201"/>
                      <a:pt x="10343" y="201"/>
                    </a:cubicBezTo>
                    <a:cubicBezTo>
                      <a:pt x="10177" y="401"/>
                      <a:pt x="10177" y="401"/>
                      <a:pt x="10177" y="401"/>
                    </a:cubicBezTo>
                    <a:cubicBezTo>
                      <a:pt x="10094" y="602"/>
                      <a:pt x="10094" y="602"/>
                      <a:pt x="10094" y="602"/>
                    </a:cubicBezTo>
                    <a:cubicBezTo>
                      <a:pt x="10135" y="923"/>
                      <a:pt x="10135" y="923"/>
                      <a:pt x="10135" y="923"/>
                    </a:cubicBezTo>
                    <a:cubicBezTo>
                      <a:pt x="10011" y="1124"/>
                      <a:pt x="10011" y="1124"/>
                      <a:pt x="10011" y="1124"/>
                    </a:cubicBezTo>
                    <a:cubicBezTo>
                      <a:pt x="10011" y="1365"/>
                      <a:pt x="10011" y="1365"/>
                      <a:pt x="10011" y="1365"/>
                    </a:cubicBezTo>
                    <a:cubicBezTo>
                      <a:pt x="10011" y="1726"/>
                      <a:pt x="10011" y="1726"/>
                      <a:pt x="10011" y="1726"/>
                    </a:cubicBezTo>
                    <a:cubicBezTo>
                      <a:pt x="9803" y="1847"/>
                      <a:pt x="9803" y="1847"/>
                      <a:pt x="9803" y="1847"/>
                    </a:cubicBezTo>
                    <a:cubicBezTo>
                      <a:pt x="9512" y="2128"/>
                      <a:pt x="9512" y="2128"/>
                      <a:pt x="9512" y="2128"/>
                    </a:cubicBezTo>
                    <a:cubicBezTo>
                      <a:pt x="9097" y="2288"/>
                      <a:pt x="9097" y="2288"/>
                      <a:pt x="9097" y="2288"/>
                    </a:cubicBezTo>
                    <a:cubicBezTo>
                      <a:pt x="8557" y="2409"/>
                      <a:pt x="8557" y="2409"/>
                      <a:pt x="8557" y="2409"/>
                    </a:cubicBezTo>
                    <a:cubicBezTo>
                      <a:pt x="8142" y="2529"/>
                      <a:pt x="8142" y="2529"/>
                      <a:pt x="8142" y="2529"/>
                    </a:cubicBezTo>
                    <a:cubicBezTo>
                      <a:pt x="7768" y="2730"/>
                      <a:pt x="7768" y="2730"/>
                      <a:pt x="7768" y="2730"/>
                    </a:cubicBezTo>
                    <a:cubicBezTo>
                      <a:pt x="7685" y="3011"/>
                      <a:pt x="7685" y="3011"/>
                      <a:pt x="7685" y="3011"/>
                    </a:cubicBezTo>
                    <a:cubicBezTo>
                      <a:pt x="7643" y="3372"/>
                      <a:pt x="7643" y="3372"/>
                      <a:pt x="7643" y="3372"/>
                    </a:cubicBezTo>
                    <a:cubicBezTo>
                      <a:pt x="7352" y="3493"/>
                      <a:pt x="7352" y="3493"/>
                      <a:pt x="7352" y="3493"/>
                    </a:cubicBezTo>
                    <a:cubicBezTo>
                      <a:pt x="7352" y="3493"/>
                      <a:pt x="7228" y="3573"/>
                      <a:pt x="7145" y="3533"/>
                    </a:cubicBezTo>
                    <a:cubicBezTo>
                      <a:pt x="7020" y="3533"/>
                      <a:pt x="6771" y="3453"/>
                      <a:pt x="6771" y="3453"/>
                    </a:cubicBezTo>
                    <a:cubicBezTo>
                      <a:pt x="6771" y="3453"/>
                      <a:pt x="6480" y="3292"/>
                      <a:pt x="6355" y="3292"/>
                    </a:cubicBezTo>
                    <a:cubicBezTo>
                      <a:pt x="6231" y="3252"/>
                      <a:pt x="6023" y="3051"/>
                      <a:pt x="6023" y="3051"/>
                    </a:cubicBezTo>
                    <a:cubicBezTo>
                      <a:pt x="5815" y="3212"/>
                      <a:pt x="5815" y="3212"/>
                      <a:pt x="5815" y="3212"/>
                    </a:cubicBezTo>
                    <a:cubicBezTo>
                      <a:pt x="5815" y="3212"/>
                      <a:pt x="5691" y="3091"/>
                      <a:pt x="5691" y="3011"/>
                    </a:cubicBezTo>
                    <a:cubicBezTo>
                      <a:pt x="5691" y="2971"/>
                      <a:pt x="5691" y="2971"/>
                      <a:pt x="5691" y="2891"/>
                    </a:cubicBezTo>
                    <a:cubicBezTo>
                      <a:pt x="5691" y="2770"/>
                      <a:pt x="5691" y="2570"/>
                      <a:pt x="5691" y="2570"/>
                    </a:cubicBezTo>
                    <a:cubicBezTo>
                      <a:pt x="5400" y="2449"/>
                      <a:pt x="5400" y="2449"/>
                      <a:pt x="5400" y="2449"/>
                    </a:cubicBezTo>
                    <a:cubicBezTo>
                      <a:pt x="5109" y="2409"/>
                      <a:pt x="5109" y="2409"/>
                      <a:pt x="5109" y="2409"/>
                    </a:cubicBezTo>
                    <a:cubicBezTo>
                      <a:pt x="5109" y="2409"/>
                      <a:pt x="5109" y="2489"/>
                      <a:pt x="5026" y="2409"/>
                    </a:cubicBezTo>
                    <a:cubicBezTo>
                      <a:pt x="4902" y="2329"/>
                      <a:pt x="4902" y="2168"/>
                      <a:pt x="4902" y="2168"/>
                    </a:cubicBezTo>
                    <a:cubicBezTo>
                      <a:pt x="4652" y="2048"/>
                      <a:pt x="4652" y="2048"/>
                      <a:pt x="4652" y="2048"/>
                    </a:cubicBezTo>
                    <a:cubicBezTo>
                      <a:pt x="4569" y="2369"/>
                      <a:pt x="4569" y="2369"/>
                      <a:pt x="4569" y="2369"/>
                    </a:cubicBezTo>
                    <a:cubicBezTo>
                      <a:pt x="4860" y="2610"/>
                      <a:pt x="4860" y="2610"/>
                      <a:pt x="4860" y="2610"/>
                    </a:cubicBezTo>
                    <a:cubicBezTo>
                      <a:pt x="4943" y="2770"/>
                      <a:pt x="4943" y="2770"/>
                      <a:pt x="4943" y="2770"/>
                    </a:cubicBezTo>
                    <a:cubicBezTo>
                      <a:pt x="4860" y="3011"/>
                      <a:pt x="4860" y="3011"/>
                      <a:pt x="4860" y="3011"/>
                    </a:cubicBezTo>
                    <a:cubicBezTo>
                      <a:pt x="4943" y="3212"/>
                      <a:pt x="4943" y="3212"/>
                      <a:pt x="4943" y="3212"/>
                    </a:cubicBezTo>
                    <a:cubicBezTo>
                      <a:pt x="4985" y="3372"/>
                      <a:pt x="4985" y="3372"/>
                      <a:pt x="4985" y="3372"/>
                    </a:cubicBezTo>
                    <a:cubicBezTo>
                      <a:pt x="4985" y="3372"/>
                      <a:pt x="5026" y="3372"/>
                      <a:pt x="5026" y="3493"/>
                    </a:cubicBezTo>
                    <a:cubicBezTo>
                      <a:pt x="5026" y="3573"/>
                      <a:pt x="4985" y="3975"/>
                      <a:pt x="4985" y="3975"/>
                    </a:cubicBezTo>
                    <a:cubicBezTo>
                      <a:pt x="4985" y="4296"/>
                      <a:pt x="4985" y="4296"/>
                      <a:pt x="4985" y="4296"/>
                    </a:cubicBezTo>
                    <a:cubicBezTo>
                      <a:pt x="5109" y="4617"/>
                      <a:pt x="5109" y="4617"/>
                      <a:pt x="5109" y="4617"/>
                    </a:cubicBezTo>
                    <a:cubicBezTo>
                      <a:pt x="5109" y="4617"/>
                      <a:pt x="4902" y="4738"/>
                      <a:pt x="4818" y="4738"/>
                    </a:cubicBezTo>
                    <a:cubicBezTo>
                      <a:pt x="4735" y="4738"/>
                      <a:pt x="4528" y="4657"/>
                      <a:pt x="4528" y="4657"/>
                    </a:cubicBezTo>
                    <a:cubicBezTo>
                      <a:pt x="4445" y="4457"/>
                      <a:pt x="4445" y="4457"/>
                      <a:pt x="4445" y="4457"/>
                    </a:cubicBezTo>
                    <a:cubicBezTo>
                      <a:pt x="3946" y="4497"/>
                      <a:pt x="3946" y="4497"/>
                      <a:pt x="3946" y="4497"/>
                    </a:cubicBezTo>
                    <a:cubicBezTo>
                      <a:pt x="3655" y="4457"/>
                      <a:pt x="3655" y="4457"/>
                      <a:pt x="3655" y="4457"/>
                    </a:cubicBezTo>
                    <a:cubicBezTo>
                      <a:pt x="3406" y="4617"/>
                      <a:pt x="3406" y="4617"/>
                      <a:pt x="3406" y="4617"/>
                    </a:cubicBezTo>
                    <a:cubicBezTo>
                      <a:pt x="3240" y="4577"/>
                      <a:pt x="3240" y="4577"/>
                      <a:pt x="3240" y="4577"/>
                    </a:cubicBezTo>
                    <a:cubicBezTo>
                      <a:pt x="3074" y="4416"/>
                      <a:pt x="3074" y="4416"/>
                      <a:pt x="3074" y="4416"/>
                    </a:cubicBezTo>
                    <a:cubicBezTo>
                      <a:pt x="3032" y="4175"/>
                      <a:pt x="3032" y="4175"/>
                      <a:pt x="3032" y="4175"/>
                    </a:cubicBezTo>
                    <a:cubicBezTo>
                      <a:pt x="2949" y="3975"/>
                      <a:pt x="2949" y="3975"/>
                      <a:pt x="2949" y="3975"/>
                    </a:cubicBezTo>
                    <a:cubicBezTo>
                      <a:pt x="2783" y="3774"/>
                      <a:pt x="2783" y="3774"/>
                      <a:pt x="2783" y="3774"/>
                    </a:cubicBezTo>
                    <a:cubicBezTo>
                      <a:pt x="2243" y="3814"/>
                      <a:pt x="2243" y="3814"/>
                      <a:pt x="2243" y="3814"/>
                    </a:cubicBezTo>
                    <a:cubicBezTo>
                      <a:pt x="2035" y="3854"/>
                      <a:pt x="2035" y="3854"/>
                      <a:pt x="2035" y="3854"/>
                    </a:cubicBezTo>
                    <a:cubicBezTo>
                      <a:pt x="1911" y="3975"/>
                      <a:pt x="1911" y="3975"/>
                      <a:pt x="1911" y="3975"/>
                    </a:cubicBezTo>
                    <a:cubicBezTo>
                      <a:pt x="1662" y="3935"/>
                      <a:pt x="1662" y="3935"/>
                      <a:pt x="1662" y="3935"/>
                    </a:cubicBezTo>
                    <a:cubicBezTo>
                      <a:pt x="1578" y="4055"/>
                      <a:pt x="1578" y="4055"/>
                      <a:pt x="1578" y="4055"/>
                    </a:cubicBezTo>
                    <a:cubicBezTo>
                      <a:pt x="1288" y="3975"/>
                      <a:pt x="1288" y="3975"/>
                      <a:pt x="1288" y="3975"/>
                    </a:cubicBezTo>
                    <a:cubicBezTo>
                      <a:pt x="997" y="4015"/>
                      <a:pt x="997" y="4015"/>
                      <a:pt x="997" y="4015"/>
                    </a:cubicBezTo>
                    <a:cubicBezTo>
                      <a:pt x="789" y="3975"/>
                      <a:pt x="789" y="3975"/>
                      <a:pt x="789" y="3975"/>
                    </a:cubicBezTo>
                    <a:cubicBezTo>
                      <a:pt x="415" y="4055"/>
                      <a:pt x="415" y="4055"/>
                      <a:pt x="415" y="4055"/>
                    </a:cubicBezTo>
                    <a:cubicBezTo>
                      <a:pt x="208" y="4216"/>
                      <a:pt x="208" y="4216"/>
                      <a:pt x="208" y="4216"/>
                    </a:cubicBezTo>
                    <a:cubicBezTo>
                      <a:pt x="0" y="4537"/>
                      <a:pt x="0" y="4537"/>
                      <a:pt x="0" y="4537"/>
                    </a:cubicBezTo>
                    <a:cubicBezTo>
                      <a:pt x="0" y="4537"/>
                      <a:pt x="83" y="4537"/>
                      <a:pt x="166" y="4537"/>
                    </a:cubicBezTo>
                    <a:cubicBezTo>
                      <a:pt x="208" y="4537"/>
                      <a:pt x="582" y="4577"/>
                      <a:pt x="582" y="4577"/>
                    </a:cubicBezTo>
                    <a:cubicBezTo>
                      <a:pt x="665" y="4697"/>
                      <a:pt x="665" y="4697"/>
                      <a:pt x="665" y="4697"/>
                    </a:cubicBezTo>
                    <a:cubicBezTo>
                      <a:pt x="415" y="4818"/>
                      <a:pt x="415" y="4818"/>
                      <a:pt x="415" y="4818"/>
                    </a:cubicBezTo>
                    <a:cubicBezTo>
                      <a:pt x="623" y="4898"/>
                      <a:pt x="623" y="4898"/>
                      <a:pt x="623" y="4898"/>
                    </a:cubicBezTo>
                    <a:cubicBezTo>
                      <a:pt x="665" y="4978"/>
                      <a:pt x="665" y="4978"/>
                      <a:pt x="665" y="4978"/>
                    </a:cubicBezTo>
                    <a:cubicBezTo>
                      <a:pt x="665" y="5099"/>
                      <a:pt x="665" y="5099"/>
                      <a:pt x="665" y="5099"/>
                    </a:cubicBezTo>
                    <a:cubicBezTo>
                      <a:pt x="208" y="5139"/>
                      <a:pt x="208" y="5139"/>
                      <a:pt x="208" y="5139"/>
                    </a:cubicBezTo>
                    <a:cubicBezTo>
                      <a:pt x="208" y="5139"/>
                      <a:pt x="83" y="5099"/>
                      <a:pt x="83" y="5179"/>
                    </a:cubicBezTo>
                    <a:cubicBezTo>
                      <a:pt x="42" y="5259"/>
                      <a:pt x="208" y="5300"/>
                      <a:pt x="208" y="5300"/>
                    </a:cubicBezTo>
                    <a:cubicBezTo>
                      <a:pt x="415" y="5420"/>
                      <a:pt x="415" y="5420"/>
                      <a:pt x="415" y="5420"/>
                    </a:cubicBezTo>
                    <a:cubicBezTo>
                      <a:pt x="374" y="5822"/>
                      <a:pt x="374" y="5822"/>
                      <a:pt x="374" y="5822"/>
                    </a:cubicBezTo>
                    <a:cubicBezTo>
                      <a:pt x="540" y="5822"/>
                      <a:pt x="540" y="5822"/>
                      <a:pt x="540" y="5822"/>
                    </a:cubicBezTo>
                    <a:cubicBezTo>
                      <a:pt x="789" y="5822"/>
                      <a:pt x="789" y="5822"/>
                      <a:pt x="789" y="5822"/>
                    </a:cubicBezTo>
                    <a:cubicBezTo>
                      <a:pt x="789" y="5822"/>
                      <a:pt x="831" y="5741"/>
                      <a:pt x="955" y="5701"/>
                    </a:cubicBezTo>
                    <a:cubicBezTo>
                      <a:pt x="1038" y="5701"/>
                      <a:pt x="1163" y="5701"/>
                      <a:pt x="1163" y="5701"/>
                    </a:cubicBezTo>
                    <a:cubicBezTo>
                      <a:pt x="1163" y="5701"/>
                      <a:pt x="1163" y="5661"/>
                      <a:pt x="1246" y="5862"/>
                    </a:cubicBezTo>
                    <a:cubicBezTo>
                      <a:pt x="1288" y="6022"/>
                      <a:pt x="1288" y="6022"/>
                      <a:pt x="1288" y="6022"/>
                    </a:cubicBezTo>
                    <a:cubicBezTo>
                      <a:pt x="1454" y="6062"/>
                      <a:pt x="1454" y="6062"/>
                      <a:pt x="1454" y="6062"/>
                    </a:cubicBezTo>
                    <a:cubicBezTo>
                      <a:pt x="1537" y="6103"/>
                      <a:pt x="1537" y="6103"/>
                      <a:pt x="1537" y="6103"/>
                    </a:cubicBezTo>
                    <a:cubicBezTo>
                      <a:pt x="1537" y="6103"/>
                      <a:pt x="1703" y="6183"/>
                      <a:pt x="1786" y="6223"/>
                    </a:cubicBezTo>
                    <a:cubicBezTo>
                      <a:pt x="1869" y="6263"/>
                      <a:pt x="2035" y="6424"/>
                      <a:pt x="2035" y="6424"/>
                    </a:cubicBezTo>
                    <a:cubicBezTo>
                      <a:pt x="2118" y="6464"/>
                      <a:pt x="2118" y="6464"/>
                      <a:pt x="2118" y="6464"/>
                    </a:cubicBezTo>
                    <a:cubicBezTo>
                      <a:pt x="2118" y="6665"/>
                      <a:pt x="2118" y="6665"/>
                      <a:pt x="2118" y="6665"/>
                    </a:cubicBezTo>
                    <a:cubicBezTo>
                      <a:pt x="2118" y="6665"/>
                      <a:pt x="2285" y="6705"/>
                      <a:pt x="2409" y="6705"/>
                    </a:cubicBezTo>
                    <a:cubicBezTo>
                      <a:pt x="2534" y="6705"/>
                      <a:pt x="2825" y="6665"/>
                      <a:pt x="2825" y="6665"/>
                    </a:cubicBezTo>
                    <a:cubicBezTo>
                      <a:pt x="2908" y="6825"/>
                      <a:pt x="2908" y="6825"/>
                      <a:pt x="2908" y="6825"/>
                    </a:cubicBezTo>
                    <a:cubicBezTo>
                      <a:pt x="2991" y="6825"/>
                      <a:pt x="3365" y="6946"/>
                      <a:pt x="3365" y="6946"/>
                    </a:cubicBezTo>
                    <a:cubicBezTo>
                      <a:pt x="3240" y="7106"/>
                      <a:pt x="3240" y="7106"/>
                      <a:pt x="3240" y="7106"/>
                    </a:cubicBezTo>
                    <a:cubicBezTo>
                      <a:pt x="3115" y="7227"/>
                      <a:pt x="3115" y="7227"/>
                      <a:pt x="3115" y="7227"/>
                    </a:cubicBezTo>
                    <a:cubicBezTo>
                      <a:pt x="3074" y="7347"/>
                      <a:pt x="3074" y="7347"/>
                      <a:pt x="3074" y="7347"/>
                    </a:cubicBezTo>
                    <a:cubicBezTo>
                      <a:pt x="3074" y="7347"/>
                      <a:pt x="3115" y="7347"/>
                      <a:pt x="3282" y="7387"/>
                    </a:cubicBezTo>
                    <a:cubicBezTo>
                      <a:pt x="3448" y="7428"/>
                      <a:pt x="3572" y="7508"/>
                      <a:pt x="3572" y="7508"/>
                    </a:cubicBezTo>
                    <a:cubicBezTo>
                      <a:pt x="3489" y="7709"/>
                      <a:pt x="3489" y="7709"/>
                      <a:pt x="3489" y="7709"/>
                    </a:cubicBezTo>
                    <a:cubicBezTo>
                      <a:pt x="3697" y="7869"/>
                      <a:pt x="3697" y="7869"/>
                      <a:pt x="3697" y="7869"/>
                    </a:cubicBezTo>
                    <a:cubicBezTo>
                      <a:pt x="3697" y="7869"/>
                      <a:pt x="3780" y="7990"/>
                      <a:pt x="3780" y="8030"/>
                    </a:cubicBezTo>
                    <a:cubicBezTo>
                      <a:pt x="3738" y="8070"/>
                      <a:pt x="3738" y="8150"/>
                      <a:pt x="3738" y="8150"/>
                    </a:cubicBezTo>
                    <a:cubicBezTo>
                      <a:pt x="3614" y="8110"/>
                      <a:pt x="3614" y="8110"/>
                      <a:pt x="3614" y="8110"/>
                    </a:cubicBezTo>
                    <a:cubicBezTo>
                      <a:pt x="3614" y="8110"/>
                      <a:pt x="3614" y="8190"/>
                      <a:pt x="3572" y="8110"/>
                    </a:cubicBezTo>
                    <a:cubicBezTo>
                      <a:pt x="3489" y="8030"/>
                      <a:pt x="3448" y="7949"/>
                      <a:pt x="3448" y="7949"/>
                    </a:cubicBezTo>
                    <a:cubicBezTo>
                      <a:pt x="3406" y="8110"/>
                      <a:pt x="3406" y="8110"/>
                      <a:pt x="3406" y="8110"/>
                    </a:cubicBezTo>
                    <a:cubicBezTo>
                      <a:pt x="3406" y="8110"/>
                      <a:pt x="3448" y="8271"/>
                      <a:pt x="3489" y="8311"/>
                    </a:cubicBezTo>
                    <a:cubicBezTo>
                      <a:pt x="3572" y="8311"/>
                      <a:pt x="3572" y="8271"/>
                      <a:pt x="3572" y="8391"/>
                    </a:cubicBezTo>
                    <a:cubicBezTo>
                      <a:pt x="3572" y="8471"/>
                      <a:pt x="3614" y="8672"/>
                      <a:pt x="3655" y="8712"/>
                    </a:cubicBezTo>
                    <a:cubicBezTo>
                      <a:pt x="3697" y="8793"/>
                      <a:pt x="3697" y="8993"/>
                      <a:pt x="3738" y="9033"/>
                    </a:cubicBezTo>
                    <a:cubicBezTo>
                      <a:pt x="3822" y="9033"/>
                      <a:pt x="3863" y="9074"/>
                      <a:pt x="3863" y="9074"/>
                    </a:cubicBezTo>
                    <a:cubicBezTo>
                      <a:pt x="3946" y="9154"/>
                      <a:pt x="3946" y="9154"/>
                      <a:pt x="3946" y="9154"/>
                    </a:cubicBezTo>
                    <a:cubicBezTo>
                      <a:pt x="4195" y="9355"/>
                      <a:pt x="4195" y="9355"/>
                      <a:pt x="4195" y="9355"/>
                    </a:cubicBezTo>
                    <a:cubicBezTo>
                      <a:pt x="4195" y="9355"/>
                      <a:pt x="4362" y="9475"/>
                      <a:pt x="4445" y="9515"/>
                    </a:cubicBezTo>
                    <a:cubicBezTo>
                      <a:pt x="4528" y="9555"/>
                      <a:pt x="4569" y="9555"/>
                      <a:pt x="4569" y="9555"/>
                    </a:cubicBezTo>
                    <a:cubicBezTo>
                      <a:pt x="4777" y="9756"/>
                      <a:pt x="4777" y="9756"/>
                      <a:pt x="4777" y="9756"/>
                    </a:cubicBezTo>
                    <a:cubicBezTo>
                      <a:pt x="4777" y="9756"/>
                      <a:pt x="4902" y="9957"/>
                      <a:pt x="4860" y="9957"/>
                    </a:cubicBezTo>
                    <a:cubicBezTo>
                      <a:pt x="4818" y="9957"/>
                      <a:pt x="4860" y="9997"/>
                      <a:pt x="4777" y="9997"/>
                    </a:cubicBezTo>
                    <a:cubicBezTo>
                      <a:pt x="4652" y="9997"/>
                      <a:pt x="4694" y="10077"/>
                      <a:pt x="4611" y="9997"/>
                    </a:cubicBezTo>
                    <a:cubicBezTo>
                      <a:pt x="4486" y="9917"/>
                      <a:pt x="4403" y="9796"/>
                      <a:pt x="4278" y="9796"/>
                    </a:cubicBezTo>
                    <a:cubicBezTo>
                      <a:pt x="4154" y="9796"/>
                      <a:pt x="4154" y="9796"/>
                      <a:pt x="4154" y="9796"/>
                    </a:cubicBezTo>
                    <a:cubicBezTo>
                      <a:pt x="4403" y="9997"/>
                      <a:pt x="4403" y="9997"/>
                      <a:pt x="4403" y="9997"/>
                    </a:cubicBezTo>
                    <a:cubicBezTo>
                      <a:pt x="4528" y="10037"/>
                      <a:pt x="4528" y="10037"/>
                      <a:pt x="4528" y="10037"/>
                    </a:cubicBezTo>
                    <a:cubicBezTo>
                      <a:pt x="4694" y="10198"/>
                      <a:pt x="4694" y="10198"/>
                      <a:pt x="4694" y="10198"/>
                    </a:cubicBezTo>
                    <a:cubicBezTo>
                      <a:pt x="4735" y="10198"/>
                      <a:pt x="4735" y="10198"/>
                      <a:pt x="4735" y="10198"/>
                    </a:cubicBezTo>
                    <a:cubicBezTo>
                      <a:pt x="4735" y="10198"/>
                      <a:pt x="4777" y="10278"/>
                      <a:pt x="4777" y="10318"/>
                    </a:cubicBezTo>
                    <a:cubicBezTo>
                      <a:pt x="4777" y="10358"/>
                      <a:pt x="4735" y="10479"/>
                      <a:pt x="4694" y="10519"/>
                    </a:cubicBezTo>
                    <a:cubicBezTo>
                      <a:pt x="4694" y="10599"/>
                      <a:pt x="4694" y="10680"/>
                      <a:pt x="4694" y="10680"/>
                    </a:cubicBezTo>
                    <a:cubicBezTo>
                      <a:pt x="4569" y="10399"/>
                      <a:pt x="4569" y="10399"/>
                      <a:pt x="4569" y="10399"/>
                    </a:cubicBezTo>
                    <a:cubicBezTo>
                      <a:pt x="4569" y="10399"/>
                      <a:pt x="4611" y="10318"/>
                      <a:pt x="4528" y="10278"/>
                    </a:cubicBezTo>
                    <a:cubicBezTo>
                      <a:pt x="4445" y="10278"/>
                      <a:pt x="4362" y="10318"/>
                      <a:pt x="4362" y="10318"/>
                    </a:cubicBezTo>
                    <a:cubicBezTo>
                      <a:pt x="4362" y="10318"/>
                      <a:pt x="4320" y="10399"/>
                      <a:pt x="4362" y="10439"/>
                    </a:cubicBezTo>
                    <a:cubicBezTo>
                      <a:pt x="4445" y="10479"/>
                      <a:pt x="4486" y="10519"/>
                      <a:pt x="4486" y="10559"/>
                    </a:cubicBezTo>
                    <a:cubicBezTo>
                      <a:pt x="4528" y="10599"/>
                      <a:pt x="4528" y="10639"/>
                      <a:pt x="4528" y="10639"/>
                    </a:cubicBezTo>
                    <a:cubicBezTo>
                      <a:pt x="4528" y="10639"/>
                      <a:pt x="4611" y="10639"/>
                      <a:pt x="4611" y="10720"/>
                    </a:cubicBezTo>
                    <a:cubicBezTo>
                      <a:pt x="4611" y="10840"/>
                      <a:pt x="4569" y="10961"/>
                      <a:pt x="4569" y="10961"/>
                    </a:cubicBezTo>
                    <a:cubicBezTo>
                      <a:pt x="4569" y="10961"/>
                      <a:pt x="4486" y="10961"/>
                      <a:pt x="4611" y="11041"/>
                    </a:cubicBezTo>
                    <a:cubicBezTo>
                      <a:pt x="4735" y="11121"/>
                      <a:pt x="4777" y="11161"/>
                      <a:pt x="4818" y="11201"/>
                    </a:cubicBezTo>
                    <a:cubicBezTo>
                      <a:pt x="4860" y="11242"/>
                      <a:pt x="5026" y="11442"/>
                      <a:pt x="5026" y="11442"/>
                    </a:cubicBezTo>
                    <a:cubicBezTo>
                      <a:pt x="5151" y="11603"/>
                      <a:pt x="5151" y="11603"/>
                      <a:pt x="5151" y="11603"/>
                    </a:cubicBezTo>
                    <a:cubicBezTo>
                      <a:pt x="5151" y="11603"/>
                      <a:pt x="5151" y="11683"/>
                      <a:pt x="5151" y="11683"/>
                    </a:cubicBezTo>
                    <a:cubicBezTo>
                      <a:pt x="5109" y="11683"/>
                      <a:pt x="5026" y="11683"/>
                      <a:pt x="5026" y="11683"/>
                    </a:cubicBezTo>
                    <a:cubicBezTo>
                      <a:pt x="5026" y="11683"/>
                      <a:pt x="4985" y="11683"/>
                      <a:pt x="4943" y="11643"/>
                    </a:cubicBezTo>
                    <a:cubicBezTo>
                      <a:pt x="4902" y="11563"/>
                      <a:pt x="4818" y="11442"/>
                      <a:pt x="4818" y="11442"/>
                    </a:cubicBezTo>
                    <a:cubicBezTo>
                      <a:pt x="4735" y="11402"/>
                      <a:pt x="4735" y="11402"/>
                      <a:pt x="4735" y="11402"/>
                    </a:cubicBezTo>
                    <a:cubicBezTo>
                      <a:pt x="4652" y="11442"/>
                      <a:pt x="4652" y="11442"/>
                      <a:pt x="4652" y="11442"/>
                    </a:cubicBezTo>
                    <a:cubicBezTo>
                      <a:pt x="4652" y="11442"/>
                      <a:pt x="4569" y="11603"/>
                      <a:pt x="4569" y="11603"/>
                    </a:cubicBezTo>
                    <a:cubicBezTo>
                      <a:pt x="4569" y="11643"/>
                      <a:pt x="4445" y="11884"/>
                      <a:pt x="4445" y="11884"/>
                    </a:cubicBezTo>
                    <a:cubicBezTo>
                      <a:pt x="4362" y="12366"/>
                      <a:pt x="4362" y="12366"/>
                      <a:pt x="4362" y="12366"/>
                    </a:cubicBezTo>
                    <a:cubicBezTo>
                      <a:pt x="4362" y="12366"/>
                      <a:pt x="4362" y="12928"/>
                      <a:pt x="4320" y="12968"/>
                    </a:cubicBezTo>
                    <a:cubicBezTo>
                      <a:pt x="4320" y="13008"/>
                      <a:pt x="4154" y="13410"/>
                      <a:pt x="4154" y="13410"/>
                    </a:cubicBezTo>
                    <a:cubicBezTo>
                      <a:pt x="4154" y="13410"/>
                      <a:pt x="4154" y="13450"/>
                      <a:pt x="4154" y="13570"/>
                    </a:cubicBezTo>
                    <a:cubicBezTo>
                      <a:pt x="4112" y="13691"/>
                      <a:pt x="4071" y="13891"/>
                      <a:pt x="4071" y="13891"/>
                    </a:cubicBezTo>
                    <a:cubicBezTo>
                      <a:pt x="4071" y="13891"/>
                      <a:pt x="4029" y="14052"/>
                      <a:pt x="4029" y="14132"/>
                    </a:cubicBezTo>
                    <a:cubicBezTo>
                      <a:pt x="3988" y="14213"/>
                      <a:pt x="3863" y="14534"/>
                      <a:pt x="3863" y="14534"/>
                    </a:cubicBezTo>
                    <a:cubicBezTo>
                      <a:pt x="3822" y="14895"/>
                      <a:pt x="3822" y="14895"/>
                      <a:pt x="3822" y="14895"/>
                    </a:cubicBezTo>
                    <a:cubicBezTo>
                      <a:pt x="3489" y="15578"/>
                      <a:pt x="3489" y="15578"/>
                      <a:pt x="3489" y="15578"/>
                    </a:cubicBezTo>
                    <a:cubicBezTo>
                      <a:pt x="3240" y="15778"/>
                      <a:pt x="3240" y="15778"/>
                      <a:pt x="3240" y="15778"/>
                    </a:cubicBezTo>
                    <a:cubicBezTo>
                      <a:pt x="3115" y="15859"/>
                      <a:pt x="3115" y="15859"/>
                      <a:pt x="3115" y="15859"/>
                    </a:cubicBezTo>
                    <a:cubicBezTo>
                      <a:pt x="3240" y="15899"/>
                      <a:pt x="3323" y="15939"/>
                      <a:pt x="3365" y="16059"/>
                    </a:cubicBezTo>
                    <a:cubicBezTo>
                      <a:pt x="3448" y="16260"/>
                      <a:pt x="3614" y="16581"/>
                      <a:pt x="3614" y="16581"/>
                    </a:cubicBezTo>
                    <a:cubicBezTo>
                      <a:pt x="4154" y="16782"/>
                      <a:pt x="4154" y="16782"/>
                      <a:pt x="4154" y="16782"/>
                    </a:cubicBezTo>
                    <a:cubicBezTo>
                      <a:pt x="4154" y="16782"/>
                      <a:pt x="4445" y="17023"/>
                      <a:pt x="4486" y="17103"/>
                    </a:cubicBezTo>
                    <a:cubicBezTo>
                      <a:pt x="4528" y="17143"/>
                      <a:pt x="5151" y="17344"/>
                      <a:pt x="5151" y="17344"/>
                    </a:cubicBezTo>
                    <a:cubicBezTo>
                      <a:pt x="5566" y="17706"/>
                      <a:pt x="5566" y="17706"/>
                      <a:pt x="5566" y="17706"/>
                    </a:cubicBezTo>
                    <a:cubicBezTo>
                      <a:pt x="6189" y="17706"/>
                      <a:pt x="6189" y="17706"/>
                      <a:pt x="6189" y="17706"/>
                    </a:cubicBezTo>
                    <a:cubicBezTo>
                      <a:pt x="6605" y="17786"/>
                      <a:pt x="6605" y="17786"/>
                      <a:pt x="6605" y="17786"/>
                    </a:cubicBezTo>
                    <a:cubicBezTo>
                      <a:pt x="6812" y="17545"/>
                      <a:pt x="6812" y="17545"/>
                      <a:pt x="6812" y="17545"/>
                    </a:cubicBezTo>
                    <a:cubicBezTo>
                      <a:pt x="6812" y="17545"/>
                      <a:pt x="7851" y="18027"/>
                      <a:pt x="7892" y="18027"/>
                    </a:cubicBezTo>
                    <a:cubicBezTo>
                      <a:pt x="7934" y="18027"/>
                      <a:pt x="7934" y="18147"/>
                      <a:pt x="7975" y="18268"/>
                    </a:cubicBezTo>
                    <a:cubicBezTo>
                      <a:pt x="7975" y="18268"/>
                      <a:pt x="7975" y="18268"/>
                      <a:pt x="7975" y="18268"/>
                    </a:cubicBezTo>
                    <a:cubicBezTo>
                      <a:pt x="7975" y="18268"/>
                      <a:pt x="7975" y="18268"/>
                      <a:pt x="7975" y="18268"/>
                    </a:cubicBezTo>
                    <a:cubicBezTo>
                      <a:pt x="8017" y="18268"/>
                      <a:pt x="8017" y="18268"/>
                      <a:pt x="8017" y="18268"/>
                    </a:cubicBezTo>
                    <a:cubicBezTo>
                      <a:pt x="8017" y="18268"/>
                      <a:pt x="7975" y="18228"/>
                      <a:pt x="7975" y="18228"/>
                    </a:cubicBezTo>
                    <a:cubicBezTo>
                      <a:pt x="7975" y="18187"/>
                      <a:pt x="7975" y="18187"/>
                      <a:pt x="7975" y="18187"/>
                    </a:cubicBezTo>
                    <a:cubicBezTo>
                      <a:pt x="8017" y="18187"/>
                      <a:pt x="8017" y="18187"/>
                      <a:pt x="8017" y="18187"/>
                    </a:cubicBezTo>
                    <a:cubicBezTo>
                      <a:pt x="8017" y="18187"/>
                      <a:pt x="8017" y="18187"/>
                      <a:pt x="8017" y="18187"/>
                    </a:cubicBezTo>
                    <a:cubicBezTo>
                      <a:pt x="8017" y="18187"/>
                      <a:pt x="8017" y="18187"/>
                      <a:pt x="8017" y="18187"/>
                    </a:cubicBezTo>
                    <a:cubicBezTo>
                      <a:pt x="8058" y="18187"/>
                      <a:pt x="8058" y="18187"/>
                      <a:pt x="8058" y="18187"/>
                    </a:cubicBezTo>
                    <a:cubicBezTo>
                      <a:pt x="8100" y="18147"/>
                      <a:pt x="8100" y="18147"/>
                      <a:pt x="8100" y="18147"/>
                    </a:cubicBezTo>
                    <a:cubicBezTo>
                      <a:pt x="8100" y="18147"/>
                      <a:pt x="8100" y="18147"/>
                      <a:pt x="8100" y="18147"/>
                    </a:cubicBezTo>
                    <a:cubicBezTo>
                      <a:pt x="8100" y="18107"/>
                      <a:pt x="8058" y="18107"/>
                      <a:pt x="8058" y="18107"/>
                    </a:cubicBezTo>
                    <a:cubicBezTo>
                      <a:pt x="8058" y="18107"/>
                      <a:pt x="8100" y="18107"/>
                      <a:pt x="8100" y="18067"/>
                    </a:cubicBezTo>
                    <a:cubicBezTo>
                      <a:pt x="8100" y="18067"/>
                      <a:pt x="8100" y="18067"/>
                      <a:pt x="8100" y="18067"/>
                    </a:cubicBezTo>
                    <a:cubicBezTo>
                      <a:pt x="8142" y="18067"/>
                      <a:pt x="8142" y="18067"/>
                      <a:pt x="8142" y="18067"/>
                    </a:cubicBezTo>
                    <a:cubicBezTo>
                      <a:pt x="8142" y="18067"/>
                      <a:pt x="8142" y="18067"/>
                      <a:pt x="8142" y="18067"/>
                    </a:cubicBezTo>
                    <a:cubicBezTo>
                      <a:pt x="8142" y="18067"/>
                      <a:pt x="8142" y="18067"/>
                      <a:pt x="8142" y="18067"/>
                    </a:cubicBezTo>
                    <a:cubicBezTo>
                      <a:pt x="8183" y="18067"/>
                      <a:pt x="8183" y="18067"/>
                      <a:pt x="8183" y="18067"/>
                    </a:cubicBezTo>
                    <a:cubicBezTo>
                      <a:pt x="8183" y="18067"/>
                      <a:pt x="8183" y="18067"/>
                      <a:pt x="8183" y="18067"/>
                    </a:cubicBezTo>
                    <a:cubicBezTo>
                      <a:pt x="8225" y="18067"/>
                      <a:pt x="8225" y="18067"/>
                      <a:pt x="8225" y="18067"/>
                    </a:cubicBezTo>
                    <a:cubicBezTo>
                      <a:pt x="8225" y="18067"/>
                      <a:pt x="8225" y="18067"/>
                      <a:pt x="8225" y="18067"/>
                    </a:cubicBezTo>
                    <a:cubicBezTo>
                      <a:pt x="8225" y="18067"/>
                      <a:pt x="8266" y="18067"/>
                      <a:pt x="8266" y="18067"/>
                    </a:cubicBezTo>
                    <a:cubicBezTo>
                      <a:pt x="8266" y="18067"/>
                      <a:pt x="8266" y="18107"/>
                      <a:pt x="8266" y="18107"/>
                    </a:cubicBezTo>
                    <a:cubicBezTo>
                      <a:pt x="8266" y="18107"/>
                      <a:pt x="8266" y="18107"/>
                      <a:pt x="8266" y="18107"/>
                    </a:cubicBezTo>
                    <a:cubicBezTo>
                      <a:pt x="8266" y="18107"/>
                      <a:pt x="8308" y="18107"/>
                      <a:pt x="8308" y="18107"/>
                    </a:cubicBezTo>
                    <a:cubicBezTo>
                      <a:pt x="8308" y="18107"/>
                      <a:pt x="8308" y="18147"/>
                      <a:pt x="8308" y="18147"/>
                    </a:cubicBezTo>
                    <a:cubicBezTo>
                      <a:pt x="8308" y="18147"/>
                      <a:pt x="8349" y="18147"/>
                      <a:pt x="8349" y="18147"/>
                    </a:cubicBezTo>
                    <a:cubicBezTo>
                      <a:pt x="8349" y="18147"/>
                      <a:pt x="8391" y="18147"/>
                      <a:pt x="8391" y="18147"/>
                    </a:cubicBezTo>
                    <a:cubicBezTo>
                      <a:pt x="8391" y="18147"/>
                      <a:pt x="8391" y="18147"/>
                      <a:pt x="8391" y="18187"/>
                    </a:cubicBezTo>
                    <a:cubicBezTo>
                      <a:pt x="8432" y="18187"/>
                      <a:pt x="8432" y="18187"/>
                      <a:pt x="8432" y="18187"/>
                    </a:cubicBezTo>
                    <a:cubicBezTo>
                      <a:pt x="8432" y="18147"/>
                      <a:pt x="8474" y="18147"/>
                      <a:pt x="8474" y="18147"/>
                    </a:cubicBezTo>
                    <a:cubicBezTo>
                      <a:pt x="8474" y="18187"/>
                      <a:pt x="8474" y="18187"/>
                      <a:pt x="8474" y="18187"/>
                    </a:cubicBezTo>
                    <a:cubicBezTo>
                      <a:pt x="8515" y="18187"/>
                      <a:pt x="8515" y="18187"/>
                      <a:pt x="8515" y="18187"/>
                    </a:cubicBezTo>
                    <a:cubicBezTo>
                      <a:pt x="8557" y="18187"/>
                      <a:pt x="8557" y="18187"/>
                      <a:pt x="8557" y="18187"/>
                    </a:cubicBezTo>
                    <a:cubicBezTo>
                      <a:pt x="8557" y="18228"/>
                      <a:pt x="8557" y="18228"/>
                      <a:pt x="8557" y="18228"/>
                    </a:cubicBezTo>
                    <a:cubicBezTo>
                      <a:pt x="8515" y="18228"/>
                      <a:pt x="8515" y="18228"/>
                      <a:pt x="8515" y="18228"/>
                    </a:cubicBezTo>
                    <a:cubicBezTo>
                      <a:pt x="8515" y="18228"/>
                      <a:pt x="8515" y="18228"/>
                      <a:pt x="8515" y="18228"/>
                    </a:cubicBezTo>
                    <a:cubicBezTo>
                      <a:pt x="8515" y="18268"/>
                      <a:pt x="8515" y="18268"/>
                      <a:pt x="8515" y="18268"/>
                    </a:cubicBezTo>
                    <a:cubicBezTo>
                      <a:pt x="8557" y="18268"/>
                      <a:pt x="8557" y="18268"/>
                      <a:pt x="8557" y="18268"/>
                    </a:cubicBezTo>
                    <a:cubicBezTo>
                      <a:pt x="8557" y="18268"/>
                      <a:pt x="8557" y="18268"/>
                      <a:pt x="8557" y="18268"/>
                    </a:cubicBezTo>
                    <a:cubicBezTo>
                      <a:pt x="8640" y="18308"/>
                      <a:pt x="8640" y="18308"/>
                      <a:pt x="8640" y="18308"/>
                    </a:cubicBezTo>
                    <a:cubicBezTo>
                      <a:pt x="8598" y="18308"/>
                      <a:pt x="8598" y="18308"/>
                      <a:pt x="8598" y="18308"/>
                    </a:cubicBezTo>
                    <a:cubicBezTo>
                      <a:pt x="8598" y="18308"/>
                      <a:pt x="8598" y="18308"/>
                      <a:pt x="8598" y="18308"/>
                    </a:cubicBezTo>
                    <a:cubicBezTo>
                      <a:pt x="8598" y="18308"/>
                      <a:pt x="8557" y="18308"/>
                      <a:pt x="8557" y="18308"/>
                    </a:cubicBezTo>
                    <a:cubicBezTo>
                      <a:pt x="8557" y="18308"/>
                      <a:pt x="8515" y="18308"/>
                      <a:pt x="8515" y="18308"/>
                    </a:cubicBezTo>
                    <a:cubicBezTo>
                      <a:pt x="8515" y="18348"/>
                      <a:pt x="8515" y="18348"/>
                      <a:pt x="8515" y="18348"/>
                    </a:cubicBezTo>
                    <a:cubicBezTo>
                      <a:pt x="8515" y="18428"/>
                      <a:pt x="8515" y="18428"/>
                      <a:pt x="8515" y="18428"/>
                    </a:cubicBezTo>
                    <a:cubicBezTo>
                      <a:pt x="8474" y="18428"/>
                      <a:pt x="8474" y="18428"/>
                      <a:pt x="8474" y="18428"/>
                    </a:cubicBezTo>
                    <a:cubicBezTo>
                      <a:pt x="8474" y="18468"/>
                      <a:pt x="8474" y="18468"/>
                      <a:pt x="8474" y="18468"/>
                    </a:cubicBezTo>
                    <a:cubicBezTo>
                      <a:pt x="8474" y="18468"/>
                      <a:pt x="8474" y="18468"/>
                      <a:pt x="8474" y="18468"/>
                    </a:cubicBezTo>
                    <a:cubicBezTo>
                      <a:pt x="8474" y="18468"/>
                      <a:pt x="8474" y="18468"/>
                      <a:pt x="8474" y="18468"/>
                    </a:cubicBezTo>
                    <a:cubicBezTo>
                      <a:pt x="8474" y="18468"/>
                      <a:pt x="8474" y="18468"/>
                      <a:pt x="8432" y="18468"/>
                    </a:cubicBezTo>
                    <a:cubicBezTo>
                      <a:pt x="8432" y="18468"/>
                      <a:pt x="8432" y="18468"/>
                      <a:pt x="8432" y="18468"/>
                    </a:cubicBezTo>
                    <a:cubicBezTo>
                      <a:pt x="8391" y="18428"/>
                      <a:pt x="8391" y="18428"/>
                      <a:pt x="8391" y="18428"/>
                    </a:cubicBezTo>
                    <a:cubicBezTo>
                      <a:pt x="8391" y="18468"/>
                      <a:pt x="8391" y="18468"/>
                      <a:pt x="8391" y="18468"/>
                    </a:cubicBezTo>
                    <a:cubicBezTo>
                      <a:pt x="8391" y="18509"/>
                      <a:pt x="8391" y="18509"/>
                      <a:pt x="8391" y="18509"/>
                    </a:cubicBezTo>
                    <a:cubicBezTo>
                      <a:pt x="8391" y="18509"/>
                      <a:pt x="8391" y="18509"/>
                      <a:pt x="8391" y="18509"/>
                    </a:cubicBezTo>
                    <a:cubicBezTo>
                      <a:pt x="8349" y="18509"/>
                      <a:pt x="8349" y="18509"/>
                      <a:pt x="8349" y="18509"/>
                    </a:cubicBezTo>
                    <a:cubicBezTo>
                      <a:pt x="8308" y="18509"/>
                      <a:pt x="8308" y="18509"/>
                      <a:pt x="8308" y="18509"/>
                    </a:cubicBezTo>
                    <a:cubicBezTo>
                      <a:pt x="8266" y="18509"/>
                      <a:pt x="8266" y="18509"/>
                      <a:pt x="8266" y="18509"/>
                    </a:cubicBezTo>
                    <a:cubicBezTo>
                      <a:pt x="8266" y="18509"/>
                      <a:pt x="8266" y="18509"/>
                      <a:pt x="8266" y="18509"/>
                    </a:cubicBezTo>
                    <a:cubicBezTo>
                      <a:pt x="8225" y="18549"/>
                      <a:pt x="8225" y="18549"/>
                      <a:pt x="8225" y="18549"/>
                    </a:cubicBezTo>
                    <a:cubicBezTo>
                      <a:pt x="8225" y="18549"/>
                      <a:pt x="8225" y="18549"/>
                      <a:pt x="8225" y="18549"/>
                    </a:cubicBezTo>
                    <a:cubicBezTo>
                      <a:pt x="8225" y="18549"/>
                      <a:pt x="8225" y="18549"/>
                      <a:pt x="8225" y="18549"/>
                    </a:cubicBezTo>
                    <a:cubicBezTo>
                      <a:pt x="8225" y="18549"/>
                      <a:pt x="8225" y="18549"/>
                      <a:pt x="8225" y="18549"/>
                    </a:cubicBezTo>
                    <a:cubicBezTo>
                      <a:pt x="8183" y="18509"/>
                      <a:pt x="8183" y="18509"/>
                      <a:pt x="8183" y="18509"/>
                    </a:cubicBezTo>
                    <a:cubicBezTo>
                      <a:pt x="8183" y="18549"/>
                      <a:pt x="8183" y="18549"/>
                      <a:pt x="8183" y="18549"/>
                    </a:cubicBezTo>
                    <a:cubicBezTo>
                      <a:pt x="8183" y="18549"/>
                      <a:pt x="8183" y="18549"/>
                      <a:pt x="8183" y="18549"/>
                    </a:cubicBezTo>
                    <a:cubicBezTo>
                      <a:pt x="8183" y="18549"/>
                      <a:pt x="8183" y="18549"/>
                      <a:pt x="8183" y="18549"/>
                    </a:cubicBezTo>
                    <a:cubicBezTo>
                      <a:pt x="8723" y="18669"/>
                      <a:pt x="8723" y="18669"/>
                      <a:pt x="8723" y="18669"/>
                    </a:cubicBezTo>
                    <a:cubicBezTo>
                      <a:pt x="8848" y="18709"/>
                      <a:pt x="8848" y="18790"/>
                      <a:pt x="8972" y="18870"/>
                    </a:cubicBezTo>
                    <a:cubicBezTo>
                      <a:pt x="9305" y="18749"/>
                      <a:pt x="9305" y="18749"/>
                      <a:pt x="9305" y="18749"/>
                    </a:cubicBezTo>
                    <a:cubicBezTo>
                      <a:pt x="9720" y="19030"/>
                      <a:pt x="9720" y="19030"/>
                      <a:pt x="9720" y="19030"/>
                    </a:cubicBezTo>
                    <a:cubicBezTo>
                      <a:pt x="10094" y="18910"/>
                      <a:pt x="10094" y="18910"/>
                      <a:pt x="10094" y="18910"/>
                    </a:cubicBezTo>
                    <a:cubicBezTo>
                      <a:pt x="10468" y="18910"/>
                      <a:pt x="10468" y="18910"/>
                      <a:pt x="10468" y="18910"/>
                    </a:cubicBezTo>
                    <a:cubicBezTo>
                      <a:pt x="10468" y="18870"/>
                      <a:pt x="10634" y="18870"/>
                      <a:pt x="10758" y="18910"/>
                    </a:cubicBezTo>
                    <a:cubicBezTo>
                      <a:pt x="10758" y="18910"/>
                      <a:pt x="10758" y="18910"/>
                      <a:pt x="10758" y="18910"/>
                    </a:cubicBezTo>
                    <a:close/>
                    <a:moveTo>
                      <a:pt x="7975" y="18308"/>
                    </a:moveTo>
                    <a:cubicBezTo>
                      <a:pt x="7975" y="18308"/>
                      <a:pt x="7975" y="18308"/>
                      <a:pt x="7975" y="18308"/>
                    </a:cubicBezTo>
                    <a:cubicBezTo>
                      <a:pt x="7975" y="18308"/>
                      <a:pt x="7975" y="18308"/>
                      <a:pt x="7975" y="18308"/>
                    </a:cubicBezTo>
                    <a:cubicBezTo>
                      <a:pt x="7975" y="18308"/>
                      <a:pt x="8017" y="18308"/>
                      <a:pt x="8017" y="18308"/>
                    </a:cubicBezTo>
                    <a:cubicBezTo>
                      <a:pt x="8017" y="18308"/>
                      <a:pt x="8017" y="18348"/>
                      <a:pt x="8017" y="18348"/>
                    </a:cubicBezTo>
                    <a:cubicBezTo>
                      <a:pt x="8017" y="18348"/>
                      <a:pt x="8017" y="18348"/>
                      <a:pt x="8017" y="18348"/>
                    </a:cubicBezTo>
                    <a:cubicBezTo>
                      <a:pt x="8017" y="18348"/>
                      <a:pt x="8017" y="18348"/>
                      <a:pt x="8058" y="18388"/>
                    </a:cubicBezTo>
                    <a:cubicBezTo>
                      <a:pt x="8058" y="18388"/>
                      <a:pt x="8017" y="18388"/>
                      <a:pt x="8017" y="18388"/>
                    </a:cubicBezTo>
                    <a:cubicBezTo>
                      <a:pt x="8017" y="18388"/>
                      <a:pt x="8017" y="18388"/>
                      <a:pt x="8017" y="18388"/>
                    </a:cubicBezTo>
                    <a:cubicBezTo>
                      <a:pt x="7975" y="18388"/>
                      <a:pt x="7975" y="18388"/>
                      <a:pt x="7975" y="18388"/>
                    </a:cubicBezTo>
                    <a:cubicBezTo>
                      <a:pt x="7975" y="18388"/>
                      <a:pt x="7975" y="18388"/>
                      <a:pt x="7975" y="18388"/>
                    </a:cubicBezTo>
                    <a:cubicBezTo>
                      <a:pt x="7975" y="18308"/>
                      <a:pt x="7975" y="18308"/>
                      <a:pt x="7975" y="18308"/>
                    </a:cubicBezTo>
                    <a:close/>
                    <a:moveTo>
                      <a:pt x="18692" y="8110"/>
                    </a:moveTo>
                    <a:cubicBezTo>
                      <a:pt x="18692" y="8110"/>
                      <a:pt x="18692" y="8110"/>
                      <a:pt x="18692" y="8110"/>
                    </a:cubicBezTo>
                    <a:cubicBezTo>
                      <a:pt x="18651" y="8110"/>
                      <a:pt x="18651" y="8110"/>
                      <a:pt x="18651" y="8110"/>
                    </a:cubicBezTo>
                    <a:cubicBezTo>
                      <a:pt x="18609" y="8070"/>
                      <a:pt x="18609" y="8070"/>
                      <a:pt x="18609" y="8070"/>
                    </a:cubicBezTo>
                    <a:cubicBezTo>
                      <a:pt x="18609" y="8070"/>
                      <a:pt x="18609" y="8070"/>
                      <a:pt x="18609" y="8070"/>
                    </a:cubicBezTo>
                    <a:cubicBezTo>
                      <a:pt x="18609" y="8070"/>
                      <a:pt x="18609" y="8070"/>
                      <a:pt x="18609" y="8070"/>
                    </a:cubicBezTo>
                    <a:cubicBezTo>
                      <a:pt x="18651" y="8070"/>
                      <a:pt x="18651" y="8030"/>
                      <a:pt x="18651" y="8030"/>
                    </a:cubicBezTo>
                    <a:cubicBezTo>
                      <a:pt x="18651" y="8070"/>
                      <a:pt x="18692" y="8070"/>
                      <a:pt x="18692" y="8110"/>
                    </a:cubicBezTo>
                    <a:close/>
                    <a:moveTo>
                      <a:pt x="20478" y="20877"/>
                    </a:moveTo>
                    <a:cubicBezTo>
                      <a:pt x="20478" y="20877"/>
                      <a:pt x="20478" y="20877"/>
                      <a:pt x="20478" y="20877"/>
                    </a:cubicBezTo>
                    <a:cubicBezTo>
                      <a:pt x="20395" y="21038"/>
                      <a:pt x="20395" y="21038"/>
                      <a:pt x="20395" y="21038"/>
                    </a:cubicBezTo>
                    <a:cubicBezTo>
                      <a:pt x="20312" y="21158"/>
                      <a:pt x="20312" y="21158"/>
                      <a:pt x="20312" y="21158"/>
                    </a:cubicBezTo>
                    <a:cubicBezTo>
                      <a:pt x="20520" y="21239"/>
                      <a:pt x="20520" y="21239"/>
                      <a:pt x="20520" y="21239"/>
                    </a:cubicBezTo>
                    <a:cubicBezTo>
                      <a:pt x="20645" y="21399"/>
                      <a:pt x="20645" y="21399"/>
                      <a:pt x="20645" y="21399"/>
                    </a:cubicBezTo>
                    <a:cubicBezTo>
                      <a:pt x="20645" y="21399"/>
                      <a:pt x="20728" y="21520"/>
                      <a:pt x="20811" y="21520"/>
                    </a:cubicBezTo>
                    <a:cubicBezTo>
                      <a:pt x="20894" y="21520"/>
                      <a:pt x="21018" y="21600"/>
                      <a:pt x="21018" y="21600"/>
                    </a:cubicBezTo>
                    <a:cubicBezTo>
                      <a:pt x="21018" y="21600"/>
                      <a:pt x="21102" y="21480"/>
                      <a:pt x="21102" y="21319"/>
                    </a:cubicBezTo>
                    <a:cubicBezTo>
                      <a:pt x="21143" y="21199"/>
                      <a:pt x="20977" y="21038"/>
                      <a:pt x="21226" y="20998"/>
                    </a:cubicBezTo>
                    <a:cubicBezTo>
                      <a:pt x="21475" y="20998"/>
                      <a:pt x="21309" y="20717"/>
                      <a:pt x="21309" y="20717"/>
                    </a:cubicBezTo>
                    <a:cubicBezTo>
                      <a:pt x="21309" y="20516"/>
                      <a:pt x="21309" y="20516"/>
                      <a:pt x="21309" y="20516"/>
                    </a:cubicBezTo>
                    <a:cubicBezTo>
                      <a:pt x="21268" y="20275"/>
                      <a:pt x="21268" y="20275"/>
                      <a:pt x="21268" y="20275"/>
                    </a:cubicBezTo>
                    <a:cubicBezTo>
                      <a:pt x="21309" y="20195"/>
                      <a:pt x="21309" y="20195"/>
                      <a:pt x="21309" y="20195"/>
                    </a:cubicBezTo>
                    <a:cubicBezTo>
                      <a:pt x="21434" y="20034"/>
                      <a:pt x="21434" y="20034"/>
                      <a:pt x="21434" y="20034"/>
                    </a:cubicBezTo>
                    <a:cubicBezTo>
                      <a:pt x="21558" y="19914"/>
                      <a:pt x="21558" y="19914"/>
                      <a:pt x="21558" y="19914"/>
                    </a:cubicBezTo>
                    <a:cubicBezTo>
                      <a:pt x="21558" y="19914"/>
                      <a:pt x="21600" y="19793"/>
                      <a:pt x="21600" y="19713"/>
                    </a:cubicBezTo>
                    <a:cubicBezTo>
                      <a:pt x="21558" y="19673"/>
                      <a:pt x="21434" y="19472"/>
                      <a:pt x="21434" y="19472"/>
                    </a:cubicBezTo>
                    <a:cubicBezTo>
                      <a:pt x="21558" y="18990"/>
                      <a:pt x="21558" y="18990"/>
                      <a:pt x="21558" y="18990"/>
                    </a:cubicBezTo>
                    <a:cubicBezTo>
                      <a:pt x="21517" y="18910"/>
                      <a:pt x="21517" y="18910"/>
                      <a:pt x="21517" y="18910"/>
                    </a:cubicBezTo>
                    <a:cubicBezTo>
                      <a:pt x="21475" y="18790"/>
                      <a:pt x="21475" y="18790"/>
                      <a:pt x="21475" y="18790"/>
                    </a:cubicBezTo>
                    <a:cubicBezTo>
                      <a:pt x="21392" y="18428"/>
                      <a:pt x="21392" y="18428"/>
                      <a:pt x="21392" y="18428"/>
                    </a:cubicBezTo>
                    <a:cubicBezTo>
                      <a:pt x="21392" y="17946"/>
                      <a:pt x="21392" y="17946"/>
                      <a:pt x="21392" y="17946"/>
                    </a:cubicBezTo>
                    <a:cubicBezTo>
                      <a:pt x="21143" y="18027"/>
                      <a:pt x="21143" y="18027"/>
                      <a:pt x="21143" y="18027"/>
                    </a:cubicBezTo>
                    <a:cubicBezTo>
                      <a:pt x="21226" y="18228"/>
                      <a:pt x="21226" y="18228"/>
                      <a:pt x="21226" y="18228"/>
                    </a:cubicBezTo>
                    <a:cubicBezTo>
                      <a:pt x="21143" y="18589"/>
                      <a:pt x="21143" y="18589"/>
                      <a:pt x="21143" y="18589"/>
                    </a:cubicBezTo>
                    <a:cubicBezTo>
                      <a:pt x="20935" y="18629"/>
                      <a:pt x="20935" y="18629"/>
                      <a:pt x="20935" y="18629"/>
                    </a:cubicBezTo>
                    <a:cubicBezTo>
                      <a:pt x="20852" y="18669"/>
                      <a:pt x="20852" y="18669"/>
                      <a:pt x="20852" y="18669"/>
                    </a:cubicBezTo>
                    <a:cubicBezTo>
                      <a:pt x="20728" y="18790"/>
                      <a:pt x="20728" y="18790"/>
                      <a:pt x="20728" y="18790"/>
                    </a:cubicBezTo>
                    <a:cubicBezTo>
                      <a:pt x="20520" y="18830"/>
                      <a:pt x="20520" y="18830"/>
                      <a:pt x="20520" y="18830"/>
                    </a:cubicBezTo>
                    <a:cubicBezTo>
                      <a:pt x="20312" y="18990"/>
                      <a:pt x="20312" y="18990"/>
                      <a:pt x="20312" y="18990"/>
                    </a:cubicBezTo>
                    <a:cubicBezTo>
                      <a:pt x="20146" y="19191"/>
                      <a:pt x="20146" y="19191"/>
                      <a:pt x="20146" y="19191"/>
                    </a:cubicBezTo>
                    <a:cubicBezTo>
                      <a:pt x="20022" y="19312"/>
                      <a:pt x="20022" y="19312"/>
                      <a:pt x="20022" y="19312"/>
                    </a:cubicBezTo>
                    <a:cubicBezTo>
                      <a:pt x="20022" y="19312"/>
                      <a:pt x="20022" y="19392"/>
                      <a:pt x="20105" y="19472"/>
                    </a:cubicBezTo>
                    <a:cubicBezTo>
                      <a:pt x="20188" y="19593"/>
                      <a:pt x="19980" y="19994"/>
                      <a:pt x="19980" y="19994"/>
                    </a:cubicBezTo>
                    <a:cubicBezTo>
                      <a:pt x="20146" y="19994"/>
                      <a:pt x="20146" y="19994"/>
                      <a:pt x="20146" y="19994"/>
                    </a:cubicBezTo>
                    <a:cubicBezTo>
                      <a:pt x="20188" y="20195"/>
                      <a:pt x="20188" y="20195"/>
                      <a:pt x="20188" y="20195"/>
                    </a:cubicBezTo>
                    <a:cubicBezTo>
                      <a:pt x="20063" y="20396"/>
                      <a:pt x="20063" y="20396"/>
                      <a:pt x="20063" y="20396"/>
                    </a:cubicBezTo>
                    <a:cubicBezTo>
                      <a:pt x="20188" y="20476"/>
                      <a:pt x="20188" y="20476"/>
                      <a:pt x="20188" y="20476"/>
                    </a:cubicBezTo>
                    <a:cubicBezTo>
                      <a:pt x="20312" y="20476"/>
                      <a:pt x="20312" y="20476"/>
                      <a:pt x="20312" y="20476"/>
                    </a:cubicBezTo>
                    <a:cubicBezTo>
                      <a:pt x="20188" y="20717"/>
                      <a:pt x="20188" y="20717"/>
                      <a:pt x="20188" y="20717"/>
                    </a:cubicBezTo>
                    <a:cubicBezTo>
                      <a:pt x="20188" y="20797"/>
                      <a:pt x="20188" y="20797"/>
                      <a:pt x="20188" y="20797"/>
                    </a:cubicBezTo>
                    <a:lnTo>
                      <a:pt x="20478" y="20877"/>
                    </a:lnTo>
                    <a:close/>
                  </a:path>
                </a:pathLst>
              </a:custGeom>
              <a:solidFill>
                <a:srgbClr val="57565A">
                  <a:alpha val="15000"/>
                </a:srgbClr>
              </a:solidFill>
              <a:ln w="3175" cap="rnd">
                <a:solidFill>
                  <a:srgbClr val="9A999D"/>
                </a:solidFill>
                <a:prstDash val="solid"/>
                <a:round/>
              </a:ln>
              <a:effectLst/>
            </p:spPr>
            <p:txBody>
              <a:bodyPr wrap="square" lIns="35718" tIns="35718" rIns="35718" bIns="35718" numCol="1" anchor="t">
                <a:noAutofit/>
              </a:bodyPr>
              <a:lstStyle/>
              <a:p>
                <a:pPr defTabSz="857228">
                  <a:defRPr sz="1100">
                    <a:solidFill>
                      <a:srgbClr val="57565A"/>
                    </a:solidFill>
                    <a:latin typeface="Open Sans Light"/>
                    <a:ea typeface="Open Sans Light"/>
                    <a:cs typeface="Open Sans Light"/>
                    <a:sym typeface="Open Sans Light"/>
                  </a:defRPr>
                </a:pPr>
              </a:p>
            </p:txBody>
          </p:sp>
          <p:sp>
            <p:nvSpPr>
              <p:cNvPr id="1073" name="Freeform 13"/>
              <p:cNvSpPr/>
              <p:nvPr/>
            </p:nvSpPr>
            <p:spPr>
              <a:xfrm>
                <a:off x="-1" y="843565"/>
                <a:ext cx="559203" cy="4508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356" y="8073"/>
                    </a:moveTo>
                    <a:cubicBezTo>
                      <a:pt x="4719" y="8400"/>
                      <a:pt x="4719" y="8400"/>
                      <a:pt x="4719" y="8400"/>
                    </a:cubicBezTo>
                    <a:cubicBezTo>
                      <a:pt x="4992" y="8182"/>
                      <a:pt x="4992" y="8182"/>
                      <a:pt x="4992" y="8182"/>
                    </a:cubicBezTo>
                    <a:cubicBezTo>
                      <a:pt x="5173" y="7964"/>
                      <a:pt x="5173" y="7964"/>
                      <a:pt x="5173" y="7964"/>
                    </a:cubicBezTo>
                    <a:cubicBezTo>
                      <a:pt x="5355" y="8182"/>
                      <a:pt x="5355" y="8182"/>
                      <a:pt x="5355" y="8182"/>
                    </a:cubicBezTo>
                    <a:cubicBezTo>
                      <a:pt x="5082" y="8509"/>
                      <a:pt x="5082" y="8509"/>
                      <a:pt x="5082" y="8509"/>
                    </a:cubicBezTo>
                    <a:cubicBezTo>
                      <a:pt x="4901" y="8727"/>
                      <a:pt x="4901" y="8727"/>
                      <a:pt x="4901" y="8727"/>
                    </a:cubicBezTo>
                    <a:cubicBezTo>
                      <a:pt x="4901" y="9055"/>
                      <a:pt x="4901" y="9055"/>
                      <a:pt x="4901" y="9055"/>
                    </a:cubicBezTo>
                    <a:cubicBezTo>
                      <a:pt x="4538" y="8945"/>
                      <a:pt x="4538" y="8945"/>
                      <a:pt x="4538" y="8945"/>
                    </a:cubicBezTo>
                    <a:cubicBezTo>
                      <a:pt x="4175" y="8509"/>
                      <a:pt x="4175" y="8509"/>
                      <a:pt x="4175" y="8509"/>
                    </a:cubicBezTo>
                    <a:cubicBezTo>
                      <a:pt x="3993" y="8400"/>
                      <a:pt x="3993" y="8400"/>
                      <a:pt x="3993" y="8400"/>
                    </a:cubicBezTo>
                    <a:cubicBezTo>
                      <a:pt x="3812" y="8291"/>
                      <a:pt x="3812" y="8291"/>
                      <a:pt x="3812" y="8291"/>
                    </a:cubicBezTo>
                    <a:cubicBezTo>
                      <a:pt x="3721" y="7964"/>
                      <a:pt x="3721" y="7964"/>
                      <a:pt x="3721" y="7964"/>
                    </a:cubicBezTo>
                    <a:cubicBezTo>
                      <a:pt x="3630" y="8073"/>
                      <a:pt x="3630" y="8073"/>
                      <a:pt x="3630" y="8073"/>
                    </a:cubicBezTo>
                    <a:cubicBezTo>
                      <a:pt x="3267" y="8182"/>
                      <a:pt x="3267" y="8182"/>
                      <a:pt x="3267" y="8182"/>
                    </a:cubicBezTo>
                    <a:cubicBezTo>
                      <a:pt x="3176" y="8291"/>
                      <a:pt x="3176" y="8291"/>
                      <a:pt x="3176" y="8291"/>
                    </a:cubicBezTo>
                    <a:cubicBezTo>
                      <a:pt x="3086" y="8073"/>
                      <a:pt x="3086" y="8073"/>
                      <a:pt x="3086" y="8073"/>
                    </a:cubicBezTo>
                    <a:cubicBezTo>
                      <a:pt x="3176" y="7855"/>
                      <a:pt x="3176" y="7855"/>
                      <a:pt x="3176" y="7855"/>
                    </a:cubicBezTo>
                    <a:cubicBezTo>
                      <a:pt x="2904" y="7855"/>
                      <a:pt x="2904" y="7855"/>
                      <a:pt x="2904" y="7855"/>
                    </a:cubicBezTo>
                    <a:cubicBezTo>
                      <a:pt x="2904" y="7855"/>
                      <a:pt x="2813" y="7964"/>
                      <a:pt x="2723" y="7964"/>
                    </a:cubicBezTo>
                    <a:cubicBezTo>
                      <a:pt x="2632" y="7964"/>
                      <a:pt x="2541" y="7964"/>
                      <a:pt x="2541" y="7964"/>
                    </a:cubicBezTo>
                    <a:cubicBezTo>
                      <a:pt x="2450" y="7855"/>
                      <a:pt x="2360" y="7745"/>
                      <a:pt x="2269" y="7745"/>
                    </a:cubicBezTo>
                    <a:cubicBezTo>
                      <a:pt x="2178" y="7636"/>
                      <a:pt x="2087" y="7527"/>
                      <a:pt x="2087" y="7527"/>
                    </a:cubicBezTo>
                    <a:cubicBezTo>
                      <a:pt x="1906" y="7636"/>
                      <a:pt x="1906" y="7636"/>
                      <a:pt x="1906" y="7636"/>
                    </a:cubicBezTo>
                    <a:cubicBezTo>
                      <a:pt x="1724" y="7855"/>
                      <a:pt x="1724" y="7855"/>
                      <a:pt x="1724" y="7855"/>
                    </a:cubicBezTo>
                    <a:cubicBezTo>
                      <a:pt x="1724" y="7745"/>
                      <a:pt x="1724" y="7745"/>
                      <a:pt x="1724" y="7745"/>
                    </a:cubicBezTo>
                    <a:cubicBezTo>
                      <a:pt x="1543" y="7636"/>
                      <a:pt x="1543" y="7636"/>
                      <a:pt x="1543" y="7636"/>
                    </a:cubicBezTo>
                    <a:cubicBezTo>
                      <a:pt x="1180" y="7636"/>
                      <a:pt x="1180" y="7636"/>
                      <a:pt x="1180" y="7636"/>
                    </a:cubicBezTo>
                    <a:cubicBezTo>
                      <a:pt x="1089" y="7636"/>
                      <a:pt x="1089" y="7636"/>
                      <a:pt x="1089" y="7636"/>
                    </a:cubicBezTo>
                    <a:cubicBezTo>
                      <a:pt x="1089" y="7636"/>
                      <a:pt x="1089" y="7636"/>
                      <a:pt x="908" y="7636"/>
                    </a:cubicBezTo>
                    <a:cubicBezTo>
                      <a:pt x="817" y="7527"/>
                      <a:pt x="817" y="7527"/>
                      <a:pt x="817" y="7527"/>
                    </a:cubicBezTo>
                    <a:cubicBezTo>
                      <a:pt x="545" y="7418"/>
                      <a:pt x="545" y="7418"/>
                      <a:pt x="545" y="7418"/>
                    </a:cubicBezTo>
                    <a:cubicBezTo>
                      <a:pt x="272" y="7309"/>
                      <a:pt x="272" y="7309"/>
                      <a:pt x="272" y="7309"/>
                    </a:cubicBezTo>
                    <a:cubicBezTo>
                      <a:pt x="272" y="7309"/>
                      <a:pt x="182" y="7309"/>
                      <a:pt x="182" y="7418"/>
                    </a:cubicBezTo>
                    <a:cubicBezTo>
                      <a:pt x="182" y="7636"/>
                      <a:pt x="0" y="7745"/>
                      <a:pt x="0" y="7855"/>
                    </a:cubicBezTo>
                    <a:cubicBezTo>
                      <a:pt x="91" y="7964"/>
                      <a:pt x="182" y="7964"/>
                      <a:pt x="272" y="8182"/>
                    </a:cubicBezTo>
                    <a:cubicBezTo>
                      <a:pt x="454" y="8291"/>
                      <a:pt x="454" y="8291"/>
                      <a:pt x="454" y="8291"/>
                    </a:cubicBezTo>
                    <a:cubicBezTo>
                      <a:pt x="726" y="8291"/>
                      <a:pt x="726" y="8291"/>
                      <a:pt x="726" y="8291"/>
                    </a:cubicBezTo>
                    <a:cubicBezTo>
                      <a:pt x="817" y="8182"/>
                      <a:pt x="817" y="8182"/>
                      <a:pt x="817" y="8182"/>
                    </a:cubicBezTo>
                    <a:cubicBezTo>
                      <a:pt x="1180" y="8291"/>
                      <a:pt x="1180" y="8291"/>
                      <a:pt x="1180" y="8291"/>
                    </a:cubicBezTo>
                    <a:cubicBezTo>
                      <a:pt x="1271" y="8509"/>
                      <a:pt x="1361" y="8727"/>
                      <a:pt x="1452" y="8618"/>
                    </a:cubicBezTo>
                    <a:cubicBezTo>
                      <a:pt x="1543" y="8509"/>
                      <a:pt x="1543" y="8509"/>
                      <a:pt x="1543" y="8509"/>
                    </a:cubicBezTo>
                    <a:cubicBezTo>
                      <a:pt x="1724" y="8618"/>
                      <a:pt x="1724" y="8618"/>
                      <a:pt x="1724" y="8618"/>
                    </a:cubicBezTo>
                    <a:cubicBezTo>
                      <a:pt x="1724" y="8618"/>
                      <a:pt x="1815" y="9055"/>
                      <a:pt x="1997" y="9055"/>
                    </a:cubicBezTo>
                    <a:cubicBezTo>
                      <a:pt x="2087" y="9164"/>
                      <a:pt x="2178" y="9164"/>
                      <a:pt x="2178" y="9164"/>
                    </a:cubicBezTo>
                    <a:cubicBezTo>
                      <a:pt x="2541" y="9382"/>
                      <a:pt x="2541" y="9382"/>
                      <a:pt x="2541" y="9382"/>
                    </a:cubicBezTo>
                    <a:cubicBezTo>
                      <a:pt x="2723" y="9382"/>
                      <a:pt x="2723" y="9382"/>
                      <a:pt x="2723" y="9382"/>
                    </a:cubicBezTo>
                    <a:cubicBezTo>
                      <a:pt x="2723" y="9382"/>
                      <a:pt x="2995" y="9273"/>
                      <a:pt x="2995" y="9382"/>
                    </a:cubicBezTo>
                    <a:cubicBezTo>
                      <a:pt x="2995" y="9491"/>
                      <a:pt x="3176" y="9600"/>
                      <a:pt x="3086" y="9709"/>
                    </a:cubicBezTo>
                    <a:cubicBezTo>
                      <a:pt x="3086" y="9709"/>
                      <a:pt x="3086" y="9818"/>
                      <a:pt x="3086" y="9927"/>
                    </a:cubicBezTo>
                    <a:cubicBezTo>
                      <a:pt x="3086" y="10036"/>
                      <a:pt x="3086" y="10145"/>
                      <a:pt x="3086" y="10145"/>
                    </a:cubicBezTo>
                    <a:cubicBezTo>
                      <a:pt x="2813" y="10473"/>
                      <a:pt x="2813" y="10473"/>
                      <a:pt x="2813" y="10473"/>
                    </a:cubicBezTo>
                    <a:cubicBezTo>
                      <a:pt x="2813" y="10691"/>
                      <a:pt x="2813" y="10691"/>
                      <a:pt x="2813" y="10691"/>
                    </a:cubicBezTo>
                    <a:cubicBezTo>
                      <a:pt x="2813" y="10691"/>
                      <a:pt x="2813" y="10909"/>
                      <a:pt x="2723" y="10909"/>
                    </a:cubicBezTo>
                    <a:cubicBezTo>
                      <a:pt x="2723" y="11018"/>
                      <a:pt x="2632" y="11345"/>
                      <a:pt x="2632" y="11345"/>
                    </a:cubicBezTo>
                    <a:cubicBezTo>
                      <a:pt x="2904" y="11127"/>
                      <a:pt x="2904" y="11127"/>
                      <a:pt x="2904" y="11127"/>
                    </a:cubicBezTo>
                    <a:cubicBezTo>
                      <a:pt x="2904" y="11127"/>
                      <a:pt x="2995" y="11127"/>
                      <a:pt x="2995" y="11236"/>
                    </a:cubicBezTo>
                    <a:cubicBezTo>
                      <a:pt x="2904" y="11455"/>
                      <a:pt x="2813" y="11564"/>
                      <a:pt x="2813" y="11564"/>
                    </a:cubicBezTo>
                    <a:cubicBezTo>
                      <a:pt x="2813" y="11564"/>
                      <a:pt x="2904" y="11891"/>
                      <a:pt x="2995" y="11782"/>
                    </a:cubicBezTo>
                    <a:cubicBezTo>
                      <a:pt x="3176" y="11673"/>
                      <a:pt x="3176" y="11673"/>
                      <a:pt x="3176" y="11673"/>
                    </a:cubicBezTo>
                    <a:cubicBezTo>
                      <a:pt x="3358" y="11564"/>
                      <a:pt x="3358" y="11564"/>
                      <a:pt x="3358" y="11564"/>
                    </a:cubicBezTo>
                    <a:cubicBezTo>
                      <a:pt x="3630" y="11455"/>
                      <a:pt x="3630" y="11455"/>
                      <a:pt x="3630" y="11455"/>
                    </a:cubicBezTo>
                    <a:cubicBezTo>
                      <a:pt x="3630" y="11455"/>
                      <a:pt x="3630" y="11455"/>
                      <a:pt x="3721" y="11345"/>
                    </a:cubicBezTo>
                    <a:cubicBezTo>
                      <a:pt x="3903" y="11345"/>
                      <a:pt x="4175" y="11345"/>
                      <a:pt x="4175" y="11345"/>
                    </a:cubicBezTo>
                    <a:cubicBezTo>
                      <a:pt x="4175" y="11345"/>
                      <a:pt x="4266" y="11673"/>
                      <a:pt x="4175" y="11673"/>
                    </a:cubicBezTo>
                    <a:cubicBezTo>
                      <a:pt x="4084" y="11673"/>
                      <a:pt x="3721" y="11564"/>
                      <a:pt x="3721" y="11564"/>
                    </a:cubicBezTo>
                    <a:cubicBezTo>
                      <a:pt x="3539" y="11673"/>
                      <a:pt x="3539" y="11673"/>
                      <a:pt x="3539" y="11673"/>
                    </a:cubicBezTo>
                    <a:cubicBezTo>
                      <a:pt x="3358" y="11782"/>
                      <a:pt x="3358" y="11782"/>
                      <a:pt x="3358" y="11782"/>
                    </a:cubicBezTo>
                    <a:cubicBezTo>
                      <a:pt x="3176" y="12000"/>
                      <a:pt x="3176" y="12000"/>
                      <a:pt x="3176" y="12000"/>
                    </a:cubicBezTo>
                    <a:cubicBezTo>
                      <a:pt x="3176" y="12000"/>
                      <a:pt x="2995" y="12327"/>
                      <a:pt x="3086" y="12327"/>
                    </a:cubicBezTo>
                    <a:cubicBezTo>
                      <a:pt x="3176" y="12436"/>
                      <a:pt x="2904" y="12545"/>
                      <a:pt x="2904" y="12545"/>
                    </a:cubicBezTo>
                    <a:cubicBezTo>
                      <a:pt x="2813" y="12545"/>
                      <a:pt x="2813" y="12545"/>
                      <a:pt x="2813" y="12545"/>
                    </a:cubicBezTo>
                    <a:cubicBezTo>
                      <a:pt x="2813" y="12655"/>
                      <a:pt x="2813" y="12655"/>
                      <a:pt x="2813" y="12655"/>
                    </a:cubicBezTo>
                    <a:cubicBezTo>
                      <a:pt x="2813" y="12655"/>
                      <a:pt x="2813" y="12655"/>
                      <a:pt x="2904" y="12764"/>
                    </a:cubicBezTo>
                    <a:cubicBezTo>
                      <a:pt x="2995" y="12764"/>
                      <a:pt x="3267" y="12764"/>
                      <a:pt x="3267" y="12764"/>
                    </a:cubicBezTo>
                    <a:cubicBezTo>
                      <a:pt x="3267" y="12764"/>
                      <a:pt x="3449" y="12655"/>
                      <a:pt x="3358" y="12764"/>
                    </a:cubicBezTo>
                    <a:cubicBezTo>
                      <a:pt x="3358" y="12873"/>
                      <a:pt x="3267" y="13200"/>
                      <a:pt x="3267" y="13200"/>
                    </a:cubicBezTo>
                    <a:cubicBezTo>
                      <a:pt x="3267" y="13200"/>
                      <a:pt x="3176" y="13309"/>
                      <a:pt x="2904" y="13309"/>
                    </a:cubicBezTo>
                    <a:cubicBezTo>
                      <a:pt x="2723" y="13418"/>
                      <a:pt x="2450" y="13527"/>
                      <a:pt x="2450" y="13527"/>
                    </a:cubicBezTo>
                    <a:cubicBezTo>
                      <a:pt x="2269" y="13855"/>
                      <a:pt x="2269" y="13855"/>
                      <a:pt x="2269" y="13855"/>
                    </a:cubicBezTo>
                    <a:cubicBezTo>
                      <a:pt x="2269" y="13855"/>
                      <a:pt x="2360" y="13964"/>
                      <a:pt x="2087" y="13964"/>
                    </a:cubicBezTo>
                    <a:cubicBezTo>
                      <a:pt x="1906" y="13964"/>
                      <a:pt x="1724" y="13964"/>
                      <a:pt x="1724" y="13964"/>
                    </a:cubicBezTo>
                    <a:cubicBezTo>
                      <a:pt x="1543" y="13964"/>
                      <a:pt x="1543" y="13964"/>
                      <a:pt x="1543" y="13964"/>
                    </a:cubicBezTo>
                    <a:cubicBezTo>
                      <a:pt x="1543" y="13964"/>
                      <a:pt x="1361" y="14073"/>
                      <a:pt x="1361" y="14073"/>
                    </a:cubicBezTo>
                    <a:cubicBezTo>
                      <a:pt x="1271" y="13964"/>
                      <a:pt x="1180" y="13855"/>
                      <a:pt x="1180" y="13855"/>
                    </a:cubicBezTo>
                    <a:cubicBezTo>
                      <a:pt x="1271" y="13418"/>
                      <a:pt x="1271" y="13418"/>
                      <a:pt x="1271" y="13418"/>
                    </a:cubicBezTo>
                    <a:cubicBezTo>
                      <a:pt x="1180" y="13309"/>
                      <a:pt x="1180" y="13309"/>
                      <a:pt x="1180" y="13309"/>
                    </a:cubicBezTo>
                    <a:cubicBezTo>
                      <a:pt x="1180" y="12982"/>
                      <a:pt x="1180" y="12982"/>
                      <a:pt x="1180" y="12982"/>
                    </a:cubicBezTo>
                    <a:cubicBezTo>
                      <a:pt x="1180" y="12982"/>
                      <a:pt x="908" y="13200"/>
                      <a:pt x="908" y="13309"/>
                    </a:cubicBezTo>
                    <a:cubicBezTo>
                      <a:pt x="817" y="13309"/>
                      <a:pt x="817" y="13527"/>
                      <a:pt x="817" y="13527"/>
                    </a:cubicBezTo>
                    <a:cubicBezTo>
                      <a:pt x="635" y="13855"/>
                      <a:pt x="635" y="13855"/>
                      <a:pt x="635" y="13855"/>
                    </a:cubicBezTo>
                    <a:cubicBezTo>
                      <a:pt x="545" y="13855"/>
                      <a:pt x="545" y="13855"/>
                      <a:pt x="545" y="13855"/>
                    </a:cubicBezTo>
                    <a:cubicBezTo>
                      <a:pt x="545" y="14291"/>
                      <a:pt x="545" y="14291"/>
                      <a:pt x="545" y="14291"/>
                    </a:cubicBezTo>
                    <a:cubicBezTo>
                      <a:pt x="454" y="14509"/>
                      <a:pt x="454" y="14509"/>
                      <a:pt x="454" y="14509"/>
                    </a:cubicBezTo>
                    <a:cubicBezTo>
                      <a:pt x="454" y="14509"/>
                      <a:pt x="363" y="14509"/>
                      <a:pt x="454" y="14618"/>
                    </a:cubicBezTo>
                    <a:cubicBezTo>
                      <a:pt x="545" y="14618"/>
                      <a:pt x="908" y="14836"/>
                      <a:pt x="908" y="14836"/>
                    </a:cubicBezTo>
                    <a:cubicBezTo>
                      <a:pt x="908" y="14836"/>
                      <a:pt x="998" y="14727"/>
                      <a:pt x="1180" y="14945"/>
                    </a:cubicBezTo>
                    <a:cubicBezTo>
                      <a:pt x="1271" y="15055"/>
                      <a:pt x="1452" y="15164"/>
                      <a:pt x="1452" y="15164"/>
                    </a:cubicBezTo>
                    <a:cubicBezTo>
                      <a:pt x="1543" y="15164"/>
                      <a:pt x="1543" y="15164"/>
                      <a:pt x="1543" y="15164"/>
                    </a:cubicBezTo>
                    <a:cubicBezTo>
                      <a:pt x="1815" y="15055"/>
                      <a:pt x="1815" y="15055"/>
                      <a:pt x="1815" y="15055"/>
                    </a:cubicBezTo>
                    <a:cubicBezTo>
                      <a:pt x="1997" y="15273"/>
                      <a:pt x="1997" y="15273"/>
                      <a:pt x="1997" y="15273"/>
                    </a:cubicBezTo>
                    <a:cubicBezTo>
                      <a:pt x="2450" y="15382"/>
                      <a:pt x="2450" y="15382"/>
                      <a:pt x="2450" y="15382"/>
                    </a:cubicBezTo>
                    <a:cubicBezTo>
                      <a:pt x="2450" y="15382"/>
                      <a:pt x="2541" y="15600"/>
                      <a:pt x="2541" y="15709"/>
                    </a:cubicBezTo>
                    <a:cubicBezTo>
                      <a:pt x="2632" y="15709"/>
                      <a:pt x="2813" y="16036"/>
                      <a:pt x="2813" y="16036"/>
                    </a:cubicBezTo>
                    <a:cubicBezTo>
                      <a:pt x="2813" y="16036"/>
                      <a:pt x="2813" y="15818"/>
                      <a:pt x="2995" y="15927"/>
                    </a:cubicBezTo>
                    <a:cubicBezTo>
                      <a:pt x="3267" y="15927"/>
                      <a:pt x="3358" y="15927"/>
                      <a:pt x="3358" y="15927"/>
                    </a:cubicBezTo>
                    <a:cubicBezTo>
                      <a:pt x="3358" y="15927"/>
                      <a:pt x="3539" y="15927"/>
                      <a:pt x="3630" y="16036"/>
                    </a:cubicBezTo>
                    <a:cubicBezTo>
                      <a:pt x="3721" y="16145"/>
                      <a:pt x="3993" y="16691"/>
                      <a:pt x="3993" y="16691"/>
                    </a:cubicBezTo>
                    <a:cubicBezTo>
                      <a:pt x="4175" y="17236"/>
                      <a:pt x="4175" y="17236"/>
                      <a:pt x="4175" y="17236"/>
                    </a:cubicBezTo>
                    <a:cubicBezTo>
                      <a:pt x="4356" y="17673"/>
                      <a:pt x="4356" y="17673"/>
                      <a:pt x="4356" y="17673"/>
                    </a:cubicBezTo>
                    <a:cubicBezTo>
                      <a:pt x="4356" y="17673"/>
                      <a:pt x="4356" y="17782"/>
                      <a:pt x="4538" y="17891"/>
                    </a:cubicBezTo>
                    <a:cubicBezTo>
                      <a:pt x="4719" y="18109"/>
                      <a:pt x="4810" y="18327"/>
                      <a:pt x="4810" y="18327"/>
                    </a:cubicBezTo>
                    <a:cubicBezTo>
                      <a:pt x="4810" y="18327"/>
                      <a:pt x="4810" y="18436"/>
                      <a:pt x="4901" y="18545"/>
                    </a:cubicBezTo>
                    <a:cubicBezTo>
                      <a:pt x="4992" y="18764"/>
                      <a:pt x="5173" y="18982"/>
                      <a:pt x="5173" y="18982"/>
                    </a:cubicBezTo>
                    <a:cubicBezTo>
                      <a:pt x="5173" y="18982"/>
                      <a:pt x="5173" y="19091"/>
                      <a:pt x="5264" y="19200"/>
                    </a:cubicBezTo>
                    <a:cubicBezTo>
                      <a:pt x="5445" y="19309"/>
                      <a:pt x="5627" y="19309"/>
                      <a:pt x="5718" y="19418"/>
                    </a:cubicBezTo>
                    <a:cubicBezTo>
                      <a:pt x="5899" y="19636"/>
                      <a:pt x="6081" y="19855"/>
                      <a:pt x="6081" y="19855"/>
                    </a:cubicBezTo>
                    <a:cubicBezTo>
                      <a:pt x="6081" y="19855"/>
                      <a:pt x="6534" y="20400"/>
                      <a:pt x="6716" y="20618"/>
                    </a:cubicBezTo>
                    <a:cubicBezTo>
                      <a:pt x="6897" y="20836"/>
                      <a:pt x="7079" y="21055"/>
                      <a:pt x="7170" y="21055"/>
                    </a:cubicBezTo>
                    <a:cubicBezTo>
                      <a:pt x="7261" y="21164"/>
                      <a:pt x="7714" y="21273"/>
                      <a:pt x="7714" y="21273"/>
                    </a:cubicBezTo>
                    <a:cubicBezTo>
                      <a:pt x="7714" y="21273"/>
                      <a:pt x="7987" y="21600"/>
                      <a:pt x="8077" y="21491"/>
                    </a:cubicBezTo>
                    <a:cubicBezTo>
                      <a:pt x="8259" y="21491"/>
                      <a:pt x="7896" y="21382"/>
                      <a:pt x="8440" y="21382"/>
                    </a:cubicBezTo>
                    <a:cubicBezTo>
                      <a:pt x="8985" y="21382"/>
                      <a:pt x="9348" y="21600"/>
                      <a:pt x="9348" y="21600"/>
                    </a:cubicBezTo>
                    <a:cubicBezTo>
                      <a:pt x="9711" y="21273"/>
                      <a:pt x="9711" y="21273"/>
                      <a:pt x="9711" y="21273"/>
                    </a:cubicBezTo>
                    <a:cubicBezTo>
                      <a:pt x="9711" y="21273"/>
                      <a:pt x="9620" y="21491"/>
                      <a:pt x="9711" y="21164"/>
                    </a:cubicBezTo>
                    <a:cubicBezTo>
                      <a:pt x="9802" y="20945"/>
                      <a:pt x="9892" y="20727"/>
                      <a:pt x="9892" y="20727"/>
                    </a:cubicBezTo>
                    <a:cubicBezTo>
                      <a:pt x="9892" y="20727"/>
                      <a:pt x="9802" y="20509"/>
                      <a:pt x="10074" y="20509"/>
                    </a:cubicBezTo>
                    <a:cubicBezTo>
                      <a:pt x="10255" y="20509"/>
                      <a:pt x="10800" y="20400"/>
                      <a:pt x="10891" y="20400"/>
                    </a:cubicBezTo>
                    <a:cubicBezTo>
                      <a:pt x="10982" y="20400"/>
                      <a:pt x="10982" y="20509"/>
                      <a:pt x="11072" y="20400"/>
                    </a:cubicBezTo>
                    <a:cubicBezTo>
                      <a:pt x="11072" y="20291"/>
                      <a:pt x="11889" y="20618"/>
                      <a:pt x="11889" y="20618"/>
                    </a:cubicBezTo>
                    <a:cubicBezTo>
                      <a:pt x="11980" y="20400"/>
                      <a:pt x="11980" y="20400"/>
                      <a:pt x="11980" y="20400"/>
                    </a:cubicBezTo>
                    <a:cubicBezTo>
                      <a:pt x="12161" y="20291"/>
                      <a:pt x="12161" y="20291"/>
                      <a:pt x="12161" y="20291"/>
                    </a:cubicBezTo>
                    <a:cubicBezTo>
                      <a:pt x="12343" y="20727"/>
                      <a:pt x="12343" y="20727"/>
                      <a:pt x="12343" y="20727"/>
                    </a:cubicBezTo>
                    <a:cubicBezTo>
                      <a:pt x="12706" y="20727"/>
                      <a:pt x="12706" y="20727"/>
                      <a:pt x="12706" y="20727"/>
                    </a:cubicBezTo>
                    <a:cubicBezTo>
                      <a:pt x="12706" y="20727"/>
                      <a:pt x="12978" y="20618"/>
                      <a:pt x="13160" y="20618"/>
                    </a:cubicBezTo>
                    <a:cubicBezTo>
                      <a:pt x="13250" y="20618"/>
                      <a:pt x="13613" y="20400"/>
                      <a:pt x="13613" y="20400"/>
                    </a:cubicBezTo>
                    <a:cubicBezTo>
                      <a:pt x="13613" y="20400"/>
                      <a:pt x="13704" y="20182"/>
                      <a:pt x="13795" y="20182"/>
                    </a:cubicBezTo>
                    <a:cubicBezTo>
                      <a:pt x="13886" y="20073"/>
                      <a:pt x="14158" y="20073"/>
                      <a:pt x="14249" y="20073"/>
                    </a:cubicBezTo>
                    <a:cubicBezTo>
                      <a:pt x="14430" y="20073"/>
                      <a:pt x="14703" y="19964"/>
                      <a:pt x="14703" y="19964"/>
                    </a:cubicBezTo>
                    <a:cubicBezTo>
                      <a:pt x="14884" y="19745"/>
                      <a:pt x="14884" y="19745"/>
                      <a:pt x="14884" y="19745"/>
                    </a:cubicBezTo>
                    <a:cubicBezTo>
                      <a:pt x="14884" y="19745"/>
                      <a:pt x="14975" y="19636"/>
                      <a:pt x="15156" y="19636"/>
                    </a:cubicBezTo>
                    <a:cubicBezTo>
                      <a:pt x="15247" y="19745"/>
                      <a:pt x="15610" y="19745"/>
                      <a:pt x="15610" y="19745"/>
                    </a:cubicBezTo>
                    <a:cubicBezTo>
                      <a:pt x="15882" y="19527"/>
                      <a:pt x="15882" y="19527"/>
                      <a:pt x="15882" y="19527"/>
                    </a:cubicBezTo>
                    <a:cubicBezTo>
                      <a:pt x="16155" y="19418"/>
                      <a:pt x="16155" y="19418"/>
                      <a:pt x="16155" y="19418"/>
                    </a:cubicBezTo>
                    <a:cubicBezTo>
                      <a:pt x="16155" y="19418"/>
                      <a:pt x="16155" y="19309"/>
                      <a:pt x="16245" y="19418"/>
                    </a:cubicBezTo>
                    <a:cubicBezTo>
                      <a:pt x="16336" y="19527"/>
                      <a:pt x="16518" y="19745"/>
                      <a:pt x="16518" y="19745"/>
                    </a:cubicBezTo>
                    <a:cubicBezTo>
                      <a:pt x="16881" y="19855"/>
                      <a:pt x="16881" y="19855"/>
                      <a:pt x="16881" y="19855"/>
                    </a:cubicBezTo>
                    <a:cubicBezTo>
                      <a:pt x="17153" y="19745"/>
                      <a:pt x="17153" y="19745"/>
                      <a:pt x="17153" y="19745"/>
                    </a:cubicBezTo>
                    <a:cubicBezTo>
                      <a:pt x="17334" y="19527"/>
                      <a:pt x="17334" y="19527"/>
                      <a:pt x="17334" y="19527"/>
                    </a:cubicBezTo>
                    <a:cubicBezTo>
                      <a:pt x="17334" y="19527"/>
                      <a:pt x="17334" y="19418"/>
                      <a:pt x="17607" y="19418"/>
                    </a:cubicBezTo>
                    <a:cubicBezTo>
                      <a:pt x="17879" y="19418"/>
                      <a:pt x="17970" y="19418"/>
                      <a:pt x="17970" y="19418"/>
                    </a:cubicBezTo>
                    <a:cubicBezTo>
                      <a:pt x="17970" y="19418"/>
                      <a:pt x="18242" y="19418"/>
                      <a:pt x="18242" y="19309"/>
                    </a:cubicBezTo>
                    <a:cubicBezTo>
                      <a:pt x="18242" y="19200"/>
                      <a:pt x="18242" y="18982"/>
                      <a:pt x="18333" y="18873"/>
                    </a:cubicBezTo>
                    <a:cubicBezTo>
                      <a:pt x="18333" y="18764"/>
                      <a:pt x="18696" y="18327"/>
                      <a:pt x="18696" y="18327"/>
                    </a:cubicBezTo>
                    <a:cubicBezTo>
                      <a:pt x="18877" y="18218"/>
                      <a:pt x="18877" y="18218"/>
                      <a:pt x="18877" y="18218"/>
                    </a:cubicBezTo>
                    <a:cubicBezTo>
                      <a:pt x="18787" y="17891"/>
                      <a:pt x="18787" y="17891"/>
                      <a:pt x="18787" y="17891"/>
                    </a:cubicBezTo>
                    <a:cubicBezTo>
                      <a:pt x="18877" y="17673"/>
                      <a:pt x="18877" y="17673"/>
                      <a:pt x="18877" y="17673"/>
                    </a:cubicBezTo>
                    <a:cubicBezTo>
                      <a:pt x="18877" y="17673"/>
                      <a:pt x="19150" y="17564"/>
                      <a:pt x="19059" y="17782"/>
                    </a:cubicBezTo>
                    <a:cubicBezTo>
                      <a:pt x="18968" y="18000"/>
                      <a:pt x="19059" y="18109"/>
                      <a:pt x="19059" y="18109"/>
                    </a:cubicBezTo>
                    <a:cubicBezTo>
                      <a:pt x="19059" y="18109"/>
                      <a:pt x="19150" y="18000"/>
                      <a:pt x="19240" y="18000"/>
                    </a:cubicBezTo>
                    <a:cubicBezTo>
                      <a:pt x="19422" y="18000"/>
                      <a:pt x="19422" y="17891"/>
                      <a:pt x="19513" y="17891"/>
                    </a:cubicBezTo>
                    <a:cubicBezTo>
                      <a:pt x="19694" y="18000"/>
                      <a:pt x="19785" y="17891"/>
                      <a:pt x="19785" y="17891"/>
                    </a:cubicBezTo>
                    <a:cubicBezTo>
                      <a:pt x="19785" y="17891"/>
                      <a:pt x="19694" y="17673"/>
                      <a:pt x="19785" y="17673"/>
                    </a:cubicBezTo>
                    <a:cubicBezTo>
                      <a:pt x="19876" y="17782"/>
                      <a:pt x="20057" y="17782"/>
                      <a:pt x="20057" y="17782"/>
                    </a:cubicBezTo>
                    <a:cubicBezTo>
                      <a:pt x="20057" y="17782"/>
                      <a:pt x="20148" y="17782"/>
                      <a:pt x="20148" y="17673"/>
                    </a:cubicBezTo>
                    <a:cubicBezTo>
                      <a:pt x="20148" y="17673"/>
                      <a:pt x="19876" y="17455"/>
                      <a:pt x="19966" y="17455"/>
                    </a:cubicBezTo>
                    <a:cubicBezTo>
                      <a:pt x="20057" y="17564"/>
                      <a:pt x="20239" y="17455"/>
                      <a:pt x="20239" y="17455"/>
                    </a:cubicBezTo>
                    <a:cubicBezTo>
                      <a:pt x="20239" y="17455"/>
                      <a:pt x="20511" y="17564"/>
                      <a:pt x="20239" y="17345"/>
                    </a:cubicBezTo>
                    <a:cubicBezTo>
                      <a:pt x="20057" y="17018"/>
                      <a:pt x="20329" y="17018"/>
                      <a:pt x="20329" y="17018"/>
                    </a:cubicBezTo>
                    <a:cubicBezTo>
                      <a:pt x="20329" y="17018"/>
                      <a:pt x="20602" y="17127"/>
                      <a:pt x="20511" y="17127"/>
                    </a:cubicBezTo>
                    <a:cubicBezTo>
                      <a:pt x="20420" y="17018"/>
                      <a:pt x="20057" y="16473"/>
                      <a:pt x="20057" y="16473"/>
                    </a:cubicBezTo>
                    <a:cubicBezTo>
                      <a:pt x="20057" y="16364"/>
                      <a:pt x="20057" y="16364"/>
                      <a:pt x="20057" y="16364"/>
                    </a:cubicBezTo>
                    <a:cubicBezTo>
                      <a:pt x="20057" y="16145"/>
                      <a:pt x="20057" y="16145"/>
                      <a:pt x="20057" y="16145"/>
                    </a:cubicBezTo>
                    <a:cubicBezTo>
                      <a:pt x="20057" y="16145"/>
                      <a:pt x="20239" y="16255"/>
                      <a:pt x="20329" y="16364"/>
                    </a:cubicBezTo>
                    <a:cubicBezTo>
                      <a:pt x="20329" y="16364"/>
                      <a:pt x="20329" y="16364"/>
                      <a:pt x="20420" y="16473"/>
                    </a:cubicBezTo>
                    <a:cubicBezTo>
                      <a:pt x="20602" y="16582"/>
                      <a:pt x="20511" y="16800"/>
                      <a:pt x="20602" y="16800"/>
                    </a:cubicBezTo>
                    <a:cubicBezTo>
                      <a:pt x="20692" y="16909"/>
                      <a:pt x="20965" y="16800"/>
                      <a:pt x="20965" y="16800"/>
                    </a:cubicBezTo>
                    <a:cubicBezTo>
                      <a:pt x="21146" y="16473"/>
                      <a:pt x="21146" y="16473"/>
                      <a:pt x="21146" y="16473"/>
                    </a:cubicBezTo>
                    <a:cubicBezTo>
                      <a:pt x="21146" y="16473"/>
                      <a:pt x="21509" y="16036"/>
                      <a:pt x="21418" y="16036"/>
                    </a:cubicBezTo>
                    <a:cubicBezTo>
                      <a:pt x="21328" y="15927"/>
                      <a:pt x="20874" y="16145"/>
                      <a:pt x="20874" y="16145"/>
                    </a:cubicBezTo>
                    <a:cubicBezTo>
                      <a:pt x="21055" y="15709"/>
                      <a:pt x="21055" y="15709"/>
                      <a:pt x="21055" y="15709"/>
                    </a:cubicBezTo>
                    <a:cubicBezTo>
                      <a:pt x="20783" y="15600"/>
                      <a:pt x="20783" y="15600"/>
                      <a:pt x="20783" y="15600"/>
                    </a:cubicBezTo>
                    <a:cubicBezTo>
                      <a:pt x="20692" y="15491"/>
                      <a:pt x="20692" y="15491"/>
                      <a:pt x="20692" y="15491"/>
                    </a:cubicBezTo>
                    <a:cubicBezTo>
                      <a:pt x="20692" y="15491"/>
                      <a:pt x="20965" y="15491"/>
                      <a:pt x="20965" y="15491"/>
                    </a:cubicBezTo>
                    <a:cubicBezTo>
                      <a:pt x="21055" y="15491"/>
                      <a:pt x="21237" y="15382"/>
                      <a:pt x="21237" y="15382"/>
                    </a:cubicBezTo>
                    <a:cubicBezTo>
                      <a:pt x="21237" y="15164"/>
                      <a:pt x="21237" y="15164"/>
                      <a:pt x="21237" y="15164"/>
                    </a:cubicBezTo>
                    <a:cubicBezTo>
                      <a:pt x="20965" y="14945"/>
                      <a:pt x="20965" y="14945"/>
                      <a:pt x="20965" y="14945"/>
                    </a:cubicBezTo>
                    <a:cubicBezTo>
                      <a:pt x="21055" y="14836"/>
                      <a:pt x="21055" y="14836"/>
                      <a:pt x="21055" y="14836"/>
                    </a:cubicBezTo>
                    <a:cubicBezTo>
                      <a:pt x="21146" y="14618"/>
                      <a:pt x="21146" y="14618"/>
                      <a:pt x="21146" y="14618"/>
                    </a:cubicBezTo>
                    <a:cubicBezTo>
                      <a:pt x="21328" y="14509"/>
                      <a:pt x="21328" y="14509"/>
                      <a:pt x="21328" y="14509"/>
                    </a:cubicBezTo>
                    <a:cubicBezTo>
                      <a:pt x="21600" y="13855"/>
                      <a:pt x="21600" y="13855"/>
                      <a:pt x="21600" y="13855"/>
                    </a:cubicBezTo>
                    <a:cubicBezTo>
                      <a:pt x="21509" y="13636"/>
                      <a:pt x="21509" y="13636"/>
                      <a:pt x="21509" y="13636"/>
                    </a:cubicBezTo>
                    <a:cubicBezTo>
                      <a:pt x="21328" y="13636"/>
                      <a:pt x="21328" y="13636"/>
                      <a:pt x="21328" y="13636"/>
                    </a:cubicBezTo>
                    <a:cubicBezTo>
                      <a:pt x="21328" y="13200"/>
                      <a:pt x="21328" y="13200"/>
                      <a:pt x="21328" y="13200"/>
                    </a:cubicBezTo>
                    <a:cubicBezTo>
                      <a:pt x="20965" y="12982"/>
                      <a:pt x="20965" y="12982"/>
                      <a:pt x="20965" y="12982"/>
                    </a:cubicBezTo>
                    <a:cubicBezTo>
                      <a:pt x="20965" y="12982"/>
                      <a:pt x="20692" y="12764"/>
                      <a:pt x="20692" y="12655"/>
                    </a:cubicBezTo>
                    <a:cubicBezTo>
                      <a:pt x="20692" y="12655"/>
                      <a:pt x="20692" y="12436"/>
                      <a:pt x="20602" y="12545"/>
                    </a:cubicBezTo>
                    <a:cubicBezTo>
                      <a:pt x="20511" y="12545"/>
                      <a:pt x="20420" y="12436"/>
                      <a:pt x="20420" y="12436"/>
                    </a:cubicBezTo>
                    <a:cubicBezTo>
                      <a:pt x="20420" y="12436"/>
                      <a:pt x="20420" y="12109"/>
                      <a:pt x="20420" y="12109"/>
                    </a:cubicBezTo>
                    <a:cubicBezTo>
                      <a:pt x="20420" y="12109"/>
                      <a:pt x="20602" y="12000"/>
                      <a:pt x="20602" y="11891"/>
                    </a:cubicBezTo>
                    <a:cubicBezTo>
                      <a:pt x="20692" y="11782"/>
                      <a:pt x="20602" y="11564"/>
                      <a:pt x="20602" y="11564"/>
                    </a:cubicBezTo>
                    <a:cubicBezTo>
                      <a:pt x="20511" y="11564"/>
                      <a:pt x="20329" y="11673"/>
                      <a:pt x="20329" y="11673"/>
                    </a:cubicBezTo>
                    <a:cubicBezTo>
                      <a:pt x="19785" y="11782"/>
                      <a:pt x="19785" y="11782"/>
                      <a:pt x="19785" y="11782"/>
                    </a:cubicBezTo>
                    <a:cubicBezTo>
                      <a:pt x="19603" y="11673"/>
                      <a:pt x="19603" y="11673"/>
                      <a:pt x="19603" y="11673"/>
                    </a:cubicBezTo>
                    <a:cubicBezTo>
                      <a:pt x="19603" y="11673"/>
                      <a:pt x="19694" y="11673"/>
                      <a:pt x="19694" y="11564"/>
                    </a:cubicBezTo>
                    <a:cubicBezTo>
                      <a:pt x="19785" y="11455"/>
                      <a:pt x="19785" y="11345"/>
                      <a:pt x="19876" y="11236"/>
                    </a:cubicBezTo>
                    <a:cubicBezTo>
                      <a:pt x="19966" y="11127"/>
                      <a:pt x="19966" y="11236"/>
                      <a:pt x="20057" y="11018"/>
                    </a:cubicBezTo>
                    <a:cubicBezTo>
                      <a:pt x="20239" y="10909"/>
                      <a:pt x="20420" y="10691"/>
                      <a:pt x="20420" y="10691"/>
                    </a:cubicBezTo>
                    <a:cubicBezTo>
                      <a:pt x="20420" y="10364"/>
                      <a:pt x="20420" y="10364"/>
                      <a:pt x="20420" y="10364"/>
                    </a:cubicBezTo>
                    <a:cubicBezTo>
                      <a:pt x="20329" y="10036"/>
                      <a:pt x="20329" y="10036"/>
                      <a:pt x="20329" y="10036"/>
                    </a:cubicBezTo>
                    <a:cubicBezTo>
                      <a:pt x="20329" y="10036"/>
                      <a:pt x="20239" y="9927"/>
                      <a:pt x="20148" y="9927"/>
                    </a:cubicBezTo>
                    <a:cubicBezTo>
                      <a:pt x="20057" y="9927"/>
                      <a:pt x="20148" y="10145"/>
                      <a:pt x="19966" y="9927"/>
                    </a:cubicBezTo>
                    <a:cubicBezTo>
                      <a:pt x="19876" y="9818"/>
                      <a:pt x="19876" y="9818"/>
                      <a:pt x="19785" y="9600"/>
                    </a:cubicBezTo>
                    <a:cubicBezTo>
                      <a:pt x="19694" y="9491"/>
                      <a:pt x="19694" y="9273"/>
                      <a:pt x="19694" y="9273"/>
                    </a:cubicBezTo>
                    <a:cubicBezTo>
                      <a:pt x="19694" y="9273"/>
                      <a:pt x="19513" y="9164"/>
                      <a:pt x="19603" y="9164"/>
                    </a:cubicBezTo>
                    <a:cubicBezTo>
                      <a:pt x="19785" y="9164"/>
                      <a:pt x="19876" y="9273"/>
                      <a:pt x="19966" y="9164"/>
                    </a:cubicBezTo>
                    <a:cubicBezTo>
                      <a:pt x="20057" y="9055"/>
                      <a:pt x="20057" y="9164"/>
                      <a:pt x="20057" y="9055"/>
                    </a:cubicBezTo>
                    <a:cubicBezTo>
                      <a:pt x="20057" y="8945"/>
                      <a:pt x="20148" y="8618"/>
                      <a:pt x="20148" y="8618"/>
                    </a:cubicBezTo>
                    <a:cubicBezTo>
                      <a:pt x="20148" y="8509"/>
                      <a:pt x="20148" y="8509"/>
                      <a:pt x="20329" y="8400"/>
                    </a:cubicBezTo>
                    <a:cubicBezTo>
                      <a:pt x="20602" y="8291"/>
                      <a:pt x="20511" y="8291"/>
                      <a:pt x="20692" y="8291"/>
                    </a:cubicBezTo>
                    <a:cubicBezTo>
                      <a:pt x="20783" y="8182"/>
                      <a:pt x="20874" y="8073"/>
                      <a:pt x="20783" y="8073"/>
                    </a:cubicBezTo>
                    <a:cubicBezTo>
                      <a:pt x="20783" y="7964"/>
                      <a:pt x="20602" y="7964"/>
                      <a:pt x="20602" y="7964"/>
                    </a:cubicBezTo>
                    <a:cubicBezTo>
                      <a:pt x="20511" y="7855"/>
                      <a:pt x="20329" y="8073"/>
                      <a:pt x="20329" y="8073"/>
                    </a:cubicBezTo>
                    <a:cubicBezTo>
                      <a:pt x="20329" y="8073"/>
                      <a:pt x="20148" y="8182"/>
                      <a:pt x="20057" y="8291"/>
                    </a:cubicBezTo>
                    <a:cubicBezTo>
                      <a:pt x="19966" y="8400"/>
                      <a:pt x="19876" y="8291"/>
                      <a:pt x="19785" y="8291"/>
                    </a:cubicBezTo>
                    <a:cubicBezTo>
                      <a:pt x="19694" y="8291"/>
                      <a:pt x="19694" y="8291"/>
                      <a:pt x="19694" y="8291"/>
                    </a:cubicBezTo>
                    <a:cubicBezTo>
                      <a:pt x="19694" y="8291"/>
                      <a:pt x="19513" y="8182"/>
                      <a:pt x="19422" y="8400"/>
                    </a:cubicBezTo>
                    <a:cubicBezTo>
                      <a:pt x="19422" y="8618"/>
                      <a:pt x="19240" y="8836"/>
                      <a:pt x="19240" y="8836"/>
                    </a:cubicBezTo>
                    <a:cubicBezTo>
                      <a:pt x="19240" y="8836"/>
                      <a:pt x="19150" y="8945"/>
                      <a:pt x="19150" y="8727"/>
                    </a:cubicBezTo>
                    <a:cubicBezTo>
                      <a:pt x="19150" y="8618"/>
                      <a:pt x="19059" y="8291"/>
                      <a:pt x="19059" y="8291"/>
                    </a:cubicBezTo>
                    <a:cubicBezTo>
                      <a:pt x="19059" y="8291"/>
                      <a:pt x="19059" y="8291"/>
                      <a:pt x="19059" y="8291"/>
                    </a:cubicBezTo>
                    <a:cubicBezTo>
                      <a:pt x="18968" y="8291"/>
                      <a:pt x="18696" y="8182"/>
                      <a:pt x="18696" y="8182"/>
                    </a:cubicBezTo>
                    <a:cubicBezTo>
                      <a:pt x="18696" y="8182"/>
                      <a:pt x="18787" y="8182"/>
                      <a:pt x="18787" y="7964"/>
                    </a:cubicBezTo>
                    <a:cubicBezTo>
                      <a:pt x="18696" y="7855"/>
                      <a:pt x="18696" y="7745"/>
                      <a:pt x="18696" y="7745"/>
                    </a:cubicBezTo>
                    <a:cubicBezTo>
                      <a:pt x="18787" y="7745"/>
                      <a:pt x="18877" y="7745"/>
                      <a:pt x="18877" y="7745"/>
                    </a:cubicBezTo>
                    <a:cubicBezTo>
                      <a:pt x="18968" y="7745"/>
                      <a:pt x="18968" y="7745"/>
                      <a:pt x="18968" y="7527"/>
                    </a:cubicBezTo>
                    <a:cubicBezTo>
                      <a:pt x="18968" y="7200"/>
                      <a:pt x="18877" y="7091"/>
                      <a:pt x="18877" y="7091"/>
                    </a:cubicBezTo>
                    <a:cubicBezTo>
                      <a:pt x="18877" y="7091"/>
                      <a:pt x="18787" y="6982"/>
                      <a:pt x="18787" y="6982"/>
                    </a:cubicBezTo>
                    <a:cubicBezTo>
                      <a:pt x="18787" y="6545"/>
                      <a:pt x="18787" y="6545"/>
                      <a:pt x="18787" y="6545"/>
                    </a:cubicBezTo>
                    <a:cubicBezTo>
                      <a:pt x="18787" y="6545"/>
                      <a:pt x="18787" y="6436"/>
                      <a:pt x="18696" y="6327"/>
                    </a:cubicBezTo>
                    <a:cubicBezTo>
                      <a:pt x="18605" y="6218"/>
                      <a:pt x="18605" y="6109"/>
                      <a:pt x="18514" y="6218"/>
                    </a:cubicBezTo>
                    <a:cubicBezTo>
                      <a:pt x="18514" y="6218"/>
                      <a:pt x="18424" y="6327"/>
                      <a:pt x="18333" y="6327"/>
                    </a:cubicBezTo>
                    <a:cubicBezTo>
                      <a:pt x="18242" y="6218"/>
                      <a:pt x="18061" y="6109"/>
                      <a:pt x="18061" y="6109"/>
                    </a:cubicBezTo>
                    <a:cubicBezTo>
                      <a:pt x="17697" y="5891"/>
                      <a:pt x="17697" y="5891"/>
                      <a:pt x="17697" y="5891"/>
                    </a:cubicBezTo>
                    <a:cubicBezTo>
                      <a:pt x="17697" y="5891"/>
                      <a:pt x="17697" y="5891"/>
                      <a:pt x="17607" y="6000"/>
                    </a:cubicBezTo>
                    <a:cubicBezTo>
                      <a:pt x="17607" y="6109"/>
                      <a:pt x="17516" y="6000"/>
                      <a:pt x="17516" y="6218"/>
                    </a:cubicBezTo>
                    <a:cubicBezTo>
                      <a:pt x="17607" y="6327"/>
                      <a:pt x="17607" y="6436"/>
                      <a:pt x="17607" y="6545"/>
                    </a:cubicBezTo>
                    <a:cubicBezTo>
                      <a:pt x="17516" y="6655"/>
                      <a:pt x="17516" y="6764"/>
                      <a:pt x="17516" y="6982"/>
                    </a:cubicBezTo>
                    <a:cubicBezTo>
                      <a:pt x="17425" y="7091"/>
                      <a:pt x="17334" y="7091"/>
                      <a:pt x="17334" y="7200"/>
                    </a:cubicBezTo>
                    <a:cubicBezTo>
                      <a:pt x="17334" y="7309"/>
                      <a:pt x="17425" y="7309"/>
                      <a:pt x="17425" y="7418"/>
                    </a:cubicBezTo>
                    <a:cubicBezTo>
                      <a:pt x="17425" y="7418"/>
                      <a:pt x="17334" y="7636"/>
                      <a:pt x="17244" y="7636"/>
                    </a:cubicBezTo>
                    <a:cubicBezTo>
                      <a:pt x="17244" y="7745"/>
                      <a:pt x="17153" y="7855"/>
                      <a:pt x="17062" y="7855"/>
                    </a:cubicBezTo>
                    <a:cubicBezTo>
                      <a:pt x="17062" y="7745"/>
                      <a:pt x="16971" y="7745"/>
                      <a:pt x="16881" y="7745"/>
                    </a:cubicBezTo>
                    <a:cubicBezTo>
                      <a:pt x="16790" y="7745"/>
                      <a:pt x="16699" y="7855"/>
                      <a:pt x="16699" y="7855"/>
                    </a:cubicBezTo>
                    <a:cubicBezTo>
                      <a:pt x="16699" y="7855"/>
                      <a:pt x="16608" y="7964"/>
                      <a:pt x="16518" y="7855"/>
                    </a:cubicBezTo>
                    <a:cubicBezTo>
                      <a:pt x="16336" y="7745"/>
                      <a:pt x="16245" y="7636"/>
                      <a:pt x="16245" y="7636"/>
                    </a:cubicBezTo>
                    <a:cubicBezTo>
                      <a:pt x="16245" y="7418"/>
                      <a:pt x="16245" y="7418"/>
                      <a:pt x="16245" y="7418"/>
                    </a:cubicBezTo>
                    <a:cubicBezTo>
                      <a:pt x="16245" y="7418"/>
                      <a:pt x="16608" y="7527"/>
                      <a:pt x="16155" y="7200"/>
                    </a:cubicBezTo>
                    <a:cubicBezTo>
                      <a:pt x="15792" y="6982"/>
                      <a:pt x="15792" y="6982"/>
                      <a:pt x="15792" y="6982"/>
                    </a:cubicBezTo>
                    <a:cubicBezTo>
                      <a:pt x="15792" y="6982"/>
                      <a:pt x="15792" y="7091"/>
                      <a:pt x="15701" y="7200"/>
                    </a:cubicBezTo>
                    <a:cubicBezTo>
                      <a:pt x="15610" y="7200"/>
                      <a:pt x="15610" y="7309"/>
                      <a:pt x="15610" y="7309"/>
                    </a:cubicBezTo>
                    <a:cubicBezTo>
                      <a:pt x="15519" y="7527"/>
                      <a:pt x="15519" y="7527"/>
                      <a:pt x="15519" y="7527"/>
                    </a:cubicBezTo>
                    <a:cubicBezTo>
                      <a:pt x="15429" y="7527"/>
                      <a:pt x="15429" y="7527"/>
                      <a:pt x="15429" y="7527"/>
                    </a:cubicBezTo>
                    <a:cubicBezTo>
                      <a:pt x="15247" y="7855"/>
                      <a:pt x="15247" y="7855"/>
                      <a:pt x="15247" y="7855"/>
                    </a:cubicBezTo>
                    <a:cubicBezTo>
                      <a:pt x="15247" y="7855"/>
                      <a:pt x="15156" y="7964"/>
                      <a:pt x="15066" y="7964"/>
                    </a:cubicBezTo>
                    <a:cubicBezTo>
                      <a:pt x="15066" y="7964"/>
                      <a:pt x="14975" y="7964"/>
                      <a:pt x="14975" y="7964"/>
                    </a:cubicBezTo>
                    <a:cubicBezTo>
                      <a:pt x="14884" y="7964"/>
                      <a:pt x="14793" y="7964"/>
                      <a:pt x="14793" y="7855"/>
                    </a:cubicBezTo>
                    <a:cubicBezTo>
                      <a:pt x="14703" y="7855"/>
                      <a:pt x="14703" y="7855"/>
                      <a:pt x="14703" y="7745"/>
                    </a:cubicBezTo>
                    <a:cubicBezTo>
                      <a:pt x="14703" y="7636"/>
                      <a:pt x="14703" y="7418"/>
                      <a:pt x="14612" y="7309"/>
                    </a:cubicBezTo>
                    <a:cubicBezTo>
                      <a:pt x="14612" y="7200"/>
                      <a:pt x="14612" y="7200"/>
                      <a:pt x="14521" y="6982"/>
                    </a:cubicBezTo>
                    <a:cubicBezTo>
                      <a:pt x="14430" y="6873"/>
                      <a:pt x="14339" y="6655"/>
                      <a:pt x="14339" y="6655"/>
                    </a:cubicBezTo>
                    <a:cubicBezTo>
                      <a:pt x="13886" y="6327"/>
                      <a:pt x="13886" y="6327"/>
                      <a:pt x="13886" y="6327"/>
                    </a:cubicBezTo>
                    <a:cubicBezTo>
                      <a:pt x="13886" y="6327"/>
                      <a:pt x="13976" y="6218"/>
                      <a:pt x="13795" y="6218"/>
                    </a:cubicBezTo>
                    <a:cubicBezTo>
                      <a:pt x="13704" y="6327"/>
                      <a:pt x="13523" y="6545"/>
                      <a:pt x="13523" y="6545"/>
                    </a:cubicBezTo>
                    <a:cubicBezTo>
                      <a:pt x="13523" y="6545"/>
                      <a:pt x="13523" y="6764"/>
                      <a:pt x="13523" y="6873"/>
                    </a:cubicBezTo>
                    <a:cubicBezTo>
                      <a:pt x="13523" y="6873"/>
                      <a:pt x="13432" y="6982"/>
                      <a:pt x="13432" y="7091"/>
                    </a:cubicBezTo>
                    <a:cubicBezTo>
                      <a:pt x="13523" y="7309"/>
                      <a:pt x="13613" y="7527"/>
                      <a:pt x="13523" y="7636"/>
                    </a:cubicBezTo>
                    <a:cubicBezTo>
                      <a:pt x="13523" y="7636"/>
                      <a:pt x="13432" y="7855"/>
                      <a:pt x="13432" y="8073"/>
                    </a:cubicBezTo>
                    <a:cubicBezTo>
                      <a:pt x="13432" y="8291"/>
                      <a:pt x="13523" y="8509"/>
                      <a:pt x="13432" y="8509"/>
                    </a:cubicBezTo>
                    <a:cubicBezTo>
                      <a:pt x="13341" y="8618"/>
                      <a:pt x="13341" y="8727"/>
                      <a:pt x="13341" y="8727"/>
                    </a:cubicBezTo>
                    <a:cubicBezTo>
                      <a:pt x="13250" y="8727"/>
                      <a:pt x="13250" y="8727"/>
                      <a:pt x="13250" y="8727"/>
                    </a:cubicBezTo>
                    <a:cubicBezTo>
                      <a:pt x="13250" y="8727"/>
                      <a:pt x="13250" y="8618"/>
                      <a:pt x="13341" y="8291"/>
                    </a:cubicBezTo>
                    <a:cubicBezTo>
                      <a:pt x="13341" y="7964"/>
                      <a:pt x="13250" y="7855"/>
                      <a:pt x="13250" y="7745"/>
                    </a:cubicBezTo>
                    <a:cubicBezTo>
                      <a:pt x="13160" y="7745"/>
                      <a:pt x="13160" y="7745"/>
                      <a:pt x="13160" y="7636"/>
                    </a:cubicBezTo>
                    <a:cubicBezTo>
                      <a:pt x="13160" y="7527"/>
                      <a:pt x="13160" y="7418"/>
                      <a:pt x="13160" y="7418"/>
                    </a:cubicBezTo>
                    <a:cubicBezTo>
                      <a:pt x="13160" y="7418"/>
                      <a:pt x="12978" y="7200"/>
                      <a:pt x="12978" y="7091"/>
                    </a:cubicBezTo>
                    <a:cubicBezTo>
                      <a:pt x="12978" y="6982"/>
                      <a:pt x="13069" y="6873"/>
                      <a:pt x="13069" y="6655"/>
                    </a:cubicBezTo>
                    <a:cubicBezTo>
                      <a:pt x="13069" y="6327"/>
                      <a:pt x="13160" y="6327"/>
                      <a:pt x="13069" y="6218"/>
                    </a:cubicBezTo>
                    <a:cubicBezTo>
                      <a:pt x="12978" y="6109"/>
                      <a:pt x="13069" y="6000"/>
                      <a:pt x="12978" y="5891"/>
                    </a:cubicBezTo>
                    <a:cubicBezTo>
                      <a:pt x="12887" y="5891"/>
                      <a:pt x="12887" y="6000"/>
                      <a:pt x="12797" y="5891"/>
                    </a:cubicBezTo>
                    <a:cubicBezTo>
                      <a:pt x="12797" y="5891"/>
                      <a:pt x="12797" y="6000"/>
                      <a:pt x="12797" y="6000"/>
                    </a:cubicBezTo>
                    <a:cubicBezTo>
                      <a:pt x="12887" y="5782"/>
                      <a:pt x="12887" y="5782"/>
                      <a:pt x="12887" y="5782"/>
                    </a:cubicBezTo>
                    <a:cubicBezTo>
                      <a:pt x="12887" y="5782"/>
                      <a:pt x="12978" y="5345"/>
                      <a:pt x="12887" y="5564"/>
                    </a:cubicBezTo>
                    <a:cubicBezTo>
                      <a:pt x="12797" y="5673"/>
                      <a:pt x="12524" y="5782"/>
                      <a:pt x="12524" y="5673"/>
                    </a:cubicBezTo>
                    <a:cubicBezTo>
                      <a:pt x="12615" y="5564"/>
                      <a:pt x="12524" y="5455"/>
                      <a:pt x="12524" y="5455"/>
                    </a:cubicBezTo>
                    <a:cubicBezTo>
                      <a:pt x="12524" y="5455"/>
                      <a:pt x="12161" y="5455"/>
                      <a:pt x="12161" y="5455"/>
                    </a:cubicBezTo>
                    <a:cubicBezTo>
                      <a:pt x="12161" y="5455"/>
                      <a:pt x="12161" y="5345"/>
                      <a:pt x="12161" y="5564"/>
                    </a:cubicBezTo>
                    <a:cubicBezTo>
                      <a:pt x="12161" y="5673"/>
                      <a:pt x="12252" y="5891"/>
                      <a:pt x="12071" y="5891"/>
                    </a:cubicBezTo>
                    <a:cubicBezTo>
                      <a:pt x="11889" y="6000"/>
                      <a:pt x="11798" y="6000"/>
                      <a:pt x="11798" y="6000"/>
                    </a:cubicBezTo>
                    <a:cubicBezTo>
                      <a:pt x="11798" y="5891"/>
                      <a:pt x="11617" y="5782"/>
                      <a:pt x="11617" y="5782"/>
                    </a:cubicBezTo>
                    <a:cubicBezTo>
                      <a:pt x="11617" y="5782"/>
                      <a:pt x="11526" y="5782"/>
                      <a:pt x="11435" y="5782"/>
                    </a:cubicBezTo>
                    <a:cubicBezTo>
                      <a:pt x="11435" y="5891"/>
                      <a:pt x="11254" y="5891"/>
                      <a:pt x="11254" y="5891"/>
                    </a:cubicBezTo>
                    <a:cubicBezTo>
                      <a:pt x="11254" y="6109"/>
                      <a:pt x="11254" y="6109"/>
                      <a:pt x="11254" y="6109"/>
                    </a:cubicBezTo>
                    <a:cubicBezTo>
                      <a:pt x="11254" y="6218"/>
                      <a:pt x="11254" y="6218"/>
                      <a:pt x="11254" y="6218"/>
                    </a:cubicBezTo>
                    <a:cubicBezTo>
                      <a:pt x="11254" y="6218"/>
                      <a:pt x="11163" y="6218"/>
                      <a:pt x="11163" y="6218"/>
                    </a:cubicBezTo>
                    <a:cubicBezTo>
                      <a:pt x="11072" y="6327"/>
                      <a:pt x="10982" y="6327"/>
                      <a:pt x="11072" y="6436"/>
                    </a:cubicBezTo>
                    <a:cubicBezTo>
                      <a:pt x="11072" y="6436"/>
                      <a:pt x="11072" y="6436"/>
                      <a:pt x="11072" y="6655"/>
                    </a:cubicBezTo>
                    <a:cubicBezTo>
                      <a:pt x="11072" y="6764"/>
                      <a:pt x="11072" y="6764"/>
                      <a:pt x="11072" y="6873"/>
                    </a:cubicBezTo>
                    <a:cubicBezTo>
                      <a:pt x="10982" y="6982"/>
                      <a:pt x="10982" y="7091"/>
                      <a:pt x="10891" y="7200"/>
                    </a:cubicBezTo>
                    <a:cubicBezTo>
                      <a:pt x="10891" y="7200"/>
                      <a:pt x="10800" y="7309"/>
                      <a:pt x="10800" y="7309"/>
                    </a:cubicBezTo>
                    <a:cubicBezTo>
                      <a:pt x="10709" y="7418"/>
                      <a:pt x="10709" y="7418"/>
                      <a:pt x="10618" y="7418"/>
                    </a:cubicBezTo>
                    <a:cubicBezTo>
                      <a:pt x="10528" y="7418"/>
                      <a:pt x="10528" y="7527"/>
                      <a:pt x="10528" y="7418"/>
                    </a:cubicBezTo>
                    <a:cubicBezTo>
                      <a:pt x="10528" y="7200"/>
                      <a:pt x="10528" y="7091"/>
                      <a:pt x="10528" y="6873"/>
                    </a:cubicBezTo>
                    <a:cubicBezTo>
                      <a:pt x="10528" y="6764"/>
                      <a:pt x="10618" y="6764"/>
                      <a:pt x="10437" y="6545"/>
                    </a:cubicBezTo>
                    <a:cubicBezTo>
                      <a:pt x="10346" y="6327"/>
                      <a:pt x="10255" y="6327"/>
                      <a:pt x="10255" y="6218"/>
                    </a:cubicBezTo>
                    <a:cubicBezTo>
                      <a:pt x="10255" y="6218"/>
                      <a:pt x="10255" y="6109"/>
                      <a:pt x="10255" y="6000"/>
                    </a:cubicBezTo>
                    <a:cubicBezTo>
                      <a:pt x="10255" y="5891"/>
                      <a:pt x="10255" y="6109"/>
                      <a:pt x="10255" y="5673"/>
                    </a:cubicBezTo>
                    <a:cubicBezTo>
                      <a:pt x="10346" y="5345"/>
                      <a:pt x="10255" y="5236"/>
                      <a:pt x="10255" y="5236"/>
                    </a:cubicBezTo>
                    <a:cubicBezTo>
                      <a:pt x="10255" y="5236"/>
                      <a:pt x="10346" y="4691"/>
                      <a:pt x="10346" y="4691"/>
                    </a:cubicBezTo>
                    <a:cubicBezTo>
                      <a:pt x="10255" y="4691"/>
                      <a:pt x="9983" y="4691"/>
                      <a:pt x="9892" y="4691"/>
                    </a:cubicBezTo>
                    <a:cubicBezTo>
                      <a:pt x="9802" y="4691"/>
                      <a:pt x="9802" y="4691"/>
                      <a:pt x="9711" y="4691"/>
                    </a:cubicBezTo>
                    <a:cubicBezTo>
                      <a:pt x="9711" y="4800"/>
                      <a:pt x="9620" y="4691"/>
                      <a:pt x="9620" y="4909"/>
                    </a:cubicBezTo>
                    <a:cubicBezTo>
                      <a:pt x="9529" y="5127"/>
                      <a:pt x="9439" y="5127"/>
                      <a:pt x="9439" y="5345"/>
                    </a:cubicBezTo>
                    <a:cubicBezTo>
                      <a:pt x="9439" y="5455"/>
                      <a:pt x="9439" y="5673"/>
                      <a:pt x="9439" y="5673"/>
                    </a:cubicBezTo>
                    <a:cubicBezTo>
                      <a:pt x="9439" y="5782"/>
                      <a:pt x="9348" y="5891"/>
                      <a:pt x="9348" y="5891"/>
                    </a:cubicBezTo>
                    <a:cubicBezTo>
                      <a:pt x="9348" y="5891"/>
                      <a:pt x="9348" y="6000"/>
                      <a:pt x="9348" y="6218"/>
                    </a:cubicBezTo>
                    <a:cubicBezTo>
                      <a:pt x="9257" y="6436"/>
                      <a:pt x="9257" y="6545"/>
                      <a:pt x="9257" y="6655"/>
                    </a:cubicBezTo>
                    <a:cubicBezTo>
                      <a:pt x="9257" y="6655"/>
                      <a:pt x="9257" y="6655"/>
                      <a:pt x="9166" y="6764"/>
                    </a:cubicBezTo>
                    <a:cubicBezTo>
                      <a:pt x="9076" y="6873"/>
                      <a:pt x="8894" y="7200"/>
                      <a:pt x="8803" y="7200"/>
                    </a:cubicBezTo>
                    <a:cubicBezTo>
                      <a:pt x="8803" y="7200"/>
                      <a:pt x="8803" y="7200"/>
                      <a:pt x="8713" y="7309"/>
                    </a:cubicBezTo>
                    <a:cubicBezTo>
                      <a:pt x="8713" y="7309"/>
                      <a:pt x="8531" y="7636"/>
                      <a:pt x="8440" y="7636"/>
                    </a:cubicBezTo>
                    <a:cubicBezTo>
                      <a:pt x="8350" y="7745"/>
                      <a:pt x="8440" y="7745"/>
                      <a:pt x="8350" y="7745"/>
                    </a:cubicBezTo>
                    <a:cubicBezTo>
                      <a:pt x="8350" y="7636"/>
                      <a:pt x="8259" y="7636"/>
                      <a:pt x="8259" y="7527"/>
                    </a:cubicBezTo>
                    <a:cubicBezTo>
                      <a:pt x="8259" y="7309"/>
                      <a:pt x="8259" y="7309"/>
                      <a:pt x="8350" y="7091"/>
                    </a:cubicBezTo>
                    <a:cubicBezTo>
                      <a:pt x="8350" y="6982"/>
                      <a:pt x="8440" y="6764"/>
                      <a:pt x="8440" y="6764"/>
                    </a:cubicBezTo>
                    <a:cubicBezTo>
                      <a:pt x="8440" y="6764"/>
                      <a:pt x="8531" y="6655"/>
                      <a:pt x="8440" y="6655"/>
                    </a:cubicBezTo>
                    <a:cubicBezTo>
                      <a:pt x="8350" y="6655"/>
                      <a:pt x="8259" y="6655"/>
                      <a:pt x="8168" y="6655"/>
                    </a:cubicBezTo>
                    <a:cubicBezTo>
                      <a:pt x="7987" y="6655"/>
                      <a:pt x="7805" y="6764"/>
                      <a:pt x="7714" y="6873"/>
                    </a:cubicBezTo>
                    <a:cubicBezTo>
                      <a:pt x="7624" y="6873"/>
                      <a:pt x="7624" y="6982"/>
                      <a:pt x="7442" y="7200"/>
                    </a:cubicBezTo>
                    <a:cubicBezTo>
                      <a:pt x="7261" y="7309"/>
                      <a:pt x="7261" y="7309"/>
                      <a:pt x="7261" y="7309"/>
                    </a:cubicBezTo>
                    <a:cubicBezTo>
                      <a:pt x="7170" y="7527"/>
                      <a:pt x="7170" y="7527"/>
                      <a:pt x="7170" y="7527"/>
                    </a:cubicBezTo>
                    <a:cubicBezTo>
                      <a:pt x="7170" y="7636"/>
                      <a:pt x="7170" y="7636"/>
                      <a:pt x="7170" y="7636"/>
                    </a:cubicBezTo>
                    <a:cubicBezTo>
                      <a:pt x="7170" y="7636"/>
                      <a:pt x="7170" y="7418"/>
                      <a:pt x="7170" y="7418"/>
                    </a:cubicBezTo>
                    <a:cubicBezTo>
                      <a:pt x="7170" y="7418"/>
                      <a:pt x="7079" y="7418"/>
                      <a:pt x="7079" y="7527"/>
                    </a:cubicBezTo>
                    <a:cubicBezTo>
                      <a:pt x="7079" y="7527"/>
                      <a:pt x="6988" y="7636"/>
                      <a:pt x="6988" y="7636"/>
                    </a:cubicBezTo>
                    <a:cubicBezTo>
                      <a:pt x="6897" y="7745"/>
                      <a:pt x="6897" y="7855"/>
                      <a:pt x="6897" y="7964"/>
                    </a:cubicBezTo>
                    <a:cubicBezTo>
                      <a:pt x="6807" y="8073"/>
                      <a:pt x="6807" y="8291"/>
                      <a:pt x="6716" y="8291"/>
                    </a:cubicBezTo>
                    <a:cubicBezTo>
                      <a:pt x="6716" y="8291"/>
                      <a:pt x="6716" y="8400"/>
                      <a:pt x="6716" y="8400"/>
                    </a:cubicBezTo>
                    <a:cubicBezTo>
                      <a:pt x="6625" y="8400"/>
                      <a:pt x="6534" y="8509"/>
                      <a:pt x="6534" y="8509"/>
                    </a:cubicBezTo>
                    <a:cubicBezTo>
                      <a:pt x="6534" y="8618"/>
                      <a:pt x="6444" y="8400"/>
                      <a:pt x="6444" y="8182"/>
                    </a:cubicBezTo>
                    <a:cubicBezTo>
                      <a:pt x="6534" y="8073"/>
                      <a:pt x="6534" y="8073"/>
                      <a:pt x="6534" y="7964"/>
                    </a:cubicBezTo>
                    <a:cubicBezTo>
                      <a:pt x="6625" y="7964"/>
                      <a:pt x="6625" y="7745"/>
                      <a:pt x="6716" y="7745"/>
                    </a:cubicBezTo>
                    <a:cubicBezTo>
                      <a:pt x="6716" y="7745"/>
                      <a:pt x="6716" y="7855"/>
                      <a:pt x="6716" y="7636"/>
                    </a:cubicBezTo>
                    <a:cubicBezTo>
                      <a:pt x="6807" y="7418"/>
                      <a:pt x="6807" y="7309"/>
                      <a:pt x="6807" y="7309"/>
                    </a:cubicBezTo>
                    <a:cubicBezTo>
                      <a:pt x="6807" y="7309"/>
                      <a:pt x="6807" y="7309"/>
                      <a:pt x="6807" y="7200"/>
                    </a:cubicBezTo>
                    <a:cubicBezTo>
                      <a:pt x="6716" y="7091"/>
                      <a:pt x="6716" y="7200"/>
                      <a:pt x="6716" y="7091"/>
                    </a:cubicBezTo>
                    <a:cubicBezTo>
                      <a:pt x="6807" y="6982"/>
                      <a:pt x="6807" y="6873"/>
                      <a:pt x="6807" y="6764"/>
                    </a:cubicBezTo>
                    <a:cubicBezTo>
                      <a:pt x="6897" y="6764"/>
                      <a:pt x="6897" y="6655"/>
                      <a:pt x="6897" y="6655"/>
                    </a:cubicBezTo>
                    <a:cubicBezTo>
                      <a:pt x="6897" y="6655"/>
                      <a:pt x="6897" y="6655"/>
                      <a:pt x="6897" y="6545"/>
                    </a:cubicBezTo>
                    <a:cubicBezTo>
                      <a:pt x="6897" y="6545"/>
                      <a:pt x="6807" y="6436"/>
                      <a:pt x="6807" y="6436"/>
                    </a:cubicBezTo>
                    <a:cubicBezTo>
                      <a:pt x="6807" y="6436"/>
                      <a:pt x="6807" y="6327"/>
                      <a:pt x="6807" y="6327"/>
                    </a:cubicBezTo>
                    <a:cubicBezTo>
                      <a:pt x="6807" y="6327"/>
                      <a:pt x="6897" y="6218"/>
                      <a:pt x="6897" y="6109"/>
                    </a:cubicBezTo>
                    <a:cubicBezTo>
                      <a:pt x="6807" y="6109"/>
                      <a:pt x="6807" y="6000"/>
                      <a:pt x="6716" y="5891"/>
                    </a:cubicBezTo>
                    <a:cubicBezTo>
                      <a:pt x="6625" y="5891"/>
                      <a:pt x="6625" y="5891"/>
                      <a:pt x="6625" y="5782"/>
                    </a:cubicBezTo>
                    <a:cubicBezTo>
                      <a:pt x="6625" y="5782"/>
                      <a:pt x="6444" y="5673"/>
                      <a:pt x="6444" y="5673"/>
                    </a:cubicBezTo>
                    <a:cubicBezTo>
                      <a:pt x="6444" y="5673"/>
                      <a:pt x="6534" y="5455"/>
                      <a:pt x="6534" y="5455"/>
                    </a:cubicBezTo>
                    <a:cubicBezTo>
                      <a:pt x="6534" y="5455"/>
                      <a:pt x="6534" y="5345"/>
                      <a:pt x="6625" y="5345"/>
                    </a:cubicBezTo>
                    <a:cubicBezTo>
                      <a:pt x="6625" y="5455"/>
                      <a:pt x="6625" y="5564"/>
                      <a:pt x="6625" y="5564"/>
                    </a:cubicBezTo>
                    <a:cubicBezTo>
                      <a:pt x="6625" y="5673"/>
                      <a:pt x="6897" y="5782"/>
                      <a:pt x="6897" y="5782"/>
                    </a:cubicBezTo>
                    <a:cubicBezTo>
                      <a:pt x="6897" y="5782"/>
                      <a:pt x="7079" y="5673"/>
                      <a:pt x="7079" y="5673"/>
                    </a:cubicBezTo>
                    <a:cubicBezTo>
                      <a:pt x="7170" y="5673"/>
                      <a:pt x="7170" y="5455"/>
                      <a:pt x="7170" y="5455"/>
                    </a:cubicBezTo>
                    <a:cubicBezTo>
                      <a:pt x="7170" y="5455"/>
                      <a:pt x="7079" y="5455"/>
                      <a:pt x="7170" y="5345"/>
                    </a:cubicBezTo>
                    <a:cubicBezTo>
                      <a:pt x="7261" y="5345"/>
                      <a:pt x="7442" y="5236"/>
                      <a:pt x="7442" y="5236"/>
                    </a:cubicBezTo>
                    <a:cubicBezTo>
                      <a:pt x="7442" y="5127"/>
                      <a:pt x="7533" y="5127"/>
                      <a:pt x="7533" y="5127"/>
                    </a:cubicBezTo>
                    <a:cubicBezTo>
                      <a:pt x="7533" y="5127"/>
                      <a:pt x="7624" y="5018"/>
                      <a:pt x="7624" y="5018"/>
                    </a:cubicBezTo>
                    <a:cubicBezTo>
                      <a:pt x="7624" y="4909"/>
                      <a:pt x="7714" y="4909"/>
                      <a:pt x="7624" y="4800"/>
                    </a:cubicBezTo>
                    <a:cubicBezTo>
                      <a:pt x="7624" y="4800"/>
                      <a:pt x="7624" y="4691"/>
                      <a:pt x="7624" y="4582"/>
                    </a:cubicBezTo>
                    <a:cubicBezTo>
                      <a:pt x="7624" y="4582"/>
                      <a:pt x="7805" y="4691"/>
                      <a:pt x="7624" y="4473"/>
                    </a:cubicBezTo>
                    <a:cubicBezTo>
                      <a:pt x="7442" y="4364"/>
                      <a:pt x="7261" y="4255"/>
                      <a:pt x="7351" y="4255"/>
                    </a:cubicBezTo>
                    <a:cubicBezTo>
                      <a:pt x="7442" y="4255"/>
                      <a:pt x="7533" y="4255"/>
                      <a:pt x="7533" y="4255"/>
                    </a:cubicBezTo>
                    <a:cubicBezTo>
                      <a:pt x="7624" y="4255"/>
                      <a:pt x="7714" y="4364"/>
                      <a:pt x="7714" y="4255"/>
                    </a:cubicBezTo>
                    <a:cubicBezTo>
                      <a:pt x="7805" y="4255"/>
                      <a:pt x="7805" y="4255"/>
                      <a:pt x="7805" y="4145"/>
                    </a:cubicBezTo>
                    <a:cubicBezTo>
                      <a:pt x="7714" y="4036"/>
                      <a:pt x="7714" y="4036"/>
                      <a:pt x="7714" y="4036"/>
                    </a:cubicBezTo>
                    <a:cubicBezTo>
                      <a:pt x="7624" y="3927"/>
                      <a:pt x="7624" y="3927"/>
                      <a:pt x="7533" y="3927"/>
                    </a:cubicBezTo>
                    <a:cubicBezTo>
                      <a:pt x="7533" y="3927"/>
                      <a:pt x="7442" y="4036"/>
                      <a:pt x="7533" y="3818"/>
                    </a:cubicBezTo>
                    <a:cubicBezTo>
                      <a:pt x="7533" y="3600"/>
                      <a:pt x="7533" y="3600"/>
                      <a:pt x="7533" y="3491"/>
                    </a:cubicBezTo>
                    <a:cubicBezTo>
                      <a:pt x="7533" y="3491"/>
                      <a:pt x="7714" y="3491"/>
                      <a:pt x="7533" y="3491"/>
                    </a:cubicBezTo>
                    <a:cubicBezTo>
                      <a:pt x="7442" y="3382"/>
                      <a:pt x="7442" y="3382"/>
                      <a:pt x="7442" y="3382"/>
                    </a:cubicBezTo>
                    <a:cubicBezTo>
                      <a:pt x="7351" y="3382"/>
                      <a:pt x="7442" y="3382"/>
                      <a:pt x="7261" y="3382"/>
                    </a:cubicBezTo>
                    <a:cubicBezTo>
                      <a:pt x="7170" y="3382"/>
                      <a:pt x="7261" y="3164"/>
                      <a:pt x="7261" y="3164"/>
                    </a:cubicBezTo>
                    <a:cubicBezTo>
                      <a:pt x="7261" y="3055"/>
                      <a:pt x="7351" y="2618"/>
                      <a:pt x="7351" y="2618"/>
                    </a:cubicBezTo>
                    <a:cubicBezTo>
                      <a:pt x="7261" y="2509"/>
                      <a:pt x="7261" y="2509"/>
                      <a:pt x="7261" y="2509"/>
                    </a:cubicBezTo>
                    <a:cubicBezTo>
                      <a:pt x="7261" y="2509"/>
                      <a:pt x="7170" y="2291"/>
                      <a:pt x="7170" y="2291"/>
                    </a:cubicBezTo>
                    <a:cubicBezTo>
                      <a:pt x="7170" y="2182"/>
                      <a:pt x="7170" y="2073"/>
                      <a:pt x="7079" y="2073"/>
                    </a:cubicBezTo>
                    <a:cubicBezTo>
                      <a:pt x="7079" y="2073"/>
                      <a:pt x="6988" y="1964"/>
                      <a:pt x="6988" y="1964"/>
                    </a:cubicBezTo>
                    <a:cubicBezTo>
                      <a:pt x="6988" y="1964"/>
                      <a:pt x="6897" y="1964"/>
                      <a:pt x="6897" y="1855"/>
                    </a:cubicBezTo>
                    <a:cubicBezTo>
                      <a:pt x="6897" y="1745"/>
                      <a:pt x="6897" y="1636"/>
                      <a:pt x="6897" y="1636"/>
                    </a:cubicBezTo>
                    <a:cubicBezTo>
                      <a:pt x="6897" y="1527"/>
                      <a:pt x="6897" y="1418"/>
                      <a:pt x="6897" y="1418"/>
                    </a:cubicBezTo>
                    <a:cubicBezTo>
                      <a:pt x="6716" y="873"/>
                      <a:pt x="6716" y="873"/>
                      <a:pt x="6716" y="873"/>
                    </a:cubicBezTo>
                    <a:cubicBezTo>
                      <a:pt x="6716" y="764"/>
                      <a:pt x="6716" y="764"/>
                      <a:pt x="6716" y="764"/>
                    </a:cubicBezTo>
                    <a:cubicBezTo>
                      <a:pt x="6625" y="545"/>
                      <a:pt x="6625" y="545"/>
                      <a:pt x="6625" y="545"/>
                    </a:cubicBezTo>
                    <a:cubicBezTo>
                      <a:pt x="6534" y="545"/>
                      <a:pt x="6534" y="545"/>
                      <a:pt x="6534" y="545"/>
                    </a:cubicBezTo>
                    <a:cubicBezTo>
                      <a:pt x="6534" y="327"/>
                      <a:pt x="6534" y="327"/>
                      <a:pt x="6534" y="327"/>
                    </a:cubicBezTo>
                    <a:cubicBezTo>
                      <a:pt x="6534" y="327"/>
                      <a:pt x="6444" y="327"/>
                      <a:pt x="6444" y="436"/>
                    </a:cubicBezTo>
                    <a:cubicBezTo>
                      <a:pt x="6444" y="436"/>
                      <a:pt x="6444" y="545"/>
                      <a:pt x="6353" y="545"/>
                    </a:cubicBezTo>
                    <a:cubicBezTo>
                      <a:pt x="6262" y="545"/>
                      <a:pt x="6171" y="436"/>
                      <a:pt x="6171" y="436"/>
                    </a:cubicBezTo>
                    <a:cubicBezTo>
                      <a:pt x="6171" y="436"/>
                      <a:pt x="6171" y="327"/>
                      <a:pt x="6171" y="218"/>
                    </a:cubicBezTo>
                    <a:cubicBezTo>
                      <a:pt x="6081" y="218"/>
                      <a:pt x="5808" y="0"/>
                      <a:pt x="5808" y="0"/>
                    </a:cubicBezTo>
                    <a:cubicBezTo>
                      <a:pt x="5808" y="0"/>
                      <a:pt x="5808" y="0"/>
                      <a:pt x="5808" y="109"/>
                    </a:cubicBezTo>
                    <a:cubicBezTo>
                      <a:pt x="5808" y="109"/>
                      <a:pt x="5718" y="218"/>
                      <a:pt x="5718" y="109"/>
                    </a:cubicBezTo>
                    <a:cubicBezTo>
                      <a:pt x="5627" y="109"/>
                      <a:pt x="5445" y="0"/>
                      <a:pt x="5445" y="0"/>
                    </a:cubicBezTo>
                    <a:cubicBezTo>
                      <a:pt x="5445" y="0"/>
                      <a:pt x="5445" y="109"/>
                      <a:pt x="5445" y="109"/>
                    </a:cubicBezTo>
                    <a:cubicBezTo>
                      <a:pt x="5445" y="218"/>
                      <a:pt x="5536" y="327"/>
                      <a:pt x="5536" y="327"/>
                    </a:cubicBezTo>
                    <a:cubicBezTo>
                      <a:pt x="5445" y="327"/>
                      <a:pt x="5355" y="327"/>
                      <a:pt x="5355" y="327"/>
                    </a:cubicBezTo>
                    <a:cubicBezTo>
                      <a:pt x="5355" y="327"/>
                      <a:pt x="5355" y="327"/>
                      <a:pt x="5264" y="327"/>
                    </a:cubicBezTo>
                    <a:cubicBezTo>
                      <a:pt x="5264" y="218"/>
                      <a:pt x="5173" y="218"/>
                      <a:pt x="5173" y="218"/>
                    </a:cubicBezTo>
                    <a:cubicBezTo>
                      <a:pt x="5173" y="327"/>
                      <a:pt x="5082" y="327"/>
                      <a:pt x="5082" y="545"/>
                    </a:cubicBezTo>
                    <a:cubicBezTo>
                      <a:pt x="5173" y="655"/>
                      <a:pt x="5082" y="655"/>
                      <a:pt x="5173" y="764"/>
                    </a:cubicBezTo>
                    <a:cubicBezTo>
                      <a:pt x="5264" y="764"/>
                      <a:pt x="5264" y="764"/>
                      <a:pt x="5355" y="873"/>
                    </a:cubicBezTo>
                    <a:cubicBezTo>
                      <a:pt x="5445" y="873"/>
                      <a:pt x="5445" y="873"/>
                      <a:pt x="5536" y="873"/>
                    </a:cubicBezTo>
                    <a:cubicBezTo>
                      <a:pt x="5536" y="873"/>
                      <a:pt x="5627" y="873"/>
                      <a:pt x="5718" y="873"/>
                    </a:cubicBezTo>
                    <a:cubicBezTo>
                      <a:pt x="5718" y="873"/>
                      <a:pt x="5808" y="764"/>
                      <a:pt x="5808" y="764"/>
                    </a:cubicBezTo>
                    <a:cubicBezTo>
                      <a:pt x="5808" y="764"/>
                      <a:pt x="5808" y="873"/>
                      <a:pt x="5808" y="873"/>
                    </a:cubicBezTo>
                    <a:cubicBezTo>
                      <a:pt x="5808" y="873"/>
                      <a:pt x="5718" y="873"/>
                      <a:pt x="5808" y="982"/>
                    </a:cubicBezTo>
                    <a:cubicBezTo>
                      <a:pt x="5808" y="982"/>
                      <a:pt x="5808" y="982"/>
                      <a:pt x="5808" y="982"/>
                    </a:cubicBezTo>
                    <a:cubicBezTo>
                      <a:pt x="5899" y="1091"/>
                      <a:pt x="5899" y="1091"/>
                      <a:pt x="5899" y="1091"/>
                    </a:cubicBezTo>
                    <a:cubicBezTo>
                      <a:pt x="5899" y="1091"/>
                      <a:pt x="5899" y="1091"/>
                      <a:pt x="5899" y="1091"/>
                    </a:cubicBezTo>
                    <a:cubicBezTo>
                      <a:pt x="5899" y="1091"/>
                      <a:pt x="5899" y="1200"/>
                      <a:pt x="5899" y="1200"/>
                    </a:cubicBezTo>
                    <a:cubicBezTo>
                      <a:pt x="5899" y="1309"/>
                      <a:pt x="5899" y="1309"/>
                      <a:pt x="5990" y="1309"/>
                    </a:cubicBezTo>
                    <a:cubicBezTo>
                      <a:pt x="6081" y="1418"/>
                      <a:pt x="6081" y="1309"/>
                      <a:pt x="6081" y="1309"/>
                    </a:cubicBezTo>
                    <a:cubicBezTo>
                      <a:pt x="6081" y="1309"/>
                      <a:pt x="6262" y="1527"/>
                      <a:pt x="6171" y="1527"/>
                    </a:cubicBezTo>
                    <a:cubicBezTo>
                      <a:pt x="6171" y="1527"/>
                      <a:pt x="6081" y="1418"/>
                      <a:pt x="6171" y="1527"/>
                    </a:cubicBezTo>
                    <a:cubicBezTo>
                      <a:pt x="6262" y="1636"/>
                      <a:pt x="6353" y="1636"/>
                      <a:pt x="6353" y="1636"/>
                    </a:cubicBezTo>
                    <a:cubicBezTo>
                      <a:pt x="6353" y="1636"/>
                      <a:pt x="6262" y="1745"/>
                      <a:pt x="6081" y="1636"/>
                    </a:cubicBezTo>
                    <a:cubicBezTo>
                      <a:pt x="5990" y="1636"/>
                      <a:pt x="5990" y="1636"/>
                      <a:pt x="5990" y="1636"/>
                    </a:cubicBezTo>
                    <a:cubicBezTo>
                      <a:pt x="5990" y="1636"/>
                      <a:pt x="5899" y="1527"/>
                      <a:pt x="5899" y="1527"/>
                    </a:cubicBezTo>
                    <a:cubicBezTo>
                      <a:pt x="5808" y="1418"/>
                      <a:pt x="5808" y="1309"/>
                      <a:pt x="5808" y="1309"/>
                    </a:cubicBezTo>
                    <a:cubicBezTo>
                      <a:pt x="5808" y="1309"/>
                      <a:pt x="5718" y="1200"/>
                      <a:pt x="5627" y="1200"/>
                    </a:cubicBezTo>
                    <a:cubicBezTo>
                      <a:pt x="5536" y="1091"/>
                      <a:pt x="5445" y="1200"/>
                      <a:pt x="5355" y="1200"/>
                    </a:cubicBezTo>
                    <a:cubicBezTo>
                      <a:pt x="5355" y="1200"/>
                      <a:pt x="5264" y="1309"/>
                      <a:pt x="5173" y="1309"/>
                    </a:cubicBezTo>
                    <a:cubicBezTo>
                      <a:pt x="5173" y="1309"/>
                      <a:pt x="5173" y="1418"/>
                      <a:pt x="5173" y="1527"/>
                    </a:cubicBezTo>
                    <a:cubicBezTo>
                      <a:pt x="5264" y="1636"/>
                      <a:pt x="5445" y="2073"/>
                      <a:pt x="5445" y="2073"/>
                    </a:cubicBezTo>
                    <a:cubicBezTo>
                      <a:pt x="5445" y="2073"/>
                      <a:pt x="5627" y="2291"/>
                      <a:pt x="5627" y="2291"/>
                    </a:cubicBezTo>
                    <a:cubicBezTo>
                      <a:pt x="5627" y="2291"/>
                      <a:pt x="5718" y="2509"/>
                      <a:pt x="5718" y="2509"/>
                    </a:cubicBezTo>
                    <a:cubicBezTo>
                      <a:pt x="5718" y="2509"/>
                      <a:pt x="5718" y="2509"/>
                      <a:pt x="5808" y="2618"/>
                    </a:cubicBezTo>
                    <a:cubicBezTo>
                      <a:pt x="5899" y="2618"/>
                      <a:pt x="5808" y="2618"/>
                      <a:pt x="5808" y="2618"/>
                    </a:cubicBezTo>
                    <a:cubicBezTo>
                      <a:pt x="5808" y="2727"/>
                      <a:pt x="5718" y="2836"/>
                      <a:pt x="5718" y="2945"/>
                    </a:cubicBezTo>
                    <a:cubicBezTo>
                      <a:pt x="5718" y="2945"/>
                      <a:pt x="5718" y="2836"/>
                      <a:pt x="5718" y="2945"/>
                    </a:cubicBezTo>
                    <a:cubicBezTo>
                      <a:pt x="5718" y="3164"/>
                      <a:pt x="5718" y="3382"/>
                      <a:pt x="5718" y="3382"/>
                    </a:cubicBezTo>
                    <a:cubicBezTo>
                      <a:pt x="5627" y="3600"/>
                      <a:pt x="5627" y="3600"/>
                      <a:pt x="5627" y="3600"/>
                    </a:cubicBezTo>
                    <a:cubicBezTo>
                      <a:pt x="5536" y="3709"/>
                      <a:pt x="5536" y="3709"/>
                      <a:pt x="5536" y="3709"/>
                    </a:cubicBezTo>
                    <a:cubicBezTo>
                      <a:pt x="5536" y="3709"/>
                      <a:pt x="5536" y="3709"/>
                      <a:pt x="5536" y="3709"/>
                    </a:cubicBezTo>
                    <a:cubicBezTo>
                      <a:pt x="5445" y="3709"/>
                      <a:pt x="5536" y="3600"/>
                      <a:pt x="5536" y="3600"/>
                    </a:cubicBezTo>
                    <a:cubicBezTo>
                      <a:pt x="5536" y="3491"/>
                      <a:pt x="5536" y="3491"/>
                      <a:pt x="5536" y="3491"/>
                    </a:cubicBezTo>
                    <a:cubicBezTo>
                      <a:pt x="5627" y="3273"/>
                      <a:pt x="5627" y="3273"/>
                      <a:pt x="5627" y="3273"/>
                    </a:cubicBezTo>
                    <a:cubicBezTo>
                      <a:pt x="5627" y="3273"/>
                      <a:pt x="5536" y="3164"/>
                      <a:pt x="5445" y="3164"/>
                    </a:cubicBezTo>
                    <a:cubicBezTo>
                      <a:pt x="5445" y="3055"/>
                      <a:pt x="5445" y="3164"/>
                      <a:pt x="5355" y="3164"/>
                    </a:cubicBezTo>
                    <a:cubicBezTo>
                      <a:pt x="5355" y="3164"/>
                      <a:pt x="5264" y="3382"/>
                      <a:pt x="5264" y="3382"/>
                    </a:cubicBezTo>
                    <a:cubicBezTo>
                      <a:pt x="5264" y="3382"/>
                      <a:pt x="5173" y="3382"/>
                      <a:pt x="5264" y="3273"/>
                    </a:cubicBezTo>
                    <a:cubicBezTo>
                      <a:pt x="5264" y="3273"/>
                      <a:pt x="5264" y="3055"/>
                      <a:pt x="5355" y="3055"/>
                    </a:cubicBezTo>
                    <a:cubicBezTo>
                      <a:pt x="5355" y="3055"/>
                      <a:pt x="5355" y="3055"/>
                      <a:pt x="5355" y="3055"/>
                    </a:cubicBezTo>
                    <a:cubicBezTo>
                      <a:pt x="5355" y="2945"/>
                      <a:pt x="5445" y="2945"/>
                      <a:pt x="5445" y="2836"/>
                    </a:cubicBezTo>
                    <a:cubicBezTo>
                      <a:pt x="5445" y="2727"/>
                      <a:pt x="5445" y="2727"/>
                      <a:pt x="5445" y="2618"/>
                    </a:cubicBezTo>
                    <a:cubicBezTo>
                      <a:pt x="5355" y="2618"/>
                      <a:pt x="5355" y="2509"/>
                      <a:pt x="5355" y="2400"/>
                    </a:cubicBezTo>
                    <a:cubicBezTo>
                      <a:pt x="5264" y="2400"/>
                      <a:pt x="5173" y="2509"/>
                      <a:pt x="5173" y="2509"/>
                    </a:cubicBezTo>
                    <a:cubicBezTo>
                      <a:pt x="5173" y="2618"/>
                      <a:pt x="5173" y="2618"/>
                      <a:pt x="5173" y="2618"/>
                    </a:cubicBezTo>
                    <a:cubicBezTo>
                      <a:pt x="5082" y="2727"/>
                      <a:pt x="5082" y="2727"/>
                      <a:pt x="4992" y="2836"/>
                    </a:cubicBezTo>
                    <a:cubicBezTo>
                      <a:pt x="4901" y="2945"/>
                      <a:pt x="4901" y="2945"/>
                      <a:pt x="4901" y="2945"/>
                    </a:cubicBezTo>
                    <a:cubicBezTo>
                      <a:pt x="4901" y="2945"/>
                      <a:pt x="4992" y="2727"/>
                      <a:pt x="4992" y="2727"/>
                    </a:cubicBezTo>
                    <a:cubicBezTo>
                      <a:pt x="4992" y="2727"/>
                      <a:pt x="5082" y="2618"/>
                      <a:pt x="4992" y="2618"/>
                    </a:cubicBezTo>
                    <a:cubicBezTo>
                      <a:pt x="4992" y="2618"/>
                      <a:pt x="4992" y="2618"/>
                      <a:pt x="4992" y="2509"/>
                    </a:cubicBezTo>
                    <a:cubicBezTo>
                      <a:pt x="4992" y="2509"/>
                      <a:pt x="4992" y="2400"/>
                      <a:pt x="4992" y="2400"/>
                    </a:cubicBezTo>
                    <a:cubicBezTo>
                      <a:pt x="4992" y="2400"/>
                      <a:pt x="5082" y="2400"/>
                      <a:pt x="4992" y="2400"/>
                    </a:cubicBezTo>
                    <a:cubicBezTo>
                      <a:pt x="4901" y="2400"/>
                      <a:pt x="4901" y="2400"/>
                      <a:pt x="4901" y="2400"/>
                    </a:cubicBezTo>
                    <a:cubicBezTo>
                      <a:pt x="4901" y="2400"/>
                      <a:pt x="4810" y="2400"/>
                      <a:pt x="4810" y="2400"/>
                    </a:cubicBezTo>
                    <a:cubicBezTo>
                      <a:pt x="4810" y="2291"/>
                      <a:pt x="4901" y="2291"/>
                      <a:pt x="4901" y="2291"/>
                    </a:cubicBezTo>
                    <a:cubicBezTo>
                      <a:pt x="4901" y="2182"/>
                      <a:pt x="4992" y="2073"/>
                      <a:pt x="4992" y="2073"/>
                    </a:cubicBezTo>
                    <a:cubicBezTo>
                      <a:pt x="4992" y="2073"/>
                      <a:pt x="4901" y="1964"/>
                      <a:pt x="4901" y="1964"/>
                    </a:cubicBezTo>
                    <a:cubicBezTo>
                      <a:pt x="4810" y="1855"/>
                      <a:pt x="4810" y="1745"/>
                      <a:pt x="4810" y="1745"/>
                    </a:cubicBezTo>
                    <a:cubicBezTo>
                      <a:pt x="4810" y="1745"/>
                      <a:pt x="4810" y="1964"/>
                      <a:pt x="4810" y="1636"/>
                    </a:cubicBezTo>
                    <a:cubicBezTo>
                      <a:pt x="4719" y="1309"/>
                      <a:pt x="4719" y="1309"/>
                      <a:pt x="4719" y="1309"/>
                    </a:cubicBezTo>
                    <a:cubicBezTo>
                      <a:pt x="4629" y="1200"/>
                      <a:pt x="4629" y="1200"/>
                      <a:pt x="4629" y="1200"/>
                    </a:cubicBezTo>
                    <a:cubicBezTo>
                      <a:pt x="4629" y="1200"/>
                      <a:pt x="4629" y="1091"/>
                      <a:pt x="4538" y="1091"/>
                    </a:cubicBezTo>
                    <a:cubicBezTo>
                      <a:pt x="4538" y="982"/>
                      <a:pt x="4356" y="873"/>
                      <a:pt x="4356" y="873"/>
                    </a:cubicBezTo>
                    <a:cubicBezTo>
                      <a:pt x="4356" y="764"/>
                      <a:pt x="4356" y="764"/>
                      <a:pt x="4356" y="764"/>
                    </a:cubicBezTo>
                    <a:cubicBezTo>
                      <a:pt x="4356" y="764"/>
                      <a:pt x="4356" y="655"/>
                      <a:pt x="4356" y="655"/>
                    </a:cubicBezTo>
                    <a:cubicBezTo>
                      <a:pt x="4266" y="655"/>
                      <a:pt x="4175" y="545"/>
                      <a:pt x="4175" y="655"/>
                    </a:cubicBezTo>
                    <a:cubicBezTo>
                      <a:pt x="4175" y="764"/>
                      <a:pt x="4175" y="764"/>
                      <a:pt x="4175" y="873"/>
                    </a:cubicBezTo>
                    <a:cubicBezTo>
                      <a:pt x="4084" y="873"/>
                      <a:pt x="3903" y="873"/>
                      <a:pt x="3903" y="873"/>
                    </a:cubicBezTo>
                    <a:cubicBezTo>
                      <a:pt x="3903" y="873"/>
                      <a:pt x="3903" y="982"/>
                      <a:pt x="3903" y="982"/>
                    </a:cubicBezTo>
                    <a:cubicBezTo>
                      <a:pt x="3721" y="1091"/>
                      <a:pt x="3721" y="1091"/>
                      <a:pt x="3721" y="1091"/>
                    </a:cubicBezTo>
                    <a:cubicBezTo>
                      <a:pt x="3721" y="1091"/>
                      <a:pt x="3721" y="982"/>
                      <a:pt x="3721" y="1091"/>
                    </a:cubicBezTo>
                    <a:cubicBezTo>
                      <a:pt x="3812" y="1200"/>
                      <a:pt x="3812" y="1309"/>
                      <a:pt x="3812" y="1418"/>
                    </a:cubicBezTo>
                    <a:cubicBezTo>
                      <a:pt x="3812" y="1418"/>
                      <a:pt x="3993" y="1527"/>
                      <a:pt x="3903" y="1527"/>
                    </a:cubicBezTo>
                    <a:cubicBezTo>
                      <a:pt x="3903" y="1527"/>
                      <a:pt x="3721" y="1527"/>
                      <a:pt x="3721" y="1527"/>
                    </a:cubicBezTo>
                    <a:cubicBezTo>
                      <a:pt x="3721" y="1527"/>
                      <a:pt x="3630" y="1418"/>
                      <a:pt x="3630" y="1309"/>
                    </a:cubicBezTo>
                    <a:cubicBezTo>
                      <a:pt x="3630" y="1309"/>
                      <a:pt x="3539" y="1200"/>
                      <a:pt x="3449" y="1200"/>
                    </a:cubicBezTo>
                    <a:cubicBezTo>
                      <a:pt x="3449" y="1200"/>
                      <a:pt x="3358" y="1200"/>
                      <a:pt x="3267" y="1309"/>
                    </a:cubicBezTo>
                    <a:cubicBezTo>
                      <a:pt x="3267" y="1418"/>
                      <a:pt x="3267" y="1309"/>
                      <a:pt x="3267" y="1527"/>
                    </a:cubicBezTo>
                    <a:cubicBezTo>
                      <a:pt x="3267" y="1745"/>
                      <a:pt x="3267" y="1964"/>
                      <a:pt x="3267" y="1964"/>
                    </a:cubicBezTo>
                    <a:cubicBezTo>
                      <a:pt x="3267" y="1964"/>
                      <a:pt x="3358" y="2073"/>
                      <a:pt x="3449" y="2182"/>
                    </a:cubicBezTo>
                    <a:cubicBezTo>
                      <a:pt x="3449" y="2182"/>
                      <a:pt x="3539" y="2509"/>
                      <a:pt x="3539" y="2509"/>
                    </a:cubicBezTo>
                    <a:cubicBezTo>
                      <a:pt x="3539" y="2618"/>
                      <a:pt x="3630" y="2727"/>
                      <a:pt x="3630" y="2727"/>
                    </a:cubicBezTo>
                    <a:cubicBezTo>
                      <a:pt x="3630" y="2727"/>
                      <a:pt x="3176" y="2509"/>
                      <a:pt x="3176" y="2400"/>
                    </a:cubicBezTo>
                    <a:cubicBezTo>
                      <a:pt x="3176" y="2291"/>
                      <a:pt x="3176" y="2073"/>
                      <a:pt x="3086" y="2073"/>
                    </a:cubicBezTo>
                    <a:cubicBezTo>
                      <a:pt x="3086" y="2073"/>
                      <a:pt x="3086" y="1964"/>
                      <a:pt x="2995" y="2073"/>
                    </a:cubicBezTo>
                    <a:cubicBezTo>
                      <a:pt x="2904" y="2073"/>
                      <a:pt x="2904" y="2073"/>
                      <a:pt x="2813" y="2073"/>
                    </a:cubicBezTo>
                    <a:cubicBezTo>
                      <a:pt x="2813" y="2182"/>
                      <a:pt x="2813" y="2291"/>
                      <a:pt x="2813" y="2291"/>
                    </a:cubicBezTo>
                    <a:cubicBezTo>
                      <a:pt x="2813" y="2291"/>
                      <a:pt x="2813" y="2400"/>
                      <a:pt x="2813" y="2509"/>
                    </a:cubicBezTo>
                    <a:cubicBezTo>
                      <a:pt x="2904" y="2727"/>
                      <a:pt x="2904" y="2727"/>
                      <a:pt x="2904" y="2836"/>
                    </a:cubicBezTo>
                    <a:cubicBezTo>
                      <a:pt x="2995" y="2945"/>
                      <a:pt x="3086" y="2945"/>
                      <a:pt x="3086" y="3055"/>
                    </a:cubicBezTo>
                    <a:cubicBezTo>
                      <a:pt x="3086" y="3055"/>
                      <a:pt x="3176" y="3164"/>
                      <a:pt x="3176" y="3164"/>
                    </a:cubicBezTo>
                    <a:cubicBezTo>
                      <a:pt x="3176" y="3164"/>
                      <a:pt x="3086" y="3382"/>
                      <a:pt x="3086" y="3382"/>
                    </a:cubicBezTo>
                    <a:cubicBezTo>
                      <a:pt x="3086" y="3491"/>
                      <a:pt x="2995" y="3600"/>
                      <a:pt x="2995" y="3600"/>
                    </a:cubicBezTo>
                    <a:cubicBezTo>
                      <a:pt x="2995" y="3600"/>
                      <a:pt x="3176" y="3709"/>
                      <a:pt x="3176" y="3709"/>
                    </a:cubicBezTo>
                    <a:cubicBezTo>
                      <a:pt x="3176" y="3709"/>
                      <a:pt x="3267" y="3818"/>
                      <a:pt x="3176" y="3927"/>
                    </a:cubicBezTo>
                    <a:cubicBezTo>
                      <a:pt x="3086" y="3927"/>
                      <a:pt x="3086" y="3927"/>
                      <a:pt x="2995" y="3927"/>
                    </a:cubicBezTo>
                    <a:cubicBezTo>
                      <a:pt x="2995" y="3818"/>
                      <a:pt x="2904" y="3927"/>
                      <a:pt x="2904" y="3709"/>
                    </a:cubicBezTo>
                    <a:cubicBezTo>
                      <a:pt x="2995" y="3600"/>
                      <a:pt x="2995" y="3491"/>
                      <a:pt x="2995" y="3491"/>
                    </a:cubicBezTo>
                    <a:cubicBezTo>
                      <a:pt x="2904" y="3491"/>
                      <a:pt x="2813" y="3273"/>
                      <a:pt x="2813" y="3273"/>
                    </a:cubicBezTo>
                    <a:cubicBezTo>
                      <a:pt x="2813" y="3273"/>
                      <a:pt x="2995" y="3600"/>
                      <a:pt x="2723" y="3055"/>
                    </a:cubicBezTo>
                    <a:cubicBezTo>
                      <a:pt x="2541" y="2618"/>
                      <a:pt x="2541" y="2618"/>
                      <a:pt x="2541" y="2618"/>
                    </a:cubicBezTo>
                    <a:cubicBezTo>
                      <a:pt x="2541" y="2400"/>
                      <a:pt x="2541" y="2400"/>
                      <a:pt x="2541" y="2400"/>
                    </a:cubicBezTo>
                    <a:cubicBezTo>
                      <a:pt x="2541" y="2400"/>
                      <a:pt x="2450" y="2400"/>
                      <a:pt x="2450" y="2400"/>
                    </a:cubicBezTo>
                    <a:cubicBezTo>
                      <a:pt x="2450" y="2400"/>
                      <a:pt x="2360" y="2291"/>
                      <a:pt x="2360" y="2291"/>
                    </a:cubicBezTo>
                    <a:cubicBezTo>
                      <a:pt x="2360" y="2291"/>
                      <a:pt x="2178" y="2291"/>
                      <a:pt x="2178" y="2291"/>
                    </a:cubicBezTo>
                    <a:cubicBezTo>
                      <a:pt x="2178" y="2400"/>
                      <a:pt x="2178" y="2400"/>
                      <a:pt x="2178" y="2509"/>
                    </a:cubicBezTo>
                    <a:cubicBezTo>
                      <a:pt x="2087" y="2509"/>
                      <a:pt x="2087" y="2727"/>
                      <a:pt x="2087" y="2727"/>
                    </a:cubicBezTo>
                    <a:cubicBezTo>
                      <a:pt x="1997" y="2727"/>
                      <a:pt x="1997" y="2945"/>
                      <a:pt x="1997" y="2945"/>
                    </a:cubicBezTo>
                    <a:cubicBezTo>
                      <a:pt x="1997" y="2945"/>
                      <a:pt x="2087" y="2945"/>
                      <a:pt x="2087" y="3055"/>
                    </a:cubicBezTo>
                    <a:cubicBezTo>
                      <a:pt x="2178" y="3164"/>
                      <a:pt x="2178" y="3273"/>
                      <a:pt x="2178" y="3273"/>
                    </a:cubicBezTo>
                    <a:cubicBezTo>
                      <a:pt x="2178" y="3273"/>
                      <a:pt x="2087" y="3164"/>
                      <a:pt x="2087" y="3164"/>
                    </a:cubicBezTo>
                    <a:cubicBezTo>
                      <a:pt x="1997" y="3164"/>
                      <a:pt x="1997" y="3164"/>
                      <a:pt x="1997" y="3164"/>
                    </a:cubicBezTo>
                    <a:cubicBezTo>
                      <a:pt x="1906" y="3273"/>
                      <a:pt x="1906" y="3273"/>
                      <a:pt x="1906" y="3273"/>
                    </a:cubicBezTo>
                    <a:cubicBezTo>
                      <a:pt x="1906" y="3273"/>
                      <a:pt x="1906" y="3273"/>
                      <a:pt x="1906" y="3273"/>
                    </a:cubicBezTo>
                    <a:cubicBezTo>
                      <a:pt x="1906" y="3273"/>
                      <a:pt x="1906" y="3491"/>
                      <a:pt x="1906" y="3491"/>
                    </a:cubicBezTo>
                    <a:cubicBezTo>
                      <a:pt x="1906" y="3491"/>
                      <a:pt x="1997" y="3600"/>
                      <a:pt x="1997" y="3600"/>
                    </a:cubicBezTo>
                    <a:cubicBezTo>
                      <a:pt x="1997" y="3600"/>
                      <a:pt x="1997" y="3709"/>
                      <a:pt x="1997" y="3709"/>
                    </a:cubicBezTo>
                    <a:cubicBezTo>
                      <a:pt x="1997" y="3709"/>
                      <a:pt x="2087" y="3818"/>
                      <a:pt x="2087" y="3818"/>
                    </a:cubicBezTo>
                    <a:cubicBezTo>
                      <a:pt x="2087" y="3927"/>
                      <a:pt x="2087" y="3927"/>
                      <a:pt x="2087" y="3927"/>
                    </a:cubicBezTo>
                    <a:cubicBezTo>
                      <a:pt x="2087" y="3927"/>
                      <a:pt x="2087" y="3927"/>
                      <a:pt x="2087" y="3927"/>
                    </a:cubicBezTo>
                    <a:cubicBezTo>
                      <a:pt x="1997" y="3927"/>
                      <a:pt x="2087" y="4036"/>
                      <a:pt x="1997" y="3927"/>
                    </a:cubicBezTo>
                    <a:cubicBezTo>
                      <a:pt x="1906" y="3818"/>
                      <a:pt x="1906" y="3927"/>
                      <a:pt x="1815" y="3818"/>
                    </a:cubicBezTo>
                    <a:cubicBezTo>
                      <a:pt x="1815" y="3600"/>
                      <a:pt x="1815" y="3600"/>
                      <a:pt x="1815" y="3600"/>
                    </a:cubicBezTo>
                    <a:cubicBezTo>
                      <a:pt x="1815" y="3600"/>
                      <a:pt x="1906" y="3491"/>
                      <a:pt x="1724" y="3382"/>
                    </a:cubicBezTo>
                    <a:cubicBezTo>
                      <a:pt x="1634" y="3164"/>
                      <a:pt x="1634" y="3055"/>
                      <a:pt x="1634" y="3055"/>
                    </a:cubicBezTo>
                    <a:cubicBezTo>
                      <a:pt x="1634" y="3055"/>
                      <a:pt x="1543" y="2945"/>
                      <a:pt x="1452" y="2945"/>
                    </a:cubicBezTo>
                    <a:cubicBezTo>
                      <a:pt x="1452" y="3055"/>
                      <a:pt x="1452" y="3055"/>
                      <a:pt x="1361" y="3055"/>
                    </a:cubicBezTo>
                    <a:cubicBezTo>
                      <a:pt x="1271" y="3164"/>
                      <a:pt x="1271" y="3164"/>
                      <a:pt x="1180" y="3164"/>
                    </a:cubicBezTo>
                    <a:cubicBezTo>
                      <a:pt x="1180" y="3164"/>
                      <a:pt x="998" y="3164"/>
                      <a:pt x="998" y="3164"/>
                    </a:cubicBezTo>
                    <a:cubicBezTo>
                      <a:pt x="998" y="3164"/>
                      <a:pt x="998" y="3164"/>
                      <a:pt x="817" y="3273"/>
                    </a:cubicBezTo>
                    <a:cubicBezTo>
                      <a:pt x="726" y="3491"/>
                      <a:pt x="635" y="3491"/>
                      <a:pt x="726" y="3491"/>
                    </a:cubicBezTo>
                    <a:cubicBezTo>
                      <a:pt x="817" y="3600"/>
                      <a:pt x="998" y="3600"/>
                      <a:pt x="998" y="3600"/>
                    </a:cubicBezTo>
                    <a:cubicBezTo>
                      <a:pt x="998" y="3600"/>
                      <a:pt x="1089" y="3600"/>
                      <a:pt x="1180" y="3709"/>
                    </a:cubicBezTo>
                    <a:cubicBezTo>
                      <a:pt x="1271" y="3709"/>
                      <a:pt x="1452" y="3927"/>
                      <a:pt x="1452" y="3927"/>
                    </a:cubicBezTo>
                    <a:cubicBezTo>
                      <a:pt x="1634" y="4255"/>
                      <a:pt x="1634" y="4255"/>
                      <a:pt x="1634" y="4255"/>
                    </a:cubicBezTo>
                    <a:cubicBezTo>
                      <a:pt x="1634" y="4255"/>
                      <a:pt x="1634" y="4364"/>
                      <a:pt x="1634" y="4364"/>
                    </a:cubicBezTo>
                    <a:cubicBezTo>
                      <a:pt x="1634" y="4364"/>
                      <a:pt x="1634" y="4364"/>
                      <a:pt x="1634" y="4473"/>
                    </a:cubicBezTo>
                    <a:cubicBezTo>
                      <a:pt x="1634" y="4473"/>
                      <a:pt x="1634" y="4582"/>
                      <a:pt x="1634" y="4582"/>
                    </a:cubicBezTo>
                    <a:cubicBezTo>
                      <a:pt x="1634" y="4582"/>
                      <a:pt x="1724" y="4691"/>
                      <a:pt x="1815" y="4800"/>
                    </a:cubicBezTo>
                    <a:cubicBezTo>
                      <a:pt x="1906" y="4800"/>
                      <a:pt x="1906" y="4800"/>
                      <a:pt x="1997" y="4800"/>
                    </a:cubicBezTo>
                    <a:cubicBezTo>
                      <a:pt x="2087" y="4800"/>
                      <a:pt x="1997" y="4800"/>
                      <a:pt x="2087" y="4800"/>
                    </a:cubicBezTo>
                    <a:cubicBezTo>
                      <a:pt x="2269" y="4691"/>
                      <a:pt x="2269" y="4691"/>
                      <a:pt x="2269" y="4691"/>
                    </a:cubicBezTo>
                    <a:cubicBezTo>
                      <a:pt x="2269" y="4691"/>
                      <a:pt x="2269" y="4691"/>
                      <a:pt x="2360" y="4691"/>
                    </a:cubicBezTo>
                    <a:cubicBezTo>
                      <a:pt x="2541" y="4691"/>
                      <a:pt x="2450" y="4800"/>
                      <a:pt x="2541" y="4800"/>
                    </a:cubicBezTo>
                    <a:cubicBezTo>
                      <a:pt x="2541" y="4691"/>
                      <a:pt x="2723" y="4691"/>
                      <a:pt x="2723" y="4691"/>
                    </a:cubicBezTo>
                    <a:cubicBezTo>
                      <a:pt x="2813" y="4691"/>
                      <a:pt x="2813" y="4582"/>
                      <a:pt x="2904" y="4691"/>
                    </a:cubicBezTo>
                    <a:cubicBezTo>
                      <a:pt x="2904" y="4800"/>
                      <a:pt x="2904" y="4800"/>
                      <a:pt x="2904" y="4909"/>
                    </a:cubicBezTo>
                    <a:cubicBezTo>
                      <a:pt x="2995" y="4909"/>
                      <a:pt x="3086" y="5018"/>
                      <a:pt x="3086" y="5018"/>
                    </a:cubicBezTo>
                    <a:cubicBezTo>
                      <a:pt x="3267" y="5018"/>
                      <a:pt x="3267" y="5018"/>
                      <a:pt x="3267" y="5018"/>
                    </a:cubicBezTo>
                    <a:cubicBezTo>
                      <a:pt x="3267" y="5018"/>
                      <a:pt x="3267" y="4909"/>
                      <a:pt x="3358" y="4909"/>
                    </a:cubicBezTo>
                    <a:cubicBezTo>
                      <a:pt x="3358" y="4800"/>
                      <a:pt x="3449" y="4691"/>
                      <a:pt x="3449" y="4691"/>
                    </a:cubicBezTo>
                    <a:cubicBezTo>
                      <a:pt x="3449" y="4691"/>
                      <a:pt x="3358" y="4691"/>
                      <a:pt x="3449" y="4800"/>
                    </a:cubicBezTo>
                    <a:cubicBezTo>
                      <a:pt x="3539" y="4800"/>
                      <a:pt x="3539" y="4800"/>
                      <a:pt x="3630" y="4909"/>
                    </a:cubicBezTo>
                    <a:cubicBezTo>
                      <a:pt x="3630" y="4909"/>
                      <a:pt x="3812" y="4800"/>
                      <a:pt x="3812" y="4800"/>
                    </a:cubicBezTo>
                    <a:cubicBezTo>
                      <a:pt x="3903" y="4800"/>
                      <a:pt x="3903" y="4800"/>
                      <a:pt x="3903" y="4800"/>
                    </a:cubicBezTo>
                    <a:cubicBezTo>
                      <a:pt x="3903" y="4800"/>
                      <a:pt x="3812" y="4909"/>
                      <a:pt x="3903" y="4909"/>
                    </a:cubicBezTo>
                    <a:cubicBezTo>
                      <a:pt x="3903" y="4909"/>
                      <a:pt x="3812" y="4909"/>
                      <a:pt x="3903" y="4909"/>
                    </a:cubicBezTo>
                    <a:cubicBezTo>
                      <a:pt x="3993" y="4909"/>
                      <a:pt x="4084" y="4800"/>
                      <a:pt x="4084" y="4800"/>
                    </a:cubicBezTo>
                    <a:cubicBezTo>
                      <a:pt x="4084" y="4800"/>
                      <a:pt x="3993" y="4909"/>
                      <a:pt x="3993" y="5018"/>
                    </a:cubicBezTo>
                    <a:cubicBezTo>
                      <a:pt x="3993" y="5018"/>
                      <a:pt x="3993" y="5127"/>
                      <a:pt x="3993" y="5127"/>
                    </a:cubicBezTo>
                    <a:cubicBezTo>
                      <a:pt x="3993" y="5127"/>
                      <a:pt x="3993" y="5236"/>
                      <a:pt x="4084" y="5345"/>
                    </a:cubicBezTo>
                    <a:cubicBezTo>
                      <a:pt x="4175" y="5345"/>
                      <a:pt x="4266" y="5345"/>
                      <a:pt x="4266" y="5345"/>
                    </a:cubicBezTo>
                    <a:cubicBezTo>
                      <a:pt x="4266" y="5345"/>
                      <a:pt x="4447" y="5345"/>
                      <a:pt x="4447" y="5345"/>
                    </a:cubicBezTo>
                    <a:cubicBezTo>
                      <a:pt x="4447" y="5455"/>
                      <a:pt x="4447" y="5345"/>
                      <a:pt x="4447" y="5455"/>
                    </a:cubicBezTo>
                    <a:cubicBezTo>
                      <a:pt x="4447" y="5455"/>
                      <a:pt x="4538" y="5345"/>
                      <a:pt x="4538" y="5345"/>
                    </a:cubicBezTo>
                    <a:cubicBezTo>
                      <a:pt x="4629" y="5345"/>
                      <a:pt x="4719" y="5345"/>
                      <a:pt x="4719" y="5345"/>
                    </a:cubicBezTo>
                    <a:cubicBezTo>
                      <a:pt x="4719" y="5455"/>
                      <a:pt x="4629" y="5564"/>
                      <a:pt x="4629" y="5564"/>
                    </a:cubicBezTo>
                    <a:cubicBezTo>
                      <a:pt x="4629" y="5564"/>
                      <a:pt x="4629" y="5564"/>
                      <a:pt x="4629" y="5673"/>
                    </a:cubicBezTo>
                    <a:cubicBezTo>
                      <a:pt x="4629" y="5673"/>
                      <a:pt x="4810" y="5673"/>
                      <a:pt x="4810" y="5673"/>
                    </a:cubicBezTo>
                    <a:cubicBezTo>
                      <a:pt x="4810" y="5673"/>
                      <a:pt x="4810" y="5564"/>
                      <a:pt x="4901" y="5673"/>
                    </a:cubicBezTo>
                    <a:cubicBezTo>
                      <a:pt x="4901" y="5782"/>
                      <a:pt x="4901" y="5782"/>
                      <a:pt x="4901" y="5782"/>
                    </a:cubicBezTo>
                    <a:cubicBezTo>
                      <a:pt x="4810" y="5782"/>
                      <a:pt x="4810" y="5673"/>
                      <a:pt x="4810" y="5891"/>
                    </a:cubicBezTo>
                    <a:cubicBezTo>
                      <a:pt x="4719" y="6000"/>
                      <a:pt x="4810" y="6109"/>
                      <a:pt x="4810" y="6109"/>
                    </a:cubicBezTo>
                    <a:cubicBezTo>
                      <a:pt x="4901" y="6327"/>
                      <a:pt x="4901" y="6327"/>
                      <a:pt x="4901" y="6327"/>
                    </a:cubicBezTo>
                    <a:cubicBezTo>
                      <a:pt x="4901" y="6327"/>
                      <a:pt x="4992" y="6327"/>
                      <a:pt x="5082" y="6327"/>
                    </a:cubicBezTo>
                    <a:cubicBezTo>
                      <a:pt x="5082" y="6327"/>
                      <a:pt x="5082" y="6327"/>
                      <a:pt x="5082" y="6327"/>
                    </a:cubicBezTo>
                    <a:cubicBezTo>
                      <a:pt x="5173" y="6218"/>
                      <a:pt x="5173" y="6218"/>
                      <a:pt x="5264" y="6218"/>
                    </a:cubicBezTo>
                    <a:cubicBezTo>
                      <a:pt x="5264" y="6218"/>
                      <a:pt x="5355" y="6327"/>
                      <a:pt x="5355" y="6327"/>
                    </a:cubicBezTo>
                    <a:cubicBezTo>
                      <a:pt x="5355" y="6436"/>
                      <a:pt x="5355" y="6436"/>
                      <a:pt x="5355" y="6436"/>
                    </a:cubicBezTo>
                    <a:cubicBezTo>
                      <a:pt x="5355" y="6436"/>
                      <a:pt x="5355" y="6545"/>
                      <a:pt x="5355" y="6545"/>
                    </a:cubicBezTo>
                    <a:cubicBezTo>
                      <a:pt x="5445" y="6655"/>
                      <a:pt x="5536" y="6655"/>
                      <a:pt x="5536" y="6655"/>
                    </a:cubicBezTo>
                    <a:cubicBezTo>
                      <a:pt x="5536" y="6655"/>
                      <a:pt x="5536" y="6655"/>
                      <a:pt x="5536" y="6764"/>
                    </a:cubicBezTo>
                    <a:cubicBezTo>
                      <a:pt x="5627" y="6873"/>
                      <a:pt x="5808" y="6982"/>
                      <a:pt x="5808" y="6982"/>
                    </a:cubicBezTo>
                    <a:cubicBezTo>
                      <a:pt x="5808" y="6982"/>
                      <a:pt x="5536" y="6873"/>
                      <a:pt x="5536" y="6873"/>
                    </a:cubicBezTo>
                    <a:cubicBezTo>
                      <a:pt x="5445" y="6873"/>
                      <a:pt x="5264" y="6873"/>
                      <a:pt x="5264" y="6873"/>
                    </a:cubicBezTo>
                    <a:cubicBezTo>
                      <a:pt x="5173" y="6873"/>
                      <a:pt x="4992" y="6873"/>
                      <a:pt x="4992" y="6873"/>
                    </a:cubicBezTo>
                    <a:cubicBezTo>
                      <a:pt x="4719" y="6982"/>
                      <a:pt x="4719" y="6982"/>
                      <a:pt x="4719" y="6982"/>
                    </a:cubicBezTo>
                    <a:cubicBezTo>
                      <a:pt x="4719" y="6982"/>
                      <a:pt x="4538" y="7091"/>
                      <a:pt x="4447" y="7091"/>
                    </a:cubicBezTo>
                    <a:cubicBezTo>
                      <a:pt x="4447" y="7091"/>
                      <a:pt x="4356" y="7091"/>
                      <a:pt x="4266" y="7091"/>
                    </a:cubicBezTo>
                    <a:cubicBezTo>
                      <a:pt x="4266" y="7200"/>
                      <a:pt x="4175" y="7200"/>
                      <a:pt x="4084" y="7200"/>
                    </a:cubicBezTo>
                    <a:cubicBezTo>
                      <a:pt x="4084" y="7200"/>
                      <a:pt x="3903" y="7200"/>
                      <a:pt x="3812" y="7200"/>
                    </a:cubicBezTo>
                    <a:cubicBezTo>
                      <a:pt x="3812" y="7200"/>
                      <a:pt x="3721" y="7200"/>
                      <a:pt x="3721" y="7200"/>
                    </a:cubicBezTo>
                    <a:cubicBezTo>
                      <a:pt x="3449" y="7309"/>
                      <a:pt x="3449" y="7309"/>
                      <a:pt x="3449" y="7309"/>
                    </a:cubicBezTo>
                    <a:cubicBezTo>
                      <a:pt x="3539" y="7418"/>
                      <a:pt x="3539" y="7418"/>
                      <a:pt x="3539" y="7418"/>
                    </a:cubicBezTo>
                    <a:cubicBezTo>
                      <a:pt x="3721" y="7527"/>
                      <a:pt x="3721" y="7527"/>
                      <a:pt x="3721" y="7527"/>
                    </a:cubicBezTo>
                    <a:cubicBezTo>
                      <a:pt x="3721" y="7527"/>
                      <a:pt x="3721" y="7527"/>
                      <a:pt x="3721" y="7527"/>
                    </a:cubicBezTo>
                    <a:cubicBezTo>
                      <a:pt x="3812" y="7527"/>
                      <a:pt x="3903" y="7636"/>
                      <a:pt x="3903" y="7636"/>
                    </a:cubicBezTo>
                    <a:cubicBezTo>
                      <a:pt x="3903" y="7636"/>
                      <a:pt x="3993" y="7745"/>
                      <a:pt x="4084" y="7855"/>
                    </a:cubicBezTo>
                    <a:cubicBezTo>
                      <a:pt x="4084" y="7855"/>
                      <a:pt x="4175" y="7964"/>
                      <a:pt x="4175" y="7964"/>
                    </a:cubicBezTo>
                    <a:lnTo>
                      <a:pt x="4356" y="8073"/>
                    </a:lnTo>
                    <a:close/>
                  </a:path>
                </a:pathLst>
              </a:custGeom>
              <a:solidFill>
                <a:srgbClr val="57565A">
                  <a:alpha val="15000"/>
                </a:srgbClr>
              </a:solidFill>
              <a:ln w="3175" cap="rnd">
                <a:solidFill>
                  <a:srgbClr val="9A999D"/>
                </a:solidFill>
                <a:prstDash val="solid"/>
                <a:round/>
              </a:ln>
              <a:effectLst/>
            </p:spPr>
            <p:txBody>
              <a:bodyPr wrap="square" lIns="35718" tIns="35718" rIns="35718" bIns="35718" numCol="1" anchor="t">
                <a:noAutofit/>
              </a:bodyPr>
              <a:lstStyle/>
              <a:p>
                <a:pPr defTabSz="857228">
                  <a:defRPr sz="1100">
                    <a:solidFill>
                      <a:srgbClr val="57565A"/>
                    </a:solidFill>
                    <a:latin typeface="Open Sans Light"/>
                    <a:ea typeface="Open Sans Light"/>
                    <a:cs typeface="Open Sans Light"/>
                    <a:sym typeface="Open Sans Light"/>
                  </a:defRPr>
                </a:pPr>
              </a:p>
            </p:txBody>
          </p:sp>
          <p:sp>
            <p:nvSpPr>
              <p:cNvPr id="1074" name="Freeform 19"/>
              <p:cNvSpPr/>
              <p:nvPr/>
            </p:nvSpPr>
            <p:spPr>
              <a:xfrm>
                <a:off x="2412258" y="2077277"/>
                <a:ext cx="823599" cy="670622"/>
              </a:xfrm>
              <a:custGeom>
                <a:avLst/>
                <a:gdLst/>
                <a:ahLst/>
                <a:cxnLst>
                  <a:cxn ang="0">
                    <a:pos x="wd2" y="hd2"/>
                  </a:cxn>
                  <a:cxn ang="5400000">
                    <a:pos x="wd2" y="hd2"/>
                  </a:cxn>
                  <a:cxn ang="10800000">
                    <a:pos x="wd2" y="hd2"/>
                  </a:cxn>
                  <a:cxn ang="16200000">
                    <a:pos x="wd2" y="hd2"/>
                  </a:cxn>
                </a:cxnLst>
                <a:rect l="0" t="0" r="r" b="b"/>
                <a:pathLst>
                  <a:path w="21528" h="21542" fill="norm" stroke="1" extrusionOk="0">
                    <a:moveTo>
                      <a:pt x="9511" y="1626"/>
                    </a:moveTo>
                    <a:cubicBezTo>
                      <a:pt x="9634" y="1626"/>
                      <a:pt x="10186" y="1114"/>
                      <a:pt x="10186" y="1114"/>
                    </a:cubicBezTo>
                    <a:cubicBezTo>
                      <a:pt x="10186" y="1114"/>
                      <a:pt x="10493" y="1260"/>
                      <a:pt x="10677" y="1187"/>
                    </a:cubicBezTo>
                    <a:cubicBezTo>
                      <a:pt x="10861" y="1187"/>
                      <a:pt x="11475" y="1114"/>
                      <a:pt x="11475" y="1114"/>
                    </a:cubicBezTo>
                    <a:cubicBezTo>
                      <a:pt x="11475" y="1114"/>
                      <a:pt x="11782" y="1114"/>
                      <a:pt x="11905" y="1114"/>
                    </a:cubicBezTo>
                    <a:cubicBezTo>
                      <a:pt x="12027" y="1114"/>
                      <a:pt x="12580" y="1040"/>
                      <a:pt x="12702" y="1040"/>
                    </a:cubicBezTo>
                    <a:cubicBezTo>
                      <a:pt x="12825" y="1040"/>
                      <a:pt x="13193" y="967"/>
                      <a:pt x="13255" y="894"/>
                    </a:cubicBezTo>
                    <a:cubicBezTo>
                      <a:pt x="13377" y="894"/>
                      <a:pt x="14114" y="821"/>
                      <a:pt x="14175" y="821"/>
                    </a:cubicBezTo>
                    <a:cubicBezTo>
                      <a:pt x="14298" y="821"/>
                      <a:pt x="15464" y="674"/>
                      <a:pt x="15464" y="674"/>
                    </a:cubicBezTo>
                    <a:cubicBezTo>
                      <a:pt x="15955" y="308"/>
                      <a:pt x="15955" y="308"/>
                      <a:pt x="15955" y="308"/>
                    </a:cubicBezTo>
                    <a:cubicBezTo>
                      <a:pt x="16507" y="162"/>
                      <a:pt x="16507" y="162"/>
                      <a:pt x="16507" y="162"/>
                    </a:cubicBezTo>
                    <a:cubicBezTo>
                      <a:pt x="16507" y="162"/>
                      <a:pt x="16691" y="-58"/>
                      <a:pt x="16691" y="15"/>
                    </a:cubicBezTo>
                    <a:cubicBezTo>
                      <a:pt x="16752" y="162"/>
                      <a:pt x="16875" y="381"/>
                      <a:pt x="16875" y="381"/>
                    </a:cubicBezTo>
                    <a:cubicBezTo>
                      <a:pt x="16875" y="381"/>
                      <a:pt x="17550" y="381"/>
                      <a:pt x="17550" y="381"/>
                    </a:cubicBezTo>
                    <a:cubicBezTo>
                      <a:pt x="17550" y="455"/>
                      <a:pt x="17734" y="894"/>
                      <a:pt x="17734" y="894"/>
                    </a:cubicBezTo>
                    <a:cubicBezTo>
                      <a:pt x="17918" y="1114"/>
                      <a:pt x="17918" y="1114"/>
                      <a:pt x="17918" y="1114"/>
                    </a:cubicBezTo>
                    <a:cubicBezTo>
                      <a:pt x="17918" y="1114"/>
                      <a:pt x="17980" y="1480"/>
                      <a:pt x="17980" y="1699"/>
                    </a:cubicBezTo>
                    <a:cubicBezTo>
                      <a:pt x="18041" y="1846"/>
                      <a:pt x="18470" y="2724"/>
                      <a:pt x="18470" y="2724"/>
                    </a:cubicBezTo>
                    <a:cubicBezTo>
                      <a:pt x="18777" y="3530"/>
                      <a:pt x="18777" y="3530"/>
                      <a:pt x="18777" y="3530"/>
                    </a:cubicBezTo>
                    <a:cubicBezTo>
                      <a:pt x="19268" y="4335"/>
                      <a:pt x="19268" y="4335"/>
                      <a:pt x="19268" y="4335"/>
                    </a:cubicBezTo>
                    <a:cubicBezTo>
                      <a:pt x="19330" y="4921"/>
                      <a:pt x="19330" y="4921"/>
                      <a:pt x="19330" y="4921"/>
                    </a:cubicBezTo>
                    <a:cubicBezTo>
                      <a:pt x="19330" y="4921"/>
                      <a:pt x="19514" y="5141"/>
                      <a:pt x="19514" y="5287"/>
                    </a:cubicBezTo>
                    <a:cubicBezTo>
                      <a:pt x="19514" y="5360"/>
                      <a:pt x="19514" y="5580"/>
                      <a:pt x="19514" y="5653"/>
                    </a:cubicBezTo>
                    <a:cubicBezTo>
                      <a:pt x="19575" y="5653"/>
                      <a:pt x="19636" y="6019"/>
                      <a:pt x="19575" y="6019"/>
                    </a:cubicBezTo>
                    <a:cubicBezTo>
                      <a:pt x="19514" y="6093"/>
                      <a:pt x="19268" y="6532"/>
                      <a:pt x="19268" y="6532"/>
                    </a:cubicBezTo>
                    <a:cubicBezTo>
                      <a:pt x="19023" y="6678"/>
                      <a:pt x="19023" y="6678"/>
                      <a:pt x="19023" y="6678"/>
                    </a:cubicBezTo>
                    <a:cubicBezTo>
                      <a:pt x="18716" y="7191"/>
                      <a:pt x="18716" y="7191"/>
                      <a:pt x="18716" y="7191"/>
                    </a:cubicBezTo>
                    <a:cubicBezTo>
                      <a:pt x="18532" y="7850"/>
                      <a:pt x="18532" y="7850"/>
                      <a:pt x="18532" y="7850"/>
                    </a:cubicBezTo>
                    <a:cubicBezTo>
                      <a:pt x="18470" y="8069"/>
                      <a:pt x="18470" y="8069"/>
                      <a:pt x="18470" y="8069"/>
                    </a:cubicBezTo>
                    <a:cubicBezTo>
                      <a:pt x="18470" y="8069"/>
                      <a:pt x="18532" y="8289"/>
                      <a:pt x="18593" y="8289"/>
                    </a:cubicBezTo>
                    <a:cubicBezTo>
                      <a:pt x="18716" y="8289"/>
                      <a:pt x="19145" y="8362"/>
                      <a:pt x="19145" y="8362"/>
                    </a:cubicBezTo>
                    <a:cubicBezTo>
                      <a:pt x="19514" y="8655"/>
                      <a:pt x="19514" y="8655"/>
                      <a:pt x="19514" y="8655"/>
                    </a:cubicBezTo>
                    <a:cubicBezTo>
                      <a:pt x="19514" y="8948"/>
                      <a:pt x="19514" y="8948"/>
                      <a:pt x="19514" y="8948"/>
                    </a:cubicBezTo>
                    <a:cubicBezTo>
                      <a:pt x="19514" y="8948"/>
                      <a:pt x="19575" y="9534"/>
                      <a:pt x="19575" y="9607"/>
                    </a:cubicBezTo>
                    <a:cubicBezTo>
                      <a:pt x="19575" y="9607"/>
                      <a:pt x="19514" y="10120"/>
                      <a:pt x="19514" y="10120"/>
                    </a:cubicBezTo>
                    <a:cubicBezTo>
                      <a:pt x="19514" y="10120"/>
                      <a:pt x="19636" y="10413"/>
                      <a:pt x="19636" y="10486"/>
                    </a:cubicBezTo>
                    <a:cubicBezTo>
                      <a:pt x="19698" y="10559"/>
                      <a:pt x="19820" y="10705"/>
                      <a:pt x="19820" y="10779"/>
                    </a:cubicBezTo>
                    <a:cubicBezTo>
                      <a:pt x="19882" y="10779"/>
                      <a:pt x="19882" y="10852"/>
                      <a:pt x="19882" y="10852"/>
                    </a:cubicBezTo>
                    <a:cubicBezTo>
                      <a:pt x="20005" y="11218"/>
                      <a:pt x="20005" y="11218"/>
                      <a:pt x="20005" y="11218"/>
                    </a:cubicBezTo>
                    <a:cubicBezTo>
                      <a:pt x="20005" y="11511"/>
                      <a:pt x="20005" y="11511"/>
                      <a:pt x="20005" y="11511"/>
                    </a:cubicBezTo>
                    <a:cubicBezTo>
                      <a:pt x="20005" y="11511"/>
                      <a:pt x="20005" y="11730"/>
                      <a:pt x="20127" y="11730"/>
                    </a:cubicBezTo>
                    <a:cubicBezTo>
                      <a:pt x="20250" y="11730"/>
                      <a:pt x="20311" y="11804"/>
                      <a:pt x="20311" y="11950"/>
                    </a:cubicBezTo>
                    <a:cubicBezTo>
                      <a:pt x="20311" y="12097"/>
                      <a:pt x="20618" y="12243"/>
                      <a:pt x="20618" y="12243"/>
                    </a:cubicBezTo>
                    <a:cubicBezTo>
                      <a:pt x="20618" y="12243"/>
                      <a:pt x="20618" y="12536"/>
                      <a:pt x="20680" y="12609"/>
                    </a:cubicBezTo>
                    <a:cubicBezTo>
                      <a:pt x="20802" y="12682"/>
                      <a:pt x="20925" y="12756"/>
                      <a:pt x="21109" y="12756"/>
                    </a:cubicBezTo>
                    <a:cubicBezTo>
                      <a:pt x="21293" y="12829"/>
                      <a:pt x="21232" y="13122"/>
                      <a:pt x="21355" y="13195"/>
                    </a:cubicBezTo>
                    <a:cubicBezTo>
                      <a:pt x="21477" y="13268"/>
                      <a:pt x="21600" y="13415"/>
                      <a:pt x="21477" y="13415"/>
                    </a:cubicBezTo>
                    <a:cubicBezTo>
                      <a:pt x="21416" y="13488"/>
                      <a:pt x="21232" y="13488"/>
                      <a:pt x="21232" y="13488"/>
                    </a:cubicBezTo>
                    <a:cubicBezTo>
                      <a:pt x="21232" y="13488"/>
                      <a:pt x="21170" y="13561"/>
                      <a:pt x="21170" y="13707"/>
                    </a:cubicBezTo>
                    <a:cubicBezTo>
                      <a:pt x="21232" y="13781"/>
                      <a:pt x="21232" y="13781"/>
                      <a:pt x="21232" y="13781"/>
                    </a:cubicBezTo>
                    <a:cubicBezTo>
                      <a:pt x="21477" y="14147"/>
                      <a:pt x="21477" y="14147"/>
                      <a:pt x="21477" y="14147"/>
                    </a:cubicBezTo>
                    <a:cubicBezTo>
                      <a:pt x="21477" y="14586"/>
                      <a:pt x="21477" y="14586"/>
                      <a:pt x="21477" y="14586"/>
                    </a:cubicBezTo>
                    <a:cubicBezTo>
                      <a:pt x="21477" y="14586"/>
                      <a:pt x="21477" y="14733"/>
                      <a:pt x="21477" y="14879"/>
                    </a:cubicBezTo>
                    <a:cubicBezTo>
                      <a:pt x="21477" y="14952"/>
                      <a:pt x="21416" y="15099"/>
                      <a:pt x="21293" y="15099"/>
                    </a:cubicBezTo>
                    <a:cubicBezTo>
                      <a:pt x="21170" y="15099"/>
                      <a:pt x="21170" y="15318"/>
                      <a:pt x="21109" y="15318"/>
                    </a:cubicBezTo>
                    <a:cubicBezTo>
                      <a:pt x="21048" y="15391"/>
                      <a:pt x="20925" y="15172"/>
                      <a:pt x="20864" y="15391"/>
                    </a:cubicBezTo>
                    <a:cubicBezTo>
                      <a:pt x="20802" y="15684"/>
                      <a:pt x="20680" y="15904"/>
                      <a:pt x="20680" y="15977"/>
                    </a:cubicBezTo>
                    <a:cubicBezTo>
                      <a:pt x="20618" y="16050"/>
                      <a:pt x="20434" y="16124"/>
                      <a:pt x="20434" y="16270"/>
                    </a:cubicBezTo>
                    <a:cubicBezTo>
                      <a:pt x="20373" y="16417"/>
                      <a:pt x="20373" y="16270"/>
                      <a:pt x="20250" y="16636"/>
                    </a:cubicBezTo>
                    <a:cubicBezTo>
                      <a:pt x="20127" y="17002"/>
                      <a:pt x="20066" y="17149"/>
                      <a:pt x="20066" y="17149"/>
                    </a:cubicBezTo>
                    <a:cubicBezTo>
                      <a:pt x="19514" y="18027"/>
                      <a:pt x="19514" y="18027"/>
                      <a:pt x="19514" y="18027"/>
                    </a:cubicBezTo>
                    <a:cubicBezTo>
                      <a:pt x="19514" y="18027"/>
                      <a:pt x="19207" y="18613"/>
                      <a:pt x="19207" y="18686"/>
                    </a:cubicBezTo>
                    <a:cubicBezTo>
                      <a:pt x="19207" y="18760"/>
                      <a:pt x="19207" y="19053"/>
                      <a:pt x="19207" y="19053"/>
                    </a:cubicBezTo>
                    <a:cubicBezTo>
                      <a:pt x="19452" y="19345"/>
                      <a:pt x="19452" y="19345"/>
                      <a:pt x="19452" y="19345"/>
                    </a:cubicBezTo>
                    <a:cubicBezTo>
                      <a:pt x="19452" y="19638"/>
                      <a:pt x="19452" y="19638"/>
                      <a:pt x="19452" y="19638"/>
                    </a:cubicBezTo>
                    <a:cubicBezTo>
                      <a:pt x="19452" y="19638"/>
                      <a:pt x="19452" y="19858"/>
                      <a:pt x="19514" y="19931"/>
                    </a:cubicBezTo>
                    <a:cubicBezTo>
                      <a:pt x="19575" y="19931"/>
                      <a:pt x="19575" y="19931"/>
                      <a:pt x="19575" y="19931"/>
                    </a:cubicBezTo>
                    <a:cubicBezTo>
                      <a:pt x="19514" y="20151"/>
                      <a:pt x="19514" y="20151"/>
                      <a:pt x="19514" y="20151"/>
                    </a:cubicBezTo>
                    <a:cubicBezTo>
                      <a:pt x="19514" y="20151"/>
                      <a:pt x="19575" y="20370"/>
                      <a:pt x="19636" y="20370"/>
                    </a:cubicBezTo>
                    <a:cubicBezTo>
                      <a:pt x="19636" y="20370"/>
                      <a:pt x="19759" y="20444"/>
                      <a:pt x="19759" y="20444"/>
                    </a:cubicBezTo>
                    <a:cubicBezTo>
                      <a:pt x="19759" y="20444"/>
                      <a:pt x="19882" y="20590"/>
                      <a:pt x="19882" y="20590"/>
                    </a:cubicBezTo>
                    <a:cubicBezTo>
                      <a:pt x="19943" y="20663"/>
                      <a:pt x="19882" y="20810"/>
                      <a:pt x="19882" y="20810"/>
                    </a:cubicBezTo>
                    <a:cubicBezTo>
                      <a:pt x="19882" y="20810"/>
                      <a:pt x="19882" y="20883"/>
                      <a:pt x="19820" y="20883"/>
                    </a:cubicBezTo>
                    <a:cubicBezTo>
                      <a:pt x="19759" y="20883"/>
                      <a:pt x="19759" y="20883"/>
                      <a:pt x="19636" y="20883"/>
                    </a:cubicBezTo>
                    <a:cubicBezTo>
                      <a:pt x="19575" y="20810"/>
                      <a:pt x="19391" y="20810"/>
                      <a:pt x="19330" y="20810"/>
                    </a:cubicBezTo>
                    <a:cubicBezTo>
                      <a:pt x="19268" y="20810"/>
                      <a:pt x="19268" y="20810"/>
                      <a:pt x="19268" y="20810"/>
                    </a:cubicBezTo>
                    <a:cubicBezTo>
                      <a:pt x="19207" y="20810"/>
                      <a:pt x="19207" y="20810"/>
                      <a:pt x="19145" y="20883"/>
                    </a:cubicBezTo>
                    <a:cubicBezTo>
                      <a:pt x="19145" y="20810"/>
                      <a:pt x="19145" y="20810"/>
                      <a:pt x="19145" y="20810"/>
                    </a:cubicBezTo>
                    <a:cubicBezTo>
                      <a:pt x="19145" y="20737"/>
                      <a:pt x="19145" y="20663"/>
                      <a:pt x="19145" y="20663"/>
                    </a:cubicBezTo>
                    <a:cubicBezTo>
                      <a:pt x="19145" y="20663"/>
                      <a:pt x="18961" y="20663"/>
                      <a:pt x="18961" y="20663"/>
                    </a:cubicBezTo>
                    <a:cubicBezTo>
                      <a:pt x="18900" y="20663"/>
                      <a:pt x="18839" y="20663"/>
                      <a:pt x="18839" y="20663"/>
                    </a:cubicBezTo>
                    <a:cubicBezTo>
                      <a:pt x="18839" y="20663"/>
                      <a:pt x="18716" y="20590"/>
                      <a:pt x="18716" y="20590"/>
                    </a:cubicBezTo>
                    <a:cubicBezTo>
                      <a:pt x="18716" y="20590"/>
                      <a:pt x="18655" y="20590"/>
                      <a:pt x="18655" y="20590"/>
                    </a:cubicBezTo>
                    <a:cubicBezTo>
                      <a:pt x="18655" y="20517"/>
                      <a:pt x="18593" y="20590"/>
                      <a:pt x="18593" y="20590"/>
                    </a:cubicBezTo>
                    <a:cubicBezTo>
                      <a:pt x="18532" y="20590"/>
                      <a:pt x="18532" y="20590"/>
                      <a:pt x="18532" y="20590"/>
                    </a:cubicBezTo>
                    <a:cubicBezTo>
                      <a:pt x="18409" y="20590"/>
                      <a:pt x="18409" y="20590"/>
                      <a:pt x="18409" y="20590"/>
                    </a:cubicBezTo>
                    <a:cubicBezTo>
                      <a:pt x="18409" y="20590"/>
                      <a:pt x="18409" y="20517"/>
                      <a:pt x="18409" y="20517"/>
                    </a:cubicBezTo>
                    <a:cubicBezTo>
                      <a:pt x="18409" y="20444"/>
                      <a:pt x="18348" y="20517"/>
                      <a:pt x="18348" y="20517"/>
                    </a:cubicBezTo>
                    <a:cubicBezTo>
                      <a:pt x="18348" y="20517"/>
                      <a:pt x="18225" y="20517"/>
                      <a:pt x="18225" y="20517"/>
                    </a:cubicBezTo>
                    <a:cubicBezTo>
                      <a:pt x="18225" y="20444"/>
                      <a:pt x="18164" y="20444"/>
                      <a:pt x="18164" y="20444"/>
                    </a:cubicBezTo>
                    <a:cubicBezTo>
                      <a:pt x="18164" y="20444"/>
                      <a:pt x="17980" y="20444"/>
                      <a:pt x="17918" y="20444"/>
                    </a:cubicBezTo>
                    <a:cubicBezTo>
                      <a:pt x="17918" y="20370"/>
                      <a:pt x="17918" y="20370"/>
                      <a:pt x="17918" y="20370"/>
                    </a:cubicBezTo>
                    <a:cubicBezTo>
                      <a:pt x="17918" y="20370"/>
                      <a:pt x="17918" y="20297"/>
                      <a:pt x="17918" y="20224"/>
                    </a:cubicBezTo>
                    <a:cubicBezTo>
                      <a:pt x="17918" y="20224"/>
                      <a:pt x="17857" y="20224"/>
                      <a:pt x="17857" y="20151"/>
                    </a:cubicBezTo>
                    <a:cubicBezTo>
                      <a:pt x="17857" y="20151"/>
                      <a:pt x="17795" y="20078"/>
                      <a:pt x="17795" y="20078"/>
                    </a:cubicBezTo>
                    <a:cubicBezTo>
                      <a:pt x="17795" y="20004"/>
                      <a:pt x="17734" y="20004"/>
                      <a:pt x="17734" y="19931"/>
                    </a:cubicBezTo>
                    <a:cubicBezTo>
                      <a:pt x="17734" y="19931"/>
                      <a:pt x="17673" y="20004"/>
                      <a:pt x="17673" y="20004"/>
                    </a:cubicBezTo>
                    <a:cubicBezTo>
                      <a:pt x="17611" y="20004"/>
                      <a:pt x="17550" y="19931"/>
                      <a:pt x="17550" y="19931"/>
                    </a:cubicBezTo>
                    <a:cubicBezTo>
                      <a:pt x="17489" y="19858"/>
                      <a:pt x="17489" y="19858"/>
                      <a:pt x="17489" y="19858"/>
                    </a:cubicBezTo>
                    <a:cubicBezTo>
                      <a:pt x="17489" y="19858"/>
                      <a:pt x="17427" y="19858"/>
                      <a:pt x="17366" y="19858"/>
                    </a:cubicBezTo>
                    <a:cubicBezTo>
                      <a:pt x="17366" y="19858"/>
                      <a:pt x="17366" y="20004"/>
                      <a:pt x="17366" y="20004"/>
                    </a:cubicBezTo>
                    <a:cubicBezTo>
                      <a:pt x="17366" y="20004"/>
                      <a:pt x="17305" y="20004"/>
                      <a:pt x="17243" y="19931"/>
                    </a:cubicBezTo>
                    <a:cubicBezTo>
                      <a:pt x="17243" y="19931"/>
                      <a:pt x="17182" y="19858"/>
                      <a:pt x="17120" y="19858"/>
                    </a:cubicBezTo>
                    <a:cubicBezTo>
                      <a:pt x="17120" y="19858"/>
                      <a:pt x="17059" y="19858"/>
                      <a:pt x="16998" y="19785"/>
                    </a:cubicBezTo>
                    <a:cubicBezTo>
                      <a:pt x="16998" y="19785"/>
                      <a:pt x="16936" y="19785"/>
                      <a:pt x="16936" y="19785"/>
                    </a:cubicBezTo>
                    <a:cubicBezTo>
                      <a:pt x="16936" y="19785"/>
                      <a:pt x="16691" y="19858"/>
                      <a:pt x="16691" y="19858"/>
                    </a:cubicBezTo>
                    <a:cubicBezTo>
                      <a:pt x="16691" y="19858"/>
                      <a:pt x="16691" y="19931"/>
                      <a:pt x="16630" y="19931"/>
                    </a:cubicBezTo>
                    <a:cubicBezTo>
                      <a:pt x="16630" y="20004"/>
                      <a:pt x="16568" y="19931"/>
                      <a:pt x="16568" y="19931"/>
                    </a:cubicBezTo>
                    <a:cubicBezTo>
                      <a:pt x="16568" y="19931"/>
                      <a:pt x="16507" y="19931"/>
                      <a:pt x="16445" y="19931"/>
                    </a:cubicBezTo>
                    <a:cubicBezTo>
                      <a:pt x="16445" y="19931"/>
                      <a:pt x="16384" y="19931"/>
                      <a:pt x="16384" y="19931"/>
                    </a:cubicBezTo>
                    <a:cubicBezTo>
                      <a:pt x="16384" y="19931"/>
                      <a:pt x="16323" y="19858"/>
                      <a:pt x="16261" y="19858"/>
                    </a:cubicBezTo>
                    <a:cubicBezTo>
                      <a:pt x="16261" y="19858"/>
                      <a:pt x="16200" y="19858"/>
                      <a:pt x="16200" y="19858"/>
                    </a:cubicBezTo>
                    <a:cubicBezTo>
                      <a:pt x="16200" y="19858"/>
                      <a:pt x="16139" y="19931"/>
                      <a:pt x="16139" y="19931"/>
                    </a:cubicBezTo>
                    <a:cubicBezTo>
                      <a:pt x="16077" y="20004"/>
                      <a:pt x="16077" y="20004"/>
                      <a:pt x="16077" y="20004"/>
                    </a:cubicBezTo>
                    <a:cubicBezTo>
                      <a:pt x="16077" y="20078"/>
                      <a:pt x="16077" y="20078"/>
                      <a:pt x="16077" y="20078"/>
                    </a:cubicBezTo>
                    <a:cubicBezTo>
                      <a:pt x="15955" y="20004"/>
                      <a:pt x="15955" y="20004"/>
                      <a:pt x="15955" y="20004"/>
                    </a:cubicBezTo>
                    <a:cubicBezTo>
                      <a:pt x="15955" y="20004"/>
                      <a:pt x="15893" y="20004"/>
                      <a:pt x="15832" y="20004"/>
                    </a:cubicBezTo>
                    <a:cubicBezTo>
                      <a:pt x="15709" y="20078"/>
                      <a:pt x="15770" y="20151"/>
                      <a:pt x="15770" y="20151"/>
                    </a:cubicBezTo>
                    <a:cubicBezTo>
                      <a:pt x="15832" y="20151"/>
                      <a:pt x="15893" y="20297"/>
                      <a:pt x="15893" y="20297"/>
                    </a:cubicBezTo>
                    <a:cubicBezTo>
                      <a:pt x="15893" y="20297"/>
                      <a:pt x="15709" y="20370"/>
                      <a:pt x="15709" y="20370"/>
                    </a:cubicBezTo>
                    <a:cubicBezTo>
                      <a:pt x="15648" y="20444"/>
                      <a:pt x="15648" y="20444"/>
                      <a:pt x="15648" y="20517"/>
                    </a:cubicBezTo>
                    <a:cubicBezTo>
                      <a:pt x="15648" y="20517"/>
                      <a:pt x="15586" y="20590"/>
                      <a:pt x="15586" y="20663"/>
                    </a:cubicBezTo>
                    <a:cubicBezTo>
                      <a:pt x="15586" y="20663"/>
                      <a:pt x="15525" y="20590"/>
                      <a:pt x="15464" y="20590"/>
                    </a:cubicBezTo>
                    <a:cubicBezTo>
                      <a:pt x="15402" y="20590"/>
                      <a:pt x="15402" y="20517"/>
                      <a:pt x="15402" y="20517"/>
                    </a:cubicBezTo>
                    <a:cubicBezTo>
                      <a:pt x="15341" y="20590"/>
                      <a:pt x="15341" y="20590"/>
                      <a:pt x="15341" y="20590"/>
                    </a:cubicBezTo>
                    <a:cubicBezTo>
                      <a:pt x="15280" y="20590"/>
                      <a:pt x="15280" y="20590"/>
                      <a:pt x="15280" y="20590"/>
                    </a:cubicBezTo>
                    <a:cubicBezTo>
                      <a:pt x="15280" y="20590"/>
                      <a:pt x="15218" y="20517"/>
                      <a:pt x="15218" y="20444"/>
                    </a:cubicBezTo>
                    <a:cubicBezTo>
                      <a:pt x="15218" y="20444"/>
                      <a:pt x="15218" y="20444"/>
                      <a:pt x="15218" y="20444"/>
                    </a:cubicBezTo>
                    <a:cubicBezTo>
                      <a:pt x="15157" y="20444"/>
                      <a:pt x="15095" y="20444"/>
                      <a:pt x="15095" y="20370"/>
                    </a:cubicBezTo>
                    <a:cubicBezTo>
                      <a:pt x="15034" y="20224"/>
                      <a:pt x="15034" y="20224"/>
                      <a:pt x="15034" y="20224"/>
                    </a:cubicBezTo>
                    <a:cubicBezTo>
                      <a:pt x="15034" y="20224"/>
                      <a:pt x="14911" y="20297"/>
                      <a:pt x="14911" y="20370"/>
                    </a:cubicBezTo>
                    <a:cubicBezTo>
                      <a:pt x="14850" y="20370"/>
                      <a:pt x="14911" y="20370"/>
                      <a:pt x="14850" y="20297"/>
                    </a:cubicBezTo>
                    <a:cubicBezTo>
                      <a:pt x="14789" y="20297"/>
                      <a:pt x="14789" y="20370"/>
                      <a:pt x="14789" y="20370"/>
                    </a:cubicBezTo>
                    <a:cubicBezTo>
                      <a:pt x="14789" y="20370"/>
                      <a:pt x="14789" y="20370"/>
                      <a:pt x="14789" y="20370"/>
                    </a:cubicBezTo>
                    <a:cubicBezTo>
                      <a:pt x="14789" y="20444"/>
                      <a:pt x="14727" y="20444"/>
                      <a:pt x="14727" y="20444"/>
                    </a:cubicBezTo>
                    <a:cubicBezTo>
                      <a:pt x="14727" y="20517"/>
                      <a:pt x="14666" y="20444"/>
                      <a:pt x="14666" y="20444"/>
                    </a:cubicBezTo>
                    <a:cubicBezTo>
                      <a:pt x="14605" y="20444"/>
                      <a:pt x="14543" y="20444"/>
                      <a:pt x="14543" y="20444"/>
                    </a:cubicBezTo>
                    <a:cubicBezTo>
                      <a:pt x="14543" y="20444"/>
                      <a:pt x="14543" y="20370"/>
                      <a:pt x="14543" y="20370"/>
                    </a:cubicBezTo>
                    <a:cubicBezTo>
                      <a:pt x="14420" y="20444"/>
                      <a:pt x="14420" y="20444"/>
                      <a:pt x="14420" y="20444"/>
                    </a:cubicBezTo>
                    <a:cubicBezTo>
                      <a:pt x="14420" y="20444"/>
                      <a:pt x="14420" y="20517"/>
                      <a:pt x="14420" y="20517"/>
                    </a:cubicBezTo>
                    <a:cubicBezTo>
                      <a:pt x="14420" y="20517"/>
                      <a:pt x="14359" y="20517"/>
                      <a:pt x="14298" y="20590"/>
                    </a:cubicBezTo>
                    <a:cubicBezTo>
                      <a:pt x="14175" y="20590"/>
                      <a:pt x="14236" y="20517"/>
                      <a:pt x="14175" y="20590"/>
                    </a:cubicBezTo>
                    <a:cubicBezTo>
                      <a:pt x="14175" y="20590"/>
                      <a:pt x="14175" y="20590"/>
                      <a:pt x="14175" y="20663"/>
                    </a:cubicBezTo>
                    <a:cubicBezTo>
                      <a:pt x="14175" y="20663"/>
                      <a:pt x="14236" y="20663"/>
                      <a:pt x="14175" y="20737"/>
                    </a:cubicBezTo>
                    <a:cubicBezTo>
                      <a:pt x="14114" y="20810"/>
                      <a:pt x="14114" y="20737"/>
                      <a:pt x="14114" y="20737"/>
                    </a:cubicBezTo>
                    <a:cubicBezTo>
                      <a:pt x="14052" y="20737"/>
                      <a:pt x="13991" y="20810"/>
                      <a:pt x="13991" y="20810"/>
                    </a:cubicBezTo>
                    <a:cubicBezTo>
                      <a:pt x="13991" y="20810"/>
                      <a:pt x="13991" y="20883"/>
                      <a:pt x="13991" y="20883"/>
                    </a:cubicBezTo>
                    <a:cubicBezTo>
                      <a:pt x="13991" y="20883"/>
                      <a:pt x="13930" y="20883"/>
                      <a:pt x="13868" y="20883"/>
                    </a:cubicBezTo>
                    <a:cubicBezTo>
                      <a:pt x="13807" y="20883"/>
                      <a:pt x="13868" y="20956"/>
                      <a:pt x="13868" y="20956"/>
                    </a:cubicBezTo>
                    <a:cubicBezTo>
                      <a:pt x="13868" y="20956"/>
                      <a:pt x="13868" y="21029"/>
                      <a:pt x="13807" y="21103"/>
                    </a:cubicBezTo>
                    <a:cubicBezTo>
                      <a:pt x="13807" y="21103"/>
                      <a:pt x="13807" y="21176"/>
                      <a:pt x="13807" y="21249"/>
                    </a:cubicBezTo>
                    <a:cubicBezTo>
                      <a:pt x="13807" y="21249"/>
                      <a:pt x="13807" y="21249"/>
                      <a:pt x="13807" y="21396"/>
                    </a:cubicBezTo>
                    <a:cubicBezTo>
                      <a:pt x="13807" y="21469"/>
                      <a:pt x="13807" y="21469"/>
                      <a:pt x="13807" y="21469"/>
                    </a:cubicBezTo>
                    <a:cubicBezTo>
                      <a:pt x="13807" y="21469"/>
                      <a:pt x="13745" y="21469"/>
                      <a:pt x="13745" y="21469"/>
                    </a:cubicBezTo>
                    <a:cubicBezTo>
                      <a:pt x="13745" y="21396"/>
                      <a:pt x="13684" y="21469"/>
                      <a:pt x="13684" y="21469"/>
                    </a:cubicBezTo>
                    <a:cubicBezTo>
                      <a:pt x="13684" y="21469"/>
                      <a:pt x="13623" y="21396"/>
                      <a:pt x="13623" y="21322"/>
                    </a:cubicBezTo>
                    <a:cubicBezTo>
                      <a:pt x="13623" y="21322"/>
                      <a:pt x="13561" y="21322"/>
                      <a:pt x="13561" y="21322"/>
                    </a:cubicBezTo>
                    <a:cubicBezTo>
                      <a:pt x="13561" y="21322"/>
                      <a:pt x="13439" y="21396"/>
                      <a:pt x="13439" y="21396"/>
                    </a:cubicBezTo>
                    <a:cubicBezTo>
                      <a:pt x="13439" y="21396"/>
                      <a:pt x="13439" y="21469"/>
                      <a:pt x="13439" y="21469"/>
                    </a:cubicBezTo>
                    <a:cubicBezTo>
                      <a:pt x="13377" y="21469"/>
                      <a:pt x="13255" y="21542"/>
                      <a:pt x="13255" y="21542"/>
                    </a:cubicBezTo>
                    <a:cubicBezTo>
                      <a:pt x="13255" y="21542"/>
                      <a:pt x="13193" y="21542"/>
                      <a:pt x="13193" y="21542"/>
                    </a:cubicBezTo>
                    <a:cubicBezTo>
                      <a:pt x="13132" y="21469"/>
                      <a:pt x="13132" y="21469"/>
                      <a:pt x="13132" y="21469"/>
                    </a:cubicBezTo>
                    <a:cubicBezTo>
                      <a:pt x="13132" y="21396"/>
                      <a:pt x="13132" y="21396"/>
                      <a:pt x="13132" y="21396"/>
                    </a:cubicBezTo>
                    <a:cubicBezTo>
                      <a:pt x="13255" y="21249"/>
                      <a:pt x="13255" y="21249"/>
                      <a:pt x="13255" y="21249"/>
                    </a:cubicBezTo>
                    <a:cubicBezTo>
                      <a:pt x="13193" y="21029"/>
                      <a:pt x="13193" y="21029"/>
                      <a:pt x="13193" y="21029"/>
                    </a:cubicBezTo>
                    <a:cubicBezTo>
                      <a:pt x="13070" y="20883"/>
                      <a:pt x="13070" y="20883"/>
                      <a:pt x="13070" y="20883"/>
                    </a:cubicBezTo>
                    <a:cubicBezTo>
                      <a:pt x="13070" y="20810"/>
                      <a:pt x="13070" y="20810"/>
                      <a:pt x="13070" y="20810"/>
                    </a:cubicBezTo>
                    <a:cubicBezTo>
                      <a:pt x="12886" y="20810"/>
                      <a:pt x="12886" y="20810"/>
                      <a:pt x="12886" y="20810"/>
                    </a:cubicBezTo>
                    <a:cubicBezTo>
                      <a:pt x="12764" y="20737"/>
                      <a:pt x="12764" y="20737"/>
                      <a:pt x="12764" y="20737"/>
                    </a:cubicBezTo>
                    <a:cubicBezTo>
                      <a:pt x="12702" y="20663"/>
                      <a:pt x="12702" y="20663"/>
                      <a:pt x="12702" y="20663"/>
                    </a:cubicBezTo>
                    <a:cubicBezTo>
                      <a:pt x="12518" y="20517"/>
                      <a:pt x="12518" y="20517"/>
                      <a:pt x="12518" y="20517"/>
                    </a:cubicBezTo>
                    <a:cubicBezTo>
                      <a:pt x="12395" y="20078"/>
                      <a:pt x="12395" y="20078"/>
                      <a:pt x="12395" y="20078"/>
                    </a:cubicBezTo>
                    <a:cubicBezTo>
                      <a:pt x="12211" y="20078"/>
                      <a:pt x="12211" y="20078"/>
                      <a:pt x="12211" y="20078"/>
                    </a:cubicBezTo>
                    <a:cubicBezTo>
                      <a:pt x="12211" y="20078"/>
                      <a:pt x="12089" y="20224"/>
                      <a:pt x="12089" y="20297"/>
                    </a:cubicBezTo>
                    <a:cubicBezTo>
                      <a:pt x="12089" y="20370"/>
                      <a:pt x="11966" y="20370"/>
                      <a:pt x="11966" y="20370"/>
                    </a:cubicBezTo>
                    <a:cubicBezTo>
                      <a:pt x="11843" y="20590"/>
                      <a:pt x="11843" y="20590"/>
                      <a:pt x="11843" y="20590"/>
                    </a:cubicBezTo>
                    <a:cubicBezTo>
                      <a:pt x="11843" y="20590"/>
                      <a:pt x="11843" y="20883"/>
                      <a:pt x="11843" y="20956"/>
                    </a:cubicBezTo>
                    <a:cubicBezTo>
                      <a:pt x="11843" y="21029"/>
                      <a:pt x="11720" y="20883"/>
                      <a:pt x="11720" y="20883"/>
                    </a:cubicBezTo>
                    <a:cubicBezTo>
                      <a:pt x="11720" y="20883"/>
                      <a:pt x="11598" y="20956"/>
                      <a:pt x="11536" y="21029"/>
                    </a:cubicBezTo>
                    <a:cubicBezTo>
                      <a:pt x="11475" y="21103"/>
                      <a:pt x="11352" y="21103"/>
                      <a:pt x="11352" y="21103"/>
                    </a:cubicBezTo>
                    <a:cubicBezTo>
                      <a:pt x="11352" y="21103"/>
                      <a:pt x="11291" y="20956"/>
                      <a:pt x="11230" y="20883"/>
                    </a:cubicBezTo>
                    <a:cubicBezTo>
                      <a:pt x="11230" y="20883"/>
                      <a:pt x="11230" y="20810"/>
                      <a:pt x="11230" y="20663"/>
                    </a:cubicBezTo>
                    <a:cubicBezTo>
                      <a:pt x="11230" y="20590"/>
                      <a:pt x="11107" y="20737"/>
                      <a:pt x="11107" y="20737"/>
                    </a:cubicBezTo>
                    <a:cubicBezTo>
                      <a:pt x="11107" y="20737"/>
                      <a:pt x="11107" y="20737"/>
                      <a:pt x="11107" y="20737"/>
                    </a:cubicBezTo>
                    <a:cubicBezTo>
                      <a:pt x="11107" y="20663"/>
                      <a:pt x="11107" y="20663"/>
                      <a:pt x="11107" y="20663"/>
                    </a:cubicBezTo>
                    <a:cubicBezTo>
                      <a:pt x="11045" y="20517"/>
                      <a:pt x="10984" y="20444"/>
                      <a:pt x="10984" y="20444"/>
                    </a:cubicBezTo>
                    <a:cubicBezTo>
                      <a:pt x="10984" y="20444"/>
                      <a:pt x="10923" y="20297"/>
                      <a:pt x="10923" y="20151"/>
                    </a:cubicBezTo>
                    <a:cubicBezTo>
                      <a:pt x="10923" y="20078"/>
                      <a:pt x="10677" y="19931"/>
                      <a:pt x="10677" y="19931"/>
                    </a:cubicBezTo>
                    <a:cubicBezTo>
                      <a:pt x="10677" y="19931"/>
                      <a:pt x="10739" y="20078"/>
                      <a:pt x="10616" y="19931"/>
                    </a:cubicBezTo>
                    <a:cubicBezTo>
                      <a:pt x="10493" y="19711"/>
                      <a:pt x="10370" y="19711"/>
                      <a:pt x="10370" y="19711"/>
                    </a:cubicBezTo>
                    <a:cubicBezTo>
                      <a:pt x="10309" y="19126"/>
                      <a:pt x="10309" y="19126"/>
                      <a:pt x="10309" y="19126"/>
                    </a:cubicBezTo>
                    <a:cubicBezTo>
                      <a:pt x="9818" y="19272"/>
                      <a:pt x="9818" y="19272"/>
                      <a:pt x="9818" y="19272"/>
                    </a:cubicBezTo>
                    <a:cubicBezTo>
                      <a:pt x="9818" y="19272"/>
                      <a:pt x="9511" y="19126"/>
                      <a:pt x="9450" y="19053"/>
                    </a:cubicBezTo>
                    <a:cubicBezTo>
                      <a:pt x="9389" y="18979"/>
                      <a:pt x="9205" y="18906"/>
                      <a:pt x="9205" y="18906"/>
                    </a:cubicBezTo>
                    <a:cubicBezTo>
                      <a:pt x="9020" y="19126"/>
                      <a:pt x="9020" y="19126"/>
                      <a:pt x="9020" y="19126"/>
                    </a:cubicBezTo>
                    <a:cubicBezTo>
                      <a:pt x="8836" y="19126"/>
                      <a:pt x="8836" y="19126"/>
                      <a:pt x="8836" y="19126"/>
                    </a:cubicBezTo>
                    <a:cubicBezTo>
                      <a:pt x="8836" y="19126"/>
                      <a:pt x="8591" y="19053"/>
                      <a:pt x="8530" y="18979"/>
                    </a:cubicBezTo>
                    <a:cubicBezTo>
                      <a:pt x="8407" y="18833"/>
                      <a:pt x="8468" y="18760"/>
                      <a:pt x="8407" y="18760"/>
                    </a:cubicBezTo>
                    <a:cubicBezTo>
                      <a:pt x="8284" y="18760"/>
                      <a:pt x="8223" y="18613"/>
                      <a:pt x="8223" y="18613"/>
                    </a:cubicBezTo>
                    <a:cubicBezTo>
                      <a:pt x="8223" y="18613"/>
                      <a:pt x="8345" y="18394"/>
                      <a:pt x="8407" y="18320"/>
                    </a:cubicBezTo>
                    <a:cubicBezTo>
                      <a:pt x="8407" y="18247"/>
                      <a:pt x="8530" y="18320"/>
                      <a:pt x="8468" y="18101"/>
                    </a:cubicBezTo>
                    <a:cubicBezTo>
                      <a:pt x="8345" y="17954"/>
                      <a:pt x="8284" y="17881"/>
                      <a:pt x="8284" y="17881"/>
                    </a:cubicBezTo>
                    <a:cubicBezTo>
                      <a:pt x="8284" y="17881"/>
                      <a:pt x="8284" y="18027"/>
                      <a:pt x="8161" y="18101"/>
                    </a:cubicBezTo>
                    <a:cubicBezTo>
                      <a:pt x="8039" y="18101"/>
                      <a:pt x="7855" y="18174"/>
                      <a:pt x="7855" y="18174"/>
                    </a:cubicBezTo>
                    <a:cubicBezTo>
                      <a:pt x="7180" y="17808"/>
                      <a:pt x="7180" y="17808"/>
                      <a:pt x="7180" y="17808"/>
                    </a:cubicBezTo>
                    <a:cubicBezTo>
                      <a:pt x="7180" y="17808"/>
                      <a:pt x="6995" y="17735"/>
                      <a:pt x="6934" y="17735"/>
                    </a:cubicBezTo>
                    <a:cubicBezTo>
                      <a:pt x="6873" y="17808"/>
                      <a:pt x="6627" y="17735"/>
                      <a:pt x="6627" y="17735"/>
                    </a:cubicBezTo>
                    <a:cubicBezTo>
                      <a:pt x="6750" y="18027"/>
                      <a:pt x="6750" y="18027"/>
                      <a:pt x="6750" y="18027"/>
                    </a:cubicBezTo>
                    <a:cubicBezTo>
                      <a:pt x="6873" y="18467"/>
                      <a:pt x="6873" y="18467"/>
                      <a:pt x="6873" y="18467"/>
                    </a:cubicBezTo>
                    <a:cubicBezTo>
                      <a:pt x="6505" y="18613"/>
                      <a:pt x="6505" y="18613"/>
                      <a:pt x="6505" y="18613"/>
                    </a:cubicBezTo>
                    <a:cubicBezTo>
                      <a:pt x="6443" y="18979"/>
                      <a:pt x="6443" y="18979"/>
                      <a:pt x="6443" y="18979"/>
                    </a:cubicBezTo>
                    <a:cubicBezTo>
                      <a:pt x="6443" y="18979"/>
                      <a:pt x="6075" y="19272"/>
                      <a:pt x="6075" y="19126"/>
                    </a:cubicBezTo>
                    <a:cubicBezTo>
                      <a:pt x="6014" y="19053"/>
                      <a:pt x="5952" y="18760"/>
                      <a:pt x="5952" y="18760"/>
                    </a:cubicBezTo>
                    <a:cubicBezTo>
                      <a:pt x="5952" y="18760"/>
                      <a:pt x="5891" y="18613"/>
                      <a:pt x="5830" y="18540"/>
                    </a:cubicBezTo>
                    <a:cubicBezTo>
                      <a:pt x="5707" y="18467"/>
                      <a:pt x="5645" y="18394"/>
                      <a:pt x="5645" y="18394"/>
                    </a:cubicBezTo>
                    <a:cubicBezTo>
                      <a:pt x="5461" y="18320"/>
                      <a:pt x="5461" y="18320"/>
                      <a:pt x="5461" y="18320"/>
                    </a:cubicBezTo>
                    <a:cubicBezTo>
                      <a:pt x="5461" y="18320"/>
                      <a:pt x="5400" y="18027"/>
                      <a:pt x="5339" y="18027"/>
                    </a:cubicBezTo>
                    <a:cubicBezTo>
                      <a:pt x="5277" y="18027"/>
                      <a:pt x="5216" y="18027"/>
                      <a:pt x="5216" y="18027"/>
                    </a:cubicBezTo>
                    <a:cubicBezTo>
                      <a:pt x="5216" y="17808"/>
                      <a:pt x="5216" y="17808"/>
                      <a:pt x="5216" y="17808"/>
                    </a:cubicBezTo>
                    <a:cubicBezTo>
                      <a:pt x="5339" y="17588"/>
                      <a:pt x="5339" y="17588"/>
                      <a:pt x="5339" y="17588"/>
                    </a:cubicBezTo>
                    <a:cubicBezTo>
                      <a:pt x="5339" y="17588"/>
                      <a:pt x="5400" y="17661"/>
                      <a:pt x="5400" y="17368"/>
                    </a:cubicBezTo>
                    <a:cubicBezTo>
                      <a:pt x="5461" y="17002"/>
                      <a:pt x="5277" y="17002"/>
                      <a:pt x="5277" y="17002"/>
                    </a:cubicBezTo>
                    <a:cubicBezTo>
                      <a:pt x="5093" y="17076"/>
                      <a:pt x="5093" y="17076"/>
                      <a:pt x="5093" y="17076"/>
                    </a:cubicBezTo>
                    <a:cubicBezTo>
                      <a:pt x="4848" y="17222"/>
                      <a:pt x="4848" y="17222"/>
                      <a:pt x="4848" y="17222"/>
                    </a:cubicBezTo>
                    <a:cubicBezTo>
                      <a:pt x="4725" y="17222"/>
                      <a:pt x="4725" y="17222"/>
                      <a:pt x="4725" y="17222"/>
                    </a:cubicBezTo>
                    <a:cubicBezTo>
                      <a:pt x="4664" y="17222"/>
                      <a:pt x="4541" y="17002"/>
                      <a:pt x="4541" y="17002"/>
                    </a:cubicBezTo>
                    <a:cubicBezTo>
                      <a:pt x="4541" y="17002"/>
                      <a:pt x="4664" y="16783"/>
                      <a:pt x="4480" y="17002"/>
                    </a:cubicBezTo>
                    <a:cubicBezTo>
                      <a:pt x="4295" y="17222"/>
                      <a:pt x="4173" y="16929"/>
                      <a:pt x="4173" y="16929"/>
                    </a:cubicBezTo>
                    <a:cubicBezTo>
                      <a:pt x="4111" y="16856"/>
                      <a:pt x="4111" y="16856"/>
                      <a:pt x="4111" y="16856"/>
                    </a:cubicBezTo>
                    <a:cubicBezTo>
                      <a:pt x="4111" y="16856"/>
                      <a:pt x="4111" y="16856"/>
                      <a:pt x="4050" y="16856"/>
                    </a:cubicBezTo>
                    <a:cubicBezTo>
                      <a:pt x="3989" y="16929"/>
                      <a:pt x="3805" y="16929"/>
                      <a:pt x="3805" y="16856"/>
                    </a:cubicBezTo>
                    <a:cubicBezTo>
                      <a:pt x="3743" y="16709"/>
                      <a:pt x="3620" y="16636"/>
                      <a:pt x="3620" y="16636"/>
                    </a:cubicBezTo>
                    <a:cubicBezTo>
                      <a:pt x="3436" y="16709"/>
                      <a:pt x="3436" y="16709"/>
                      <a:pt x="3436" y="16709"/>
                    </a:cubicBezTo>
                    <a:cubicBezTo>
                      <a:pt x="3436" y="16709"/>
                      <a:pt x="3314" y="16709"/>
                      <a:pt x="3252" y="16709"/>
                    </a:cubicBezTo>
                    <a:cubicBezTo>
                      <a:pt x="3252" y="16636"/>
                      <a:pt x="3252" y="16563"/>
                      <a:pt x="3130" y="16490"/>
                    </a:cubicBezTo>
                    <a:cubicBezTo>
                      <a:pt x="3007" y="16417"/>
                      <a:pt x="2945" y="16197"/>
                      <a:pt x="2945" y="16197"/>
                    </a:cubicBezTo>
                    <a:cubicBezTo>
                      <a:pt x="2945" y="16197"/>
                      <a:pt x="3007" y="16050"/>
                      <a:pt x="2884" y="16050"/>
                    </a:cubicBezTo>
                    <a:cubicBezTo>
                      <a:pt x="2823" y="16050"/>
                      <a:pt x="2700" y="15977"/>
                      <a:pt x="2700" y="15977"/>
                    </a:cubicBezTo>
                    <a:cubicBezTo>
                      <a:pt x="2700" y="15977"/>
                      <a:pt x="2516" y="15831"/>
                      <a:pt x="2516" y="15904"/>
                    </a:cubicBezTo>
                    <a:cubicBezTo>
                      <a:pt x="2455" y="15977"/>
                      <a:pt x="2455" y="16124"/>
                      <a:pt x="2455" y="16197"/>
                    </a:cubicBezTo>
                    <a:cubicBezTo>
                      <a:pt x="2455" y="16197"/>
                      <a:pt x="2516" y="16417"/>
                      <a:pt x="2516" y="16417"/>
                    </a:cubicBezTo>
                    <a:cubicBezTo>
                      <a:pt x="2516" y="16417"/>
                      <a:pt x="2270" y="16563"/>
                      <a:pt x="2209" y="16563"/>
                    </a:cubicBezTo>
                    <a:cubicBezTo>
                      <a:pt x="2148" y="16563"/>
                      <a:pt x="2086" y="16636"/>
                      <a:pt x="2086" y="16490"/>
                    </a:cubicBezTo>
                    <a:cubicBezTo>
                      <a:pt x="2086" y="16417"/>
                      <a:pt x="2209" y="16050"/>
                      <a:pt x="2209" y="16050"/>
                    </a:cubicBezTo>
                    <a:cubicBezTo>
                      <a:pt x="2270" y="15977"/>
                      <a:pt x="2332" y="15904"/>
                      <a:pt x="2332" y="15904"/>
                    </a:cubicBezTo>
                    <a:cubicBezTo>
                      <a:pt x="2332" y="15904"/>
                      <a:pt x="2270" y="15758"/>
                      <a:pt x="2270" y="15684"/>
                    </a:cubicBezTo>
                    <a:cubicBezTo>
                      <a:pt x="2270" y="15611"/>
                      <a:pt x="2209" y="15611"/>
                      <a:pt x="2332" y="15391"/>
                    </a:cubicBezTo>
                    <a:cubicBezTo>
                      <a:pt x="2516" y="15172"/>
                      <a:pt x="2516" y="15025"/>
                      <a:pt x="2516" y="15025"/>
                    </a:cubicBezTo>
                    <a:cubicBezTo>
                      <a:pt x="2516" y="15025"/>
                      <a:pt x="2393" y="14806"/>
                      <a:pt x="2332" y="14733"/>
                    </a:cubicBezTo>
                    <a:cubicBezTo>
                      <a:pt x="2332" y="14733"/>
                      <a:pt x="2148" y="14440"/>
                      <a:pt x="2148" y="14440"/>
                    </a:cubicBezTo>
                    <a:cubicBezTo>
                      <a:pt x="2148" y="14366"/>
                      <a:pt x="2148" y="14220"/>
                      <a:pt x="2148" y="14220"/>
                    </a:cubicBezTo>
                    <a:cubicBezTo>
                      <a:pt x="2148" y="14220"/>
                      <a:pt x="2025" y="14074"/>
                      <a:pt x="1964" y="14074"/>
                    </a:cubicBezTo>
                    <a:cubicBezTo>
                      <a:pt x="1902" y="14074"/>
                      <a:pt x="1718" y="14000"/>
                      <a:pt x="1718" y="14000"/>
                    </a:cubicBezTo>
                    <a:cubicBezTo>
                      <a:pt x="1718" y="13781"/>
                      <a:pt x="1718" y="13781"/>
                      <a:pt x="1718" y="13781"/>
                    </a:cubicBezTo>
                    <a:cubicBezTo>
                      <a:pt x="1718" y="13415"/>
                      <a:pt x="1718" y="13415"/>
                      <a:pt x="1718" y="13415"/>
                    </a:cubicBezTo>
                    <a:cubicBezTo>
                      <a:pt x="1473" y="13048"/>
                      <a:pt x="1473" y="13048"/>
                      <a:pt x="1473" y="13048"/>
                    </a:cubicBezTo>
                    <a:cubicBezTo>
                      <a:pt x="1411" y="12829"/>
                      <a:pt x="1411" y="12829"/>
                      <a:pt x="1411" y="12829"/>
                    </a:cubicBezTo>
                    <a:cubicBezTo>
                      <a:pt x="1411" y="12829"/>
                      <a:pt x="1473" y="12682"/>
                      <a:pt x="1473" y="12536"/>
                    </a:cubicBezTo>
                    <a:cubicBezTo>
                      <a:pt x="1534" y="12463"/>
                      <a:pt x="1595" y="12243"/>
                      <a:pt x="1595" y="12243"/>
                    </a:cubicBezTo>
                    <a:cubicBezTo>
                      <a:pt x="1473" y="11950"/>
                      <a:pt x="1473" y="11950"/>
                      <a:pt x="1473" y="11950"/>
                    </a:cubicBezTo>
                    <a:cubicBezTo>
                      <a:pt x="1473" y="11950"/>
                      <a:pt x="1411" y="11877"/>
                      <a:pt x="1473" y="11804"/>
                    </a:cubicBezTo>
                    <a:cubicBezTo>
                      <a:pt x="1473" y="11730"/>
                      <a:pt x="1411" y="11291"/>
                      <a:pt x="1411" y="11291"/>
                    </a:cubicBezTo>
                    <a:cubicBezTo>
                      <a:pt x="1411" y="11291"/>
                      <a:pt x="1350" y="10852"/>
                      <a:pt x="1289" y="10925"/>
                    </a:cubicBezTo>
                    <a:cubicBezTo>
                      <a:pt x="1166" y="10925"/>
                      <a:pt x="1105" y="10632"/>
                      <a:pt x="1105" y="10632"/>
                    </a:cubicBezTo>
                    <a:cubicBezTo>
                      <a:pt x="1227" y="10120"/>
                      <a:pt x="1227" y="10120"/>
                      <a:pt x="1227" y="10120"/>
                    </a:cubicBezTo>
                    <a:cubicBezTo>
                      <a:pt x="1227" y="10120"/>
                      <a:pt x="1289" y="9754"/>
                      <a:pt x="1105" y="9607"/>
                    </a:cubicBezTo>
                    <a:cubicBezTo>
                      <a:pt x="920" y="9534"/>
                      <a:pt x="552" y="9314"/>
                      <a:pt x="491" y="9241"/>
                    </a:cubicBezTo>
                    <a:cubicBezTo>
                      <a:pt x="491" y="9241"/>
                      <a:pt x="307" y="9021"/>
                      <a:pt x="245" y="8948"/>
                    </a:cubicBezTo>
                    <a:cubicBezTo>
                      <a:pt x="184" y="8948"/>
                      <a:pt x="123" y="8875"/>
                      <a:pt x="123" y="8875"/>
                    </a:cubicBezTo>
                    <a:cubicBezTo>
                      <a:pt x="245" y="8216"/>
                      <a:pt x="245" y="8216"/>
                      <a:pt x="245" y="8216"/>
                    </a:cubicBezTo>
                    <a:cubicBezTo>
                      <a:pt x="552" y="7923"/>
                      <a:pt x="552" y="7923"/>
                      <a:pt x="552" y="7923"/>
                    </a:cubicBezTo>
                    <a:cubicBezTo>
                      <a:pt x="552" y="7337"/>
                      <a:pt x="552" y="7337"/>
                      <a:pt x="552" y="7337"/>
                    </a:cubicBezTo>
                    <a:cubicBezTo>
                      <a:pt x="552" y="6678"/>
                      <a:pt x="552" y="6678"/>
                      <a:pt x="552" y="6678"/>
                    </a:cubicBezTo>
                    <a:cubicBezTo>
                      <a:pt x="552" y="6678"/>
                      <a:pt x="614" y="6605"/>
                      <a:pt x="430" y="6312"/>
                    </a:cubicBezTo>
                    <a:cubicBezTo>
                      <a:pt x="307" y="6093"/>
                      <a:pt x="245" y="5800"/>
                      <a:pt x="245" y="5800"/>
                    </a:cubicBezTo>
                    <a:cubicBezTo>
                      <a:pt x="245" y="5726"/>
                      <a:pt x="184" y="5434"/>
                      <a:pt x="123" y="5360"/>
                    </a:cubicBezTo>
                    <a:cubicBezTo>
                      <a:pt x="123" y="5287"/>
                      <a:pt x="123" y="5214"/>
                      <a:pt x="123" y="5067"/>
                    </a:cubicBezTo>
                    <a:cubicBezTo>
                      <a:pt x="184" y="4994"/>
                      <a:pt x="0" y="4775"/>
                      <a:pt x="0" y="4775"/>
                    </a:cubicBezTo>
                    <a:cubicBezTo>
                      <a:pt x="0" y="4775"/>
                      <a:pt x="61" y="4628"/>
                      <a:pt x="123" y="4628"/>
                    </a:cubicBezTo>
                    <a:cubicBezTo>
                      <a:pt x="184" y="4628"/>
                      <a:pt x="245" y="4555"/>
                      <a:pt x="368" y="4555"/>
                    </a:cubicBezTo>
                    <a:cubicBezTo>
                      <a:pt x="491" y="4555"/>
                      <a:pt x="552" y="4408"/>
                      <a:pt x="675" y="4408"/>
                    </a:cubicBezTo>
                    <a:cubicBezTo>
                      <a:pt x="736" y="4335"/>
                      <a:pt x="736" y="4189"/>
                      <a:pt x="798" y="4189"/>
                    </a:cubicBezTo>
                    <a:cubicBezTo>
                      <a:pt x="920" y="4116"/>
                      <a:pt x="1043" y="4189"/>
                      <a:pt x="1227" y="4042"/>
                    </a:cubicBezTo>
                    <a:cubicBezTo>
                      <a:pt x="1411" y="3969"/>
                      <a:pt x="1411" y="3896"/>
                      <a:pt x="1534" y="3749"/>
                    </a:cubicBezTo>
                    <a:cubicBezTo>
                      <a:pt x="1595" y="3676"/>
                      <a:pt x="2761" y="3237"/>
                      <a:pt x="2761" y="3237"/>
                    </a:cubicBezTo>
                    <a:cubicBezTo>
                      <a:pt x="2761" y="3237"/>
                      <a:pt x="3068" y="3017"/>
                      <a:pt x="3191" y="3017"/>
                    </a:cubicBezTo>
                    <a:cubicBezTo>
                      <a:pt x="3252" y="2944"/>
                      <a:pt x="3252" y="2871"/>
                      <a:pt x="3375" y="2871"/>
                    </a:cubicBezTo>
                    <a:cubicBezTo>
                      <a:pt x="3436" y="2944"/>
                      <a:pt x="3682" y="2944"/>
                      <a:pt x="3682" y="2944"/>
                    </a:cubicBezTo>
                    <a:cubicBezTo>
                      <a:pt x="3682" y="2944"/>
                      <a:pt x="3743" y="2724"/>
                      <a:pt x="3805" y="2651"/>
                    </a:cubicBezTo>
                    <a:cubicBezTo>
                      <a:pt x="3866" y="2505"/>
                      <a:pt x="3927" y="2358"/>
                      <a:pt x="3927" y="2285"/>
                    </a:cubicBezTo>
                    <a:cubicBezTo>
                      <a:pt x="3989" y="2139"/>
                      <a:pt x="4050" y="2065"/>
                      <a:pt x="4111" y="1992"/>
                    </a:cubicBezTo>
                    <a:cubicBezTo>
                      <a:pt x="4173" y="1846"/>
                      <a:pt x="4234" y="1773"/>
                      <a:pt x="4234" y="1773"/>
                    </a:cubicBezTo>
                    <a:cubicBezTo>
                      <a:pt x="4295" y="1773"/>
                      <a:pt x="4664" y="1553"/>
                      <a:pt x="4725" y="1553"/>
                    </a:cubicBezTo>
                    <a:cubicBezTo>
                      <a:pt x="4786" y="1480"/>
                      <a:pt x="5277" y="1260"/>
                      <a:pt x="5277" y="1187"/>
                    </a:cubicBezTo>
                    <a:cubicBezTo>
                      <a:pt x="5277" y="1187"/>
                      <a:pt x="5461" y="894"/>
                      <a:pt x="5461" y="821"/>
                    </a:cubicBezTo>
                    <a:cubicBezTo>
                      <a:pt x="5461" y="747"/>
                      <a:pt x="5707" y="674"/>
                      <a:pt x="5707" y="674"/>
                    </a:cubicBezTo>
                    <a:cubicBezTo>
                      <a:pt x="5768" y="674"/>
                      <a:pt x="5768" y="674"/>
                      <a:pt x="5830" y="601"/>
                    </a:cubicBezTo>
                    <a:cubicBezTo>
                      <a:pt x="5952" y="601"/>
                      <a:pt x="6505" y="308"/>
                      <a:pt x="6505" y="308"/>
                    </a:cubicBezTo>
                    <a:cubicBezTo>
                      <a:pt x="6505" y="308"/>
                      <a:pt x="6995" y="88"/>
                      <a:pt x="6995" y="88"/>
                    </a:cubicBezTo>
                    <a:cubicBezTo>
                      <a:pt x="7057" y="162"/>
                      <a:pt x="7364" y="88"/>
                      <a:pt x="7425" y="88"/>
                    </a:cubicBezTo>
                    <a:cubicBezTo>
                      <a:pt x="7425" y="162"/>
                      <a:pt x="7793" y="88"/>
                      <a:pt x="7793" y="88"/>
                    </a:cubicBezTo>
                    <a:cubicBezTo>
                      <a:pt x="7793" y="88"/>
                      <a:pt x="7916" y="162"/>
                      <a:pt x="7916" y="235"/>
                    </a:cubicBezTo>
                    <a:cubicBezTo>
                      <a:pt x="7916" y="308"/>
                      <a:pt x="7793" y="381"/>
                      <a:pt x="7855" y="455"/>
                    </a:cubicBezTo>
                    <a:cubicBezTo>
                      <a:pt x="7916" y="528"/>
                      <a:pt x="8161" y="747"/>
                      <a:pt x="8161" y="747"/>
                    </a:cubicBezTo>
                    <a:cubicBezTo>
                      <a:pt x="8161" y="747"/>
                      <a:pt x="8100" y="967"/>
                      <a:pt x="8100" y="967"/>
                    </a:cubicBezTo>
                    <a:cubicBezTo>
                      <a:pt x="8100" y="1040"/>
                      <a:pt x="8161" y="1114"/>
                      <a:pt x="8223" y="1260"/>
                    </a:cubicBezTo>
                    <a:cubicBezTo>
                      <a:pt x="8284" y="1333"/>
                      <a:pt x="8407" y="1480"/>
                      <a:pt x="8407" y="1480"/>
                    </a:cubicBezTo>
                    <a:cubicBezTo>
                      <a:pt x="8407" y="1480"/>
                      <a:pt x="8345" y="1553"/>
                      <a:pt x="8591" y="1699"/>
                    </a:cubicBezTo>
                    <a:cubicBezTo>
                      <a:pt x="8836" y="1846"/>
                      <a:pt x="9020" y="1699"/>
                      <a:pt x="9020" y="1699"/>
                    </a:cubicBezTo>
                    <a:cubicBezTo>
                      <a:pt x="9020" y="1699"/>
                      <a:pt x="9205" y="1699"/>
                      <a:pt x="9266" y="1699"/>
                    </a:cubicBezTo>
                    <a:cubicBezTo>
                      <a:pt x="9327" y="1699"/>
                      <a:pt x="9511" y="1626"/>
                      <a:pt x="9511" y="1626"/>
                    </a:cubicBezTo>
                    <a:close/>
                  </a:path>
                </a:pathLst>
              </a:custGeom>
              <a:solidFill>
                <a:srgbClr val="57565A">
                  <a:alpha val="15000"/>
                </a:srgbClr>
              </a:solidFill>
              <a:ln w="3175" cap="rnd">
                <a:solidFill>
                  <a:srgbClr val="9A999D"/>
                </a:solidFill>
                <a:prstDash val="solid"/>
                <a:round/>
              </a:ln>
              <a:effectLst/>
            </p:spPr>
            <p:txBody>
              <a:bodyPr wrap="square" lIns="35718" tIns="35718" rIns="35718" bIns="35718" numCol="1" anchor="t">
                <a:noAutofit/>
              </a:bodyPr>
              <a:lstStyle/>
              <a:p>
                <a:pPr defTabSz="857228">
                  <a:defRPr sz="1100">
                    <a:solidFill>
                      <a:srgbClr val="57565A"/>
                    </a:solidFill>
                    <a:latin typeface="Open Sans Light"/>
                    <a:ea typeface="Open Sans Light"/>
                    <a:cs typeface="Open Sans Light"/>
                    <a:sym typeface="Open Sans Light"/>
                  </a:defRPr>
                </a:pPr>
              </a:p>
            </p:txBody>
          </p:sp>
          <p:sp>
            <p:nvSpPr>
              <p:cNvPr id="1075" name="Freeform 39"/>
              <p:cNvSpPr/>
              <p:nvPr/>
            </p:nvSpPr>
            <p:spPr>
              <a:xfrm>
                <a:off x="519913" y="1913272"/>
                <a:ext cx="386808" cy="426556"/>
              </a:xfrm>
              <a:custGeom>
                <a:avLst/>
                <a:gdLst/>
                <a:ahLst/>
                <a:cxnLst>
                  <a:cxn ang="0">
                    <a:pos x="wd2" y="hd2"/>
                  </a:cxn>
                  <a:cxn ang="5400000">
                    <a:pos x="wd2" y="hd2"/>
                  </a:cxn>
                  <a:cxn ang="10800000">
                    <a:pos x="wd2" y="hd2"/>
                  </a:cxn>
                  <a:cxn ang="16200000">
                    <a:pos x="wd2" y="hd2"/>
                  </a:cxn>
                </a:cxnLst>
                <a:rect l="0" t="0" r="r" b="b"/>
                <a:pathLst>
                  <a:path w="21456" h="21536" fill="norm" stroke="1" extrusionOk="0">
                    <a:moveTo>
                      <a:pt x="17032" y="19927"/>
                    </a:moveTo>
                    <a:cubicBezTo>
                      <a:pt x="16511" y="19927"/>
                      <a:pt x="16511" y="19927"/>
                      <a:pt x="16511" y="19927"/>
                    </a:cubicBezTo>
                    <a:cubicBezTo>
                      <a:pt x="16511" y="19927"/>
                      <a:pt x="16251" y="19583"/>
                      <a:pt x="16121" y="19583"/>
                    </a:cubicBezTo>
                    <a:cubicBezTo>
                      <a:pt x="15991" y="19583"/>
                      <a:pt x="15731" y="19468"/>
                      <a:pt x="15731" y="19468"/>
                    </a:cubicBezTo>
                    <a:cubicBezTo>
                      <a:pt x="15601" y="19698"/>
                      <a:pt x="15601" y="19698"/>
                      <a:pt x="15601" y="19698"/>
                    </a:cubicBezTo>
                    <a:cubicBezTo>
                      <a:pt x="15601" y="19698"/>
                      <a:pt x="15470" y="19813"/>
                      <a:pt x="15340" y="19813"/>
                    </a:cubicBezTo>
                    <a:cubicBezTo>
                      <a:pt x="15340" y="19813"/>
                      <a:pt x="15210" y="19698"/>
                      <a:pt x="15210" y="19698"/>
                    </a:cubicBezTo>
                    <a:cubicBezTo>
                      <a:pt x="15210" y="19468"/>
                      <a:pt x="15210" y="19468"/>
                      <a:pt x="15210" y="19468"/>
                    </a:cubicBezTo>
                    <a:cubicBezTo>
                      <a:pt x="14820" y="19468"/>
                      <a:pt x="14820" y="19468"/>
                      <a:pt x="14820" y="19468"/>
                    </a:cubicBezTo>
                    <a:cubicBezTo>
                      <a:pt x="14820" y="19468"/>
                      <a:pt x="14820" y="19813"/>
                      <a:pt x="14690" y="19813"/>
                    </a:cubicBezTo>
                    <a:cubicBezTo>
                      <a:pt x="14560" y="19698"/>
                      <a:pt x="14429" y="19698"/>
                      <a:pt x="14169" y="19698"/>
                    </a:cubicBezTo>
                    <a:cubicBezTo>
                      <a:pt x="13909" y="19583"/>
                      <a:pt x="13389" y="19698"/>
                      <a:pt x="13389" y="19698"/>
                    </a:cubicBezTo>
                    <a:cubicBezTo>
                      <a:pt x="13128" y="19583"/>
                      <a:pt x="13128" y="19583"/>
                      <a:pt x="13128" y="19583"/>
                    </a:cubicBezTo>
                    <a:cubicBezTo>
                      <a:pt x="12738" y="19583"/>
                      <a:pt x="12738" y="19583"/>
                      <a:pt x="12738" y="19583"/>
                    </a:cubicBezTo>
                    <a:cubicBezTo>
                      <a:pt x="12217" y="19583"/>
                      <a:pt x="12217" y="19583"/>
                      <a:pt x="12217" y="19583"/>
                    </a:cubicBezTo>
                    <a:cubicBezTo>
                      <a:pt x="12087" y="19813"/>
                      <a:pt x="12087" y="19813"/>
                      <a:pt x="12087" y="19813"/>
                    </a:cubicBezTo>
                    <a:cubicBezTo>
                      <a:pt x="12217" y="19927"/>
                      <a:pt x="12217" y="19927"/>
                      <a:pt x="12217" y="19927"/>
                    </a:cubicBezTo>
                    <a:cubicBezTo>
                      <a:pt x="11827" y="20157"/>
                      <a:pt x="11827" y="20157"/>
                      <a:pt x="11827" y="20157"/>
                    </a:cubicBezTo>
                    <a:cubicBezTo>
                      <a:pt x="11307" y="20042"/>
                      <a:pt x="11307" y="20042"/>
                      <a:pt x="11307" y="20042"/>
                    </a:cubicBezTo>
                    <a:cubicBezTo>
                      <a:pt x="11046" y="20272"/>
                      <a:pt x="11046" y="20272"/>
                      <a:pt x="11046" y="20272"/>
                    </a:cubicBezTo>
                    <a:cubicBezTo>
                      <a:pt x="10916" y="20042"/>
                      <a:pt x="10916" y="20042"/>
                      <a:pt x="10916" y="20042"/>
                    </a:cubicBezTo>
                    <a:cubicBezTo>
                      <a:pt x="10136" y="20502"/>
                      <a:pt x="10136" y="20502"/>
                      <a:pt x="10136" y="20502"/>
                    </a:cubicBezTo>
                    <a:cubicBezTo>
                      <a:pt x="10266" y="20732"/>
                      <a:pt x="10266" y="20732"/>
                      <a:pt x="10266" y="20732"/>
                    </a:cubicBezTo>
                    <a:cubicBezTo>
                      <a:pt x="9615" y="20847"/>
                      <a:pt x="9615" y="20847"/>
                      <a:pt x="9615" y="20847"/>
                    </a:cubicBezTo>
                    <a:cubicBezTo>
                      <a:pt x="9225" y="20732"/>
                      <a:pt x="9225" y="20732"/>
                      <a:pt x="9225" y="20732"/>
                    </a:cubicBezTo>
                    <a:cubicBezTo>
                      <a:pt x="9225" y="20732"/>
                      <a:pt x="8964" y="20617"/>
                      <a:pt x="8964" y="20502"/>
                    </a:cubicBezTo>
                    <a:cubicBezTo>
                      <a:pt x="9095" y="20387"/>
                      <a:pt x="9095" y="20272"/>
                      <a:pt x="9095" y="20272"/>
                    </a:cubicBezTo>
                    <a:cubicBezTo>
                      <a:pt x="9095" y="20272"/>
                      <a:pt x="8834" y="20157"/>
                      <a:pt x="8834" y="20272"/>
                    </a:cubicBezTo>
                    <a:cubicBezTo>
                      <a:pt x="8834" y="20502"/>
                      <a:pt x="8704" y="20732"/>
                      <a:pt x="8704" y="20732"/>
                    </a:cubicBezTo>
                    <a:cubicBezTo>
                      <a:pt x="8314" y="20962"/>
                      <a:pt x="8314" y="20962"/>
                      <a:pt x="8314" y="20962"/>
                    </a:cubicBezTo>
                    <a:cubicBezTo>
                      <a:pt x="7793" y="21076"/>
                      <a:pt x="7793" y="21076"/>
                      <a:pt x="7793" y="21076"/>
                    </a:cubicBezTo>
                    <a:cubicBezTo>
                      <a:pt x="7663" y="20962"/>
                      <a:pt x="7663" y="20962"/>
                      <a:pt x="7663" y="20962"/>
                    </a:cubicBezTo>
                    <a:cubicBezTo>
                      <a:pt x="7663" y="21306"/>
                      <a:pt x="7663" y="21306"/>
                      <a:pt x="7663" y="21306"/>
                    </a:cubicBezTo>
                    <a:cubicBezTo>
                      <a:pt x="7013" y="21306"/>
                      <a:pt x="7013" y="21306"/>
                      <a:pt x="7013" y="21306"/>
                    </a:cubicBezTo>
                    <a:cubicBezTo>
                      <a:pt x="6622" y="21306"/>
                      <a:pt x="6622" y="21306"/>
                      <a:pt x="6622" y="21306"/>
                    </a:cubicBezTo>
                    <a:cubicBezTo>
                      <a:pt x="6362" y="21536"/>
                      <a:pt x="6362" y="21536"/>
                      <a:pt x="6362" y="21536"/>
                    </a:cubicBezTo>
                    <a:cubicBezTo>
                      <a:pt x="5972" y="21421"/>
                      <a:pt x="5972" y="21421"/>
                      <a:pt x="5972" y="21421"/>
                    </a:cubicBezTo>
                    <a:cubicBezTo>
                      <a:pt x="5321" y="21536"/>
                      <a:pt x="5321" y="21536"/>
                      <a:pt x="5321" y="21536"/>
                    </a:cubicBezTo>
                    <a:cubicBezTo>
                      <a:pt x="5191" y="21306"/>
                      <a:pt x="5191" y="21306"/>
                      <a:pt x="5191" y="21306"/>
                    </a:cubicBezTo>
                    <a:cubicBezTo>
                      <a:pt x="4280" y="21306"/>
                      <a:pt x="4280" y="21306"/>
                      <a:pt x="4280" y="21306"/>
                    </a:cubicBezTo>
                    <a:cubicBezTo>
                      <a:pt x="3890" y="21421"/>
                      <a:pt x="3890" y="21421"/>
                      <a:pt x="3890" y="21421"/>
                    </a:cubicBezTo>
                    <a:cubicBezTo>
                      <a:pt x="3760" y="21191"/>
                      <a:pt x="3760" y="21191"/>
                      <a:pt x="3760" y="21191"/>
                    </a:cubicBezTo>
                    <a:cubicBezTo>
                      <a:pt x="3629" y="21191"/>
                      <a:pt x="3629" y="21191"/>
                      <a:pt x="3629" y="21191"/>
                    </a:cubicBezTo>
                    <a:cubicBezTo>
                      <a:pt x="3629" y="21191"/>
                      <a:pt x="3369" y="21191"/>
                      <a:pt x="3239" y="21191"/>
                    </a:cubicBezTo>
                    <a:cubicBezTo>
                      <a:pt x="3109" y="21191"/>
                      <a:pt x="2328" y="20962"/>
                      <a:pt x="2328" y="20962"/>
                    </a:cubicBezTo>
                    <a:cubicBezTo>
                      <a:pt x="2068" y="21191"/>
                      <a:pt x="2068" y="21191"/>
                      <a:pt x="2068" y="21191"/>
                    </a:cubicBezTo>
                    <a:cubicBezTo>
                      <a:pt x="2068" y="21191"/>
                      <a:pt x="1678" y="21191"/>
                      <a:pt x="1678" y="21076"/>
                    </a:cubicBezTo>
                    <a:cubicBezTo>
                      <a:pt x="1678" y="21076"/>
                      <a:pt x="1678" y="20962"/>
                      <a:pt x="1808" y="20847"/>
                    </a:cubicBezTo>
                    <a:cubicBezTo>
                      <a:pt x="1938" y="20847"/>
                      <a:pt x="2068" y="20847"/>
                      <a:pt x="2328" y="20732"/>
                    </a:cubicBezTo>
                    <a:cubicBezTo>
                      <a:pt x="2589" y="20732"/>
                      <a:pt x="2719" y="20732"/>
                      <a:pt x="2719" y="20732"/>
                    </a:cubicBezTo>
                    <a:cubicBezTo>
                      <a:pt x="2849" y="20617"/>
                      <a:pt x="2849" y="20617"/>
                      <a:pt x="2849" y="20617"/>
                    </a:cubicBezTo>
                    <a:cubicBezTo>
                      <a:pt x="2849" y="20502"/>
                      <a:pt x="2979" y="20387"/>
                      <a:pt x="2719" y="20502"/>
                    </a:cubicBezTo>
                    <a:cubicBezTo>
                      <a:pt x="2589" y="20502"/>
                      <a:pt x="2589" y="20502"/>
                      <a:pt x="2589" y="20502"/>
                    </a:cubicBezTo>
                    <a:cubicBezTo>
                      <a:pt x="2458" y="20617"/>
                      <a:pt x="2328" y="20617"/>
                      <a:pt x="2198" y="20617"/>
                    </a:cubicBezTo>
                    <a:cubicBezTo>
                      <a:pt x="2198" y="20617"/>
                      <a:pt x="1938" y="20617"/>
                      <a:pt x="1938" y="20617"/>
                    </a:cubicBezTo>
                    <a:cubicBezTo>
                      <a:pt x="1938" y="20617"/>
                      <a:pt x="1808" y="20502"/>
                      <a:pt x="1938" y="20502"/>
                    </a:cubicBezTo>
                    <a:cubicBezTo>
                      <a:pt x="2068" y="20387"/>
                      <a:pt x="2068" y="20387"/>
                      <a:pt x="2198" y="20387"/>
                    </a:cubicBezTo>
                    <a:cubicBezTo>
                      <a:pt x="2458" y="20387"/>
                      <a:pt x="2589" y="20272"/>
                      <a:pt x="2849" y="20272"/>
                    </a:cubicBezTo>
                    <a:cubicBezTo>
                      <a:pt x="3109" y="20272"/>
                      <a:pt x="3239" y="20272"/>
                      <a:pt x="3239" y="20272"/>
                    </a:cubicBezTo>
                    <a:cubicBezTo>
                      <a:pt x="3369" y="20157"/>
                      <a:pt x="3499" y="20157"/>
                      <a:pt x="3499" y="20042"/>
                    </a:cubicBezTo>
                    <a:cubicBezTo>
                      <a:pt x="3499" y="19927"/>
                      <a:pt x="3369" y="19813"/>
                      <a:pt x="3369" y="19813"/>
                    </a:cubicBezTo>
                    <a:cubicBezTo>
                      <a:pt x="3369" y="19813"/>
                      <a:pt x="3239" y="19813"/>
                      <a:pt x="3109" y="19927"/>
                    </a:cubicBezTo>
                    <a:cubicBezTo>
                      <a:pt x="2979" y="19927"/>
                      <a:pt x="2849" y="20042"/>
                      <a:pt x="2719" y="20042"/>
                    </a:cubicBezTo>
                    <a:cubicBezTo>
                      <a:pt x="2719" y="20042"/>
                      <a:pt x="2719" y="20042"/>
                      <a:pt x="2589" y="20042"/>
                    </a:cubicBezTo>
                    <a:cubicBezTo>
                      <a:pt x="2458" y="20042"/>
                      <a:pt x="2198" y="19927"/>
                      <a:pt x="2198" y="19927"/>
                    </a:cubicBezTo>
                    <a:cubicBezTo>
                      <a:pt x="2068" y="19927"/>
                      <a:pt x="1938" y="19927"/>
                      <a:pt x="1808" y="19927"/>
                    </a:cubicBezTo>
                    <a:cubicBezTo>
                      <a:pt x="1678" y="19927"/>
                      <a:pt x="1808" y="19927"/>
                      <a:pt x="1548" y="19927"/>
                    </a:cubicBezTo>
                    <a:cubicBezTo>
                      <a:pt x="1287" y="20042"/>
                      <a:pt x="1417" y="20042"/>
                      <a:pt x="1027" y="20042"/>
                    </a:cubicBezTo>
                    <a:cubicBezTo>
                      <a:pt x="767" y="20042"/>
                      <a:pt x="376" y="19927"/>
                      <a:pt x="376" y="19927"/>
                    </a:cubicBezTo>
                    <a:cubicBezTo>
                      <a:pt x="376" y="19927"/>
                      <a:pt x="116" y="20042"/>
                      <a:pt x="246" y="19927"/>
                    </a:cubicBezTo>
                    <a:cubicBezTo>
                      <a:pt x="507" y="19813"/>
                      <a:pt x="767" y="19813"/>
                      <a:pt x="897" y="19698"/>
                    </a:cubicBezTo>
                    <a:cubicBezTo>
                      <a:pt x="1027" y="19698"/>
                      <a:pt x="1157" y="19698"/>
                      <a:pt x="1027" y="19583"/>
                    </a:cubicBezTo>
                    <a:cubicBezTo>
                      <a:pt x="1027" y="19583"/>
                      <a:pt x="1027" y="19583"/>
                      <a:pt x="1027" y="19583"/>
                    </a:cubicBezTo>
                    <a:cubicBezTo>
                      <a:pt x="1157" y="19583"/>
                      <a:pt x="1417" y="19468"/>
                      <a:pt x="1417" y="19468"/>
                    </a:cubicBezTo>
                    <a:cubicBezTo>
                      <a:pt x="1678" y="19353"/>
                      <a:pt x="1678" y="19353"/>
                      <a:pt x="1678" y="19353"/>
                    </a:cubicBezTo>
                    <a:cubicBezTo>
                      <a:pt x="1678" y="19353"/>
                      <a:pt x="1678" y="19238"/>
                      <a:pt x="1938" y="19238"/>
                    </a:cubicBezTo>
                    <a:cubicBezTo>
                      <a:pt x="2198" y="19238"/>
                      <a:pt x="2198" y="19238"/>
                      <a:pt x="2198" y="19123"/>
                    </a:cubicBezTo>
                    <a:cubicBezTo>
                      <a:pt x="2328" y="19123"/>
                      <a:pt x="2198" y="19123"/>
                      <a:pt x="2328" y="19123"/>
                    </a:cubicBezTo>
                    <a:cubicBezTo>
                      <a:pt x="2589" y="19123"/>
                      <a:pt x="2589" y="19008"/>
                      <a:pt x="2719" y="19008"/>
                    </a:cubicBezTo>
                    <a:cubicBezTo>
                      <a:pt x="2979" y="19008"/>
                      <a:pt x="3109" y="18893"/>
                      <a:pt x="2979" y="18893"/>
                    </a:cubicBezTo>
                    <a:cubicBezTo>
                      <a:pt x="2849" y="18893"/>
                      <a:pt x="2849" y="18893"/>
                      <a:pt x="2589" y="18893"/>
                    </a:cubicBezTo>
                    <a:cubicBezTo>
                      <a:pt x="2458" y="19008"/>
                      <a:pt x="2328" y="18893"/>
                      <a:pt x="2328" y="19008"/>
                    </a:cubicBezTo>
                    <a:cubicBezTo>
                      <a:pt x="2198" y="19008"/>
                      <a:pt x="1938" y="19008"/>
                      <a:pt x="1938" y="19008"/>
                    </a:cubicBezTo>
                    <a:cubicBezTo>
                      <a:pt x="1808" y="18893"/>
                      <a:pt x="1808" y="18893"/>
                      <a:pt x="1678" y="19008"/>
                    </a:cubicBezTo>
                    <a:cubicBezTo>
                      <a:pt x="1548" y="19008"/>
                      <a:pt x="1678" y="19123"/>
                      <a:pt x="1417" y="19123"/>
                    </a:cubicBezTo>
                    <a:cubicBezTo>
                      <a:pt x="1287" y="19123"/>
                      <a:pt x="1157" y="19008"/>
                      <a:pt x="1157" y="19008"/>
                    </a:cubicBezTo>
                    <a:cubicBezTo>
                      <a:pt x="1157" y="19008"/>
                      <a:pt x="767" y="19008"/>
                      <a:pt x="767" y="18893"/>
                    </a:cubicBezTo>
                    <a:cubicBezTo>
                      <a:pt x="767" y="18893"/>
                      <a:pt x="767" y="18664"/>
                      <a:pt x="767" y="18664"/>
                    </a:cubicBezTo>
                    <a:cubicBezTo>
                      <a:pt x="767" y="18549"/>
                      <a:pt x="897" y="18549"/>
                      <a:pt x="897" y="18549"/>
                    </a:cubicBezTo>
                    <a:cubicBezTo>
                      <a:pt x="767" y="18434"/>
                      <a:pt x="767" y="18434"/>
                      <a:pt x="767" y="18434"/>
                    </a:cubicBezTo>
                    <a:cubicBezTo>
                      <a:pt x="767" y="18434"/>
                      <a:pt x="767" y="18434"/>
                      <a:pt x="637" y="18434"/>
                    </a:cubicBezTo>
                    <a:cubicBezTo>
                      <a:pt x="637" y="18434"/>
                      <a:pt x="376" y="18549"/>
                      <a:pt x="376" y="18549"/>
                    </a:cubicBezTo>
                    <a:cubicBezTo>
                      <a:pt x="376" y="18549"/>
                      <a:pt x="376" y="18549"/>
                      <a:pt x="246" y="18549"/>
                    </a:cubicBezTo>
                    <a:cubicBezTo>
                      <a:pt x="246" y="18549"/>
                      <a:pt x="116" y="18549"/>
                      <a:pt x="116" y="18549"/>
                    </a:cubicBezTo>
                    <a:cubicBezTo>
                      <a:pt x="116" y="18549"/>
                      <a:pt x="116" y="18434"/>
                      <a:pt x="116" y="18319"/>
                    </a:cubicBezTo>
                    <a:cubicBezTo>
                      <a:pt x="116" y="18319"/>
                      <a:pt x="116" y="18204"/>
                      <a:pt x="116" y="18204"/>
                    </a:cubicBezTo>
                    <a:cubicBezTo>
                      <a:pt x="116" y="18204"/>
                      <a:pt x="116" y="18204"/>
                      <a:pt x="116" y="18204"/>
                    </a:cubicBezTo>
                    <a:cubicBezTo>
                      <a:pt x="116" y="18089"/>
                      <a:pt x="-144" y="18089"/>
                      <a:pt x="116" y="17974"/>
                    </a:cubicBezTo>
                    <a:cubicBezTo>
                      <a:pt x="376" y="17974"/>
                      <a:pt x="376" y="17974"/>
                      <a:pt x="507" y="17974"/>
                    </a:cubicBezTo>
                    <a:cubicBezTo>
                      <a:pt x="507" y="17974"/>
                      <a:pt x="637" y="17974"/>
                      <a:pt x="637" y="17974"/>
                    </a:cubicBezTo>
                    <a:cubicBezTo>
                      <a:pt x="637" y="17974"/>
                      <a:pt x="767" y="17859"/>
                      <a:pt x="767" y="17859"/>
                    </a:cubicBezTo>
                    <a:cubicBezTo>
                      <a:pt x="637" y="17745"/>
                      <a:pt x="637" y="17745"/>
                      <a:pt x="637" y="17745"/>
                    </a:cubicBezTo>
                    <a:cubicBezTo>
                      <a:pt x="637" y="17630"/>
                      <a:pt x="637" y="17630"/>
                      <a:pt x="767" y="17630"/>
                    </a:cubicBezTo>
                    <a:cubicBezTo>
                      <a:pt x="897" y="17630"/>
                      <a:pt x="897" y="17515"/>
                      <a:pt x="1027" y="17515"/>
                    </a:cubicBezTo>
                    <a:cubicBezTo>
                      <a:pt x="1027" y="17515"/>
                      <a:pt x="1157" y="17515"/>
                      <a:pt x="1287" y="17515"/>
                    </a:cubicBezTo>
                    <a:cubicBezTo>
                      <a:pt x="1287" y="17515"/>
                      <a:pt x="1287" y="17400"/>
                      <a:pt x="1548" y="17400"/>
                    </a:cubicBezTo>
                    <a:cubicBezTo>
                      <a:pt x="1678" y="17400"/>
                      <a:pt x="1808" y="17400"/>
                      <a:pt x="1938" y="17400"/>
                    </a:cubicBezTo>
                    <a:cubicBezTo>
                      <a:pt x="1938" y="17400"/>
                      <a:pt x="2198" y="17400"/>
                      <a:pt x="2198" y="17400"/>
                    </a:cubicBezTo>
                    <a:cubicBezTo>
                      <a:pt x="2198" y="17400"/>
                      <a:pt x="2458" y="17285"/>
                      <a:pt x="2458" y="17285"/>
                    </a:cubicBezTo>
                    <a:cubicBezTo>
                      <a:pt x="2589" y="17170"/>
                      <a:pt x="2589" y="17170"/>
                      <a:pt x="2589" y="17170"/>
                    </a:cubicBezTo>
                    <a:cubicBezTo>
                      <a:pt x="2589" y="17170"/>
                      <a:pt x="2589" y="17170"/>
                      <a:pt x="2719" y="17170"/>
                    </a:cubicBezTo>
                    <a:cubicBezTo>
                      <a:pt x="2849" y="17170"/>
                      <a:pt x="2849" y="17170"/>
                      <a:pt x="2979" y="17170"/>
                    </a:cubicBezTo>
                    <a:cubicBezTo>
                      <a:pt x="2979" y="17170"/>
                      <a:pt x="3109" y="17170"/>
                      <a:pt x="3109" y="17170"/>
                    </a:cubicBezTo>
                    <a:cubicBezTo>
                      <a:pt x="3109" y="17055"/>
                      <a:pt x="3109" y="17055"/>
                      <a:pt x="3109" y="16940"/>
                    </a:cubicBezTo>
                    <a:cubicBezTo>
                      <a:pt x="2979" y="16940"/>
                      <a:pt x="2979" y="16940"/>
                      <a:pt x="2849" y="16940"/>
                    </a:cubicBezTo>
                    <a:cubicBezTo>
                      <a:pt x="2719" y="17055"/>
                      <a:pt x="2589" y="17055"/>
                      <a:pt x="2589" y="16940"/>
                    </a:cubicBezTo>
                    <a:cubicBezTo>
                      <a:pt x="2589" y="16940"/>
                      <a:pt x="2589" y="16940"/>
                      <a:pt x="2458" y="16940"/>
                    </a:cubicBezTo>
                    <a:cubicBezTo>
                      <a:pt x="2328" y="16940"/>
                      <a:pt x="2198" y="16940"/>
                      <a:pt x="2198" y="16940"/>
                    </a:cubicBezTo>
                    <a:cubicBezTo>
                      <a:pt x="2198" y="16940"/>
                      <a:pt x="2068" y="16940"/>
                      <a:pt x="1938" y="16940"/>
                    </a:cubicBezTo>
                    <a:cubicBezTo>
                      <a:pt x="1678" y="16825"/>
                      <a:pt x="1678" y="16825"/>
                      <a:pt x="1548" y="16825"/>
                    </a:cubicBezTo>
                    <a:cubicBezTo>
                      <a:pt x="1417" y="16825"/>
                      <a:pt x="1287" y="16825"/>
                      <a:pt x="1287" y="16825"/>
                    </a:cubicBezTo>
                    <a:cubicBezTo>
                      <a:pt x="1287" y="16825"/>
                      <a:pt x="1548" y="16825"/>
                      <a:pt x="1157" y="16710"/>
                    </a:cubicBezTo>
                    <a:cubicBezTo>
                      <a:pt x="767" y="16596"/>
                      <a:pt x="767" y="16596"/>
                      <a:pt x="767" y="16596"/>
                    </a:cubicBezTo>
                    <a:cubicBezTo>
                      <a:pt x="637" y="16596"/>
                      <a:pt x="637" y="16596"/>
                      <a:pt x="637" y="16596"/>
                    </a:cubicBezTo>
                    <a:cubicBezTo>
                      <a:pt x="507" y="16596"/>
                      <a:pt x="507" y="16710"/>
                      <a:pt x="376" y="16596"/>
                    </a:cubicBezTo>
                    <a:cubicBezTo>
                      <a:pt x="376" y="16596"/>
                      <a:pt x="246" y="16481"/>
                      <a:pt x="246" y="16481"/>
                    </a:cubicBezTo>
                    <a:cubicBezTo>
                      <a:pt x="246" y="16366"/>
                      <a:pt x="246" y="16366"/>
                      <a:pt x="376" y="16251"/>
                    </a:cubicBezTo>
                    <a:cubicBezTo>
                      <a:pt x="376" y="16251"/>
                      <a:pt x="637" y="16136"/>
                      <a:pt x="637" y="16136"/>
                    </a:cubicBezTo>
                    <a:cubicBezTo>
                      <a:pt x="637" y="16251"/>
                      <a:pt x="637" y="16251"/>
                      <a:pt x="637" y="16251"/>
                    </a:cubicBezTo>
                    <a:cubicBezTo>
                      <a:pt x="637" y="16251"/>
                      <a:pt x="637" y="16366"/>
                      <a:pt x="767" y="16251"/>
                    </a:cubicBezTo>
                    <a:cubicBezTo>
                      <a:pt x="767" y="16251"/>
                      <a:pt x="897" y="16021"/>
                      <a:pt x="897" y="16021"/>
                    </a:cubicBezTo>
                    <a:cubicBezTo>
                      <a:pt x="897" y="16021"/>
                      <a:pt x="767" y="16021"/>
                      <a:pt x="897" y="15906"/>
                    </a:cubicBezTo>
                    <a:cubicBezTo>
                      <a:pt x="1027" y="15906"/>
                      <a:pt x="1027" y="15906"/>
                      <a:pt x="1157" y="15906"/>
                    </a:cubicBezTo>
                    <a:cubicBezTo>
                      <a:pt x="1157" y="15906"/>
                      <a:pt x="1417" y="15906"/>
                      <a:pt x="1548" y="15906"/>
                    </a:cubicBezTo>
                    <a:cubicBezTo>
                      <a:pt x="1548" y="15791"/>
                      <a:pt x="1808" y="15791"/>
                      <a:pt x="1808" y="15791"/>
                    </a:cubicBezTo>
                    <a:cubicBezTo>
                      <a:pt x="1808" y="15791"/>
                      <a:pt x="1938" y="15906"/>
                      <a:pt x="1808" y="16021"/>
                    </a:cubicBezTo>
                    <a:cubicBezTo>
                      <a:pt x="1808" y="16021"/>
                      <a:pt x="1678" y="16021"/>
                      <a:pt x="1808" y="16136"/>
                    </a:cubicBezTo>
                    <a:cubicBezTo>
                      <a:pt x="1938" y="16136"/>
                      <a:pt x="2068" y="16136"/>
                      <a:pt x="2068" y="16136"/>
                    </a:cubicBezTo>
                    <a:cubicBezTo>
                      <a:pt x="2068" y="16136"/>
                      <a:pt x="2198" y="16021"/>
                      <a:pt x="2198" y="16021"/>
                    </a:cubicBezTo>
                    <a:cubicBezTo>
                      <a:pt x="2328" y="16021"/>
                      <a:pt x="2198" y="15906"/>
                      <a:pt x="2328" y="15906"/>
                    </a:cubicBezTo>
                    <a:cubicBezTo>
                      <a:pt x="2458" y="16021"/>
                      <a:pt x="2458" y="16136"/>
                      <a:pt x="2458" y="16136"/>
                    </a:cubicBezTo>
                    <a:cubicBezTo>
                      <a:pt x="2458" y="16136"/>
                      <a:pt x="2458" y="16136"/>
                      <a:pt x="2458" y="16251"/>
                    </a:cubicBezTo>
                    <a:cubicBezTo>
                      <a:pt x="2589" y="16251"/>
                      <a:pt x="2719" y="16251"/>
                      <a:pt x="2719" y="16366"/>
                    </a:cubicBezTo>
                    <a:cubicBezTo>
                      <a:pt x="2719" y="16366"/>
                      <a:pt x="2589" y="16366"/>
                      <a:pt x="2849" y="16481"/>
                    </a:cubicBezTo>
                    <a:cubicBezTo>
                      <a:pt x="2979" y="16481"/>
                      <a:pt x="3109" y="16481"/>
                      <a:pt x="3109" y="16481"/>
                    </a:cubicBezTo>
                    <a:cubicBezTo>
                      <a:pt x="3109" y="16481"/>
                      <a:pt x="3239" y="16481"/>
                      <a:pt x="3239" y="16366"/>
                    </a:cubicBezTo>
                    <a:cubicBezTo>
                      <a:pt x="3109" y="16251"/>
                      <a:pt x="3109" y="16136"/>
                      <a:pt x="3109" y="16136"/>
                    </a:cubicBezTo>
                    <a:cubicBezTo>
                      <a:pt x="3109" y="16136"/>
                      <a:pt x="3239" y="16021"/>
                      <a:pt x="3239" y="16021"/>
                    </a:cubicBezTo>
                    <a:cubicBezTo>
                      <a:pt x="3239" y="15906"/>
                      <a:pt x="3239" y="15676"/>
                      <a:pt x="3239" y="15676"/>
                    </a:cubicBezTo>
                    <a:cubicBezTo>
                      <a:pt x="3239" y="15676"/>
                      <a:pt x="3369" y="15562"/>
                      <a:pt x="3239" y="15562"/>
                    </a:cubicBezTo>
                    <a:cubicBezTo>
                      <a:pt x="3109" y="15562"/>
                      <a:pt x="3109" y="15447"/>
                      <a:pt x="3109" y="15447"/>
                    </a:cubicBezTo>
                    <a:cubicBezTo>
                      <a:pt x="2979" y="15447"/>
                      <a:pt x="2979" y="15332"/>
                      <a:pt x="2979" y="15332"/>
                    </a:cubicBezTo>
                    <a:cubicBezTo>
                      <a:pt x="3369" y="15332"/>
                      <a:pt x="3369" y="15332"/>
                      <a:pt x="3369" y="15332"/>
                    </a:cubicBezTo>
                    <a:cubicBezTo>
                      <a:pt x="3629" y="15332"/>
                      <a:pt x="3629" y="15332"/>
                      <a:pt x="3629" y="15332"/>
                    </a:cubicBezTo>
                    <a:cubicBezTo>
                      <a:pt x="3890" y="15217"/>
                      <a:pt x="3890" y="15217"/>
                      <a:pt x="3890" y="15217"/>
                    </a:cubicBezTo>
                    <a:cubicBezTo>
                      <a:pt x="3890" y="15217"/>
                      <a:pt x="4020" y="15332"/>
                      <a:pt x="4020" y="15217"/>
                    </a:cubicBezTo>
                    <a:cubicBezTo>
                      <a:pt x="4020" y="15217"/>
                      <a:pt x="4150" y="15102"/>
                      <a:pt x="4150" y="15102"/>
                    </a:cubicBezTo>
                    <a:cubicBezTo>
                      <a:pt x="4410" y="15102"/>
                      <a:pt x="4410" y="15102"/>
                      <a:pt x="4410" y="15102"/>
                    </a:cubicBezTo>
                    <a:cubicBezTo>
                      <a:pt x="4410" y="15102"/>
                      <a:pt x="4280" y="14987"/>
                      <a:pt x="4280" y="14987"/>
                    </a:cubicBezTo>
                    <a:cubicBezTo>
                      <a:pt x="4410" y="14987"/>
                      <a:pt x="4410" y="14757"/>
                      <a:pt x="4410" y="14757"/>
                    </a:cubicBezTo>
                    <a:cubicBezTo>
                      <a:pt x="4410" y="14757"/>
                      <a:pt x="4540" y="14642"/>
                      <a:pt x="4670" y="14757"/>
                    </a:cubicBezTo>
                    <a:cubicBezTo>
                      <a:pt x="4670" y="14757"/>
                      <a:pt x="4931" y="14757"/>
                      <a:pt x="5061" y="14872"/>
                    </a:cubicBezTo>
                    <a:cubicBezTo>
                      <a:pt x="5061" y="14872"/>
                      <a:pt x="5191" y="14872"/>
                      <a:pt x="5191" y="14872"/>
                    </a:cubicBezTo>
                    <a:cubicBezTo>
                      <a:pt x="5451" y="14872"/>
                      <a:pt x="5451" y="14872"/>
                      <a:pt x="5451" y="14872"/>
                    </a:cubicBezTo>
                    <a:cubicBezTo>
                      <a:pt x="5451" y="14872"/>
                      <a:pt x="5711" y="14987"/>
                      <a:pt x="5711" y="14987"/>
                    </a:cubicBezTo>
                    <a:cubicBezTo>
                      <a:pt x="5711" y="14987"/>
                      <a:pt x="5972" y="15102"/>
                      <a:pt x="6102" y="15102"/>
                    </a:cubicBezTo>
                    <a:cubicBezTo>
                      <a:pt x="6102" y="15102"/>
                      <a:pt x="6232" y="14987"/>
                      <a:pt x="6232" y="14987"/>
                    </a:cubicBezTo>
                    <a:cubicBezTo>
                      <a:pt x="6232" y="14987"/>
                      <a:pt x="6232" y="14872"/>
                      <a:pt x="6362" y="14987"/>
                    </a:cubicBezTo>
                    <a:cubicBezTo>
                      <a:pt x="6492" y="14987"/>
                      <a:pt x="6622" y="14987"/>
                      <a:pt x="6752" y="14987"/>
                    </a:cubicBezTo>
                    <a:cubicBezTo>
                      <a:pt x="6752" y="14872"/>
                      <a:pt x="6752" y="14872"/>
                      <a:pt x="6883" y="14872"/>
                    </a:cubicBezTo>
                    <a:cubicBezTo>
                      <a:pt x="7013" y="14987"/>
                      <a:pt x="7143" y="14987"/>
                      <a:pt x="7143" y="14987"/>
                    </a:cubicBezTo>
                    <a:cubicBezTo>
                      <a:pt x="7273" y="14987"/>
                      <a:pt x="7533" y="14872"/>
                      <a:pt x="7533" y="14872"/>
                    </a:cubicBezTo>
                    <a:cubicBezTo>
                      <a:pt x="7533" y="14872"/>
                      <a:pt x="7403" y="14757"/>
                      <a:pt x="7533" y="14872"/>
                    </a:cubicBezTo>
                    <a:cubicBezTo>
                      <a:pt x="7663" y="14872"/>
                      <a:pt x="7793" y="14757"/>
                      <a:pt x="7793" y="14757"/>
                    </a:cubicBezTo>
                    <a:cubicBezTo>
                      <a:pt x="7533" y="14642"/>
                      <a:pt x="7533" y="14642"/>
                      <a:pt x="7533" y="14642"/>
                    </a:cubicBezTo>
                    <a:cubicBezTo>
                      <a:pt x="7533" y="14642"/>
                      <a:pt x="7663" y="14413"/>
                      <a:pt x="7663" y="14413"/>
                    </a:cubicBezTo>
                    <a:cubicBezTo>
                      <a:pt x="7663" y="14413"/>
                      <a:pt x="7533" y="14298"/>
                      <a:pt x="7533" y="14298"/>
                    </a:cubicBezTo>
                    <a:cubicBezTo>
                      <a:pt x="7533" y="14298"/>
                      <a:pt x="7403" y="14298"/>
                      <a:pt x="7403" y="14413"/>
                    </a:cubicBezTo>
                    <a:cubicBezTo>
                      <a:pt x="7403" y="14527"/>
                      <a:pt x="7273" y="14642"/>
                      <a:pt x="7143" y="14642"/>
                    </a:cubicBezTo>
                    <a:cubicBezTo>
                      <a:pt x="7143" y="14642"/>
                      <a:pt x="7013" y="14757"/>
                      <a:pt x="6883" y="14757"/>
                    </a:cubicBezTo>
                    <a:cubicBezTo>
                      <a:pt x="6883" y="14757"/>
                      <a:pt x="6752" y="14872"/>
                      <a:pt x="6752" y="14872"/>
                    </a:cubicBezTo>
                    <a:cubicBezTo>
                      <a:pt x="6752" y="14872"/>
                      <a:pt x="6752" y="14987"/>
                      <a:pt x="6492" y="14872"/>
                    </a:cubicBezTo>
                    <a:cubicBezTo>
                      <a:pt x="6362" y="14757"/>
                      <a:pt x="6232" y="14757"/>
                      <a:pt x="6232" y="14757"/>
                    </a:cubicBezTo>
                    <a:cubicBezTo>
                      <a:pt x="6232" y="14757"/>
                      <a:pt x="6232" y="14642"/>
                      <a:pt x="6102" y="14757"/>
                    </a:cubicBezTo>
                    <a:cubicBezTo>
                      <a:pt x="5842" y="14757"/>
                      <a:pt x="5972" y="14872"/>
                      <a:pt x="5842" y="14757"/>
                    </a:cubicBezTo>
                    <a:cubicBezTo>
                      <a:pt x="5711" y="14757"/>
                      <a:pt x="5321" y="14757"/>
                      <a:pt x="5321" y="14642"/>
                    </a:cubicBezTo>
                    <a:cubicBezTo>
                      <a:pt x="5321" y="14642"/>
                      <a:pt x="5191" y="14527"/>
                      <a:pt x="5191" y="14527"/>
                    </a:cubicBezTo>
                    <a:cubicBezTo>
                      <a:pt x="5191" y="14527"/>
                      <a:pt x="5191" y="14298"/>
                      <a:pt x="5191" y="14298"/>
                    </a:cubicBezTo>
                    <a:cubicBezTo>
                      <a:pt x="5061" y="14413"/>
                      <a:pt x="4931" y="14527"/>
                      <a:pt x="4801" y="14527"/>
                    </a:cubicBezTo>
                    <a:cubicBezTo>
                      <a:pt x="4801" y="14527"/>
                      <a:pt x="4540" y="14527"/>
                      <a:pt x="4410" y="14527"/>
                    </a:cubicBezTo>
                    <a:cubicBezTo>
                      <a:pt x="4410" y="14527"/>
                      <a:pt x="4410" y="14527"/>
                      <a:pt x="4280" y="14527"/>
                    </a:cubicBezTo>
                    <a:cubicBezTo>
                      <a:pt x="4150" y="14527"/>
                      <a:pt x="4020" y="14642"/>
                      <a:pt x="3890" y="14642"/>
                    </a:cubicBezTo>
                    <a:cubicBezTo>
                      <a:pt x="3760" y="14642"/>
                      <a:pt x="3760" y="14527"/>
                      <a:pt x="3629" y="14527"/>
                    </a:cubicBezTo>
                    <a:cubicBezTo>
                      <a:pt x="3499" y="14527"/>
                      <a:pt x="3499" y="14527"/>
                      <a:pt x="3499" y="14527"/>
                    </a:cubicBezTo>
                    <a:cubicBezTo>
                      <a:pt x="3499" y="14527"/>
                      <a:pt x="3499" y="14527"/>
                      <a:pt x="3499" y="14527"/>
                    </a:cubicBezTo>
                    <a:cubicBezTo>
                      <a:pt x="3499" y="14527"/>
                      <a:pt x="3499" y="14298"/>
                      <a:pt x="3760" y="14298"/>
                    </a:cubicBezTo>
                    <a:cubicBezTo>
                      <a:pt x="3890" y="14183"/>
                      <a:pt x="3760" y="14183"/>
                      <a:pt x="4020" y="14183"/>
                    </a:cubicBezTo>
                    <a:cubicBezTo>
                      <a:pt x="4280" y="14183"/>
                      <a:pt x="4410" y="14183"/>
                      <a:pt x="4540" y="14068"/>
                    </a:cubicBezTo>
                    <a:cubicBezTo>
                      <a:pt x="4670" y="13953"/>
                      <a:pt x="4670" y="13838"/>
                      <a:pt x="4801" y="13838"/>
                    </a:cubicBezTo>
                    <a:cubicBezTo>
                      <a:pt x="4931" y="13723"/>
                      <a:pt x="4931" y="13608"/>
                      <a:pt x="5061" y="13723"/>
                    </a:cubicBezTo>
                    <a:cubicBezTo>
                      <a:pt x="5321" y="13723"/>
                      <a:pt x="5581" y="13723"/>
                      <a:pt x="5581" y="13723"/>
                    </a:cubicBezTo>
                    <a:cubicBezTo>
                      <a:pt x="5581" y="13723"/>
                      <a:pt x="5581" y="13608"/>
                      <a:pt x="5581" y="13493"/>
                    </a:cubicBezTo>
                    <a:cubicBezTo>
                      <a:pt x="5581" y="13493"/>
                      <a:pt x="5581" y="13493"/>
                      <a:pt x="5581" y="13379"/>
                    </a:cubicBezTo>
                    <a:cubicBezTo>
                      <a:pt x="5711" y="13379"/>
                      <a:pt x="5711" y="13264"/>
                      <a:pt x="5711" y="13264"/>
                    </a:cubicBezTo>
                    <a:cubicBezTo>
                      <a:pt x="5842" y="13264"/>
                      <a:pt x="5842" y="13149"/>
                      <a:pt x="5972" y="13149"/>
                    </a:cubicBezTo>
                    <a:cubicBezTo>
                      <a:pt x="5972" y="13034"/>
                      <a:pt x="6102" y="13034"/>
                      <a:pt x="6102" y="12919"/>
                    </a:cubicBezTo>
                    <a:cubicBezTo>
                      <a:pt x="6232" y="12919"/>
                      <a:pt x="6232" y="12804"/>
                      <a:pt x="6232" y="12804"/>
                    </a:cubicBezTo>
                    <a:cubicBezTo>
                      <a:pt x="6232" y="12804"/>
                      <a:pt x="5842" y="12689"/>
                      <a:pt x="5842" y="12689"/>
                    </a:cubicBezTo>
                    <a:cubicBezTo>
                      <a:pt x="5972" y="12574"/>
                      <a:pt x="5972" y="12574"/>
                      <a:pt x="5972" y="12574"/>
                    </a:cubicBezTo>
                    <a:cubicBezTo>
                      <a:pt x="6492" y="12230"/>
                      <a:pt x="6492" y="12230"/>
                      <a:pt x="6492" y="12230"/>
                    </a:cubicBezTo>
                    <a:cubicBezTo>
                      <a:pt x="6492" y="12230"/>
                      <a:pt x="6622" y="12000"/>
                      <a:pt x="6622" y="12000"/>
                    </a:cubicBezTo>
                    <a:cubicBezTo>
                      <a:pt x="6752" y="12000"/>
                      <a:pt x="6883" y="11885"/>
                      <a:pt x="6883" y="11885"/>
                    </a:cubicBezTo>
                    <a:cubicBezTo>
                      <a:pt x="7013" y="11655"/>
                      <a:pt x="7013" y="11655"/>
                      <a:pt x="7013" y="11655"/>
                    </a:cubicBezTo>
                    <a:cubicBezTo>
                      <a:pt x="7013" y="11655"/>
                      <a:pt x="7013" y="11540"/>
                      <a:pt x="7143" y="11655"/>
                    </a:cubicBezTo>
                    <a:cubicBezTo>
                      <a:pt x="7273" y="11655"/>
                      <a:pt x="7273" y="11770"/>
                      <a:pt x="7403" y="11770"/>
                    </a:cubicBezTo>
                    <a:cubicBezTo>
                      <a:pt x="7533" y="11885"/>
                      <a:pt x="7923" y="11885"/>
                      <a:pt x="7923" y="11885"/>
                    </a:cubicBezTo>
                    <a:cubicBezTo>
                      <a:pt x="7793" y="11655"/>
                      <a:pt x="7793" y="11655"/>
                      <a:pt x="7793" y="11655"/>
                    </a:cubicBezTo>
                    <a:cubicBezTo>
                      <a:pt x="8314" y="11655"/>
                      <a:pt x="8314" y="11655"/>
                      <a:pt x="8314" y="11655"/>
                    </a:cubicBezTo>
                    <a:cubicBezTo>
                      <a:pt x="8314" y="11885"/>
                      <a:pt x="8314" y="11885"/>
                      <a:pt x="8314" y="11885"/>
                    </a:cubicBezTo>
                    <a:cubicBezTo>
                      <a:pt x="8574" y="11770"/>
                      <a:pt x="8574" y="11770"/>
                      <a:pt x="8574" y="11770"/>
                    </a:cubicBezTo>
                    <a:cubicBezTo>
                      <a:pt x="8444" y="11540"/>
                      <a:pt x="8444" y="11540"/>
                      <a:pt x="8444" y="11540"/>
                    </a:cubicBezTo>
                    <a:cubicBezTo>
                      <a:pt x="8444" y="11540"/>
                      <a:pt x="8704" y="11540"/>
                      <a:pt x="8704" y="11540"/>
                    </a:cubicBezTo>
                    <a:cubicBezTo>
                      <a:pt x="8574" y="11540"/>
                      <a:pt x="8314" y="11310"/>
                      <a:pt x="8314" y="11310"/>
                    </a:cubicBezTo>
                    <a:cubicBezTo>
                      <a:pt x="8444" y="11081"/>
                      <a:pt x="8444" y="11081"/>
                      <a:pt x="8444" y="11081"/>
                    </a:cubicBezTo>
                    <a:cubicBezTo>
                      <a:pt x="8184" y="11081"/>
                      <a:pt x="8184" y="11081"/>
                      <a:pt x="8184" y="11081"/>
                    </a:cubicBezTo>
                    <a:cubicBezTo>
                      <a:pt x="8184" y="11081"/>
                      <a:pt x="7663" y="11081"/>
                      <a:pt x="7533" y="11081"/>
                    </a:cubicBezTo>
                    <a:cubicBezTo>
                      <a:pt x="7403" y="10966"/>
                      <a:pt x="7403" y="10966"/>
                      <a:pt x="7273" y="10966"/>
                    </a:cubicBezTo>
                    <a:cubicBezTo>
                      <a:pt x="7143" y="10966"/>
                      <a:pt x="7013" y="10966"/>
                      <a:pt x="6883" y="10966"/>
                    </a:cubicBezTo>
                    <a:cubicBezTo>
                      <a:pt x="6752" y="10966"/>
                      <a:pt x="6622" y="10966"/>
                      <a:pt x="6492" y="10966"/>
                    </a:cubicBezTo>
                    <a:cubicBezTo>
                      <a:pt x="6492" y="10966"/>
                      <a:pt x="6362" y="10966"/>
                      <a:pt x="6232" y="10966"/>
                    </a:cubicBezTo>
                    <a:cubicBezTo>
                      <a:pt x="6232" y="10851"/>
                      <a:pt x="6362" y="10736"/>
                      <a:pt x="6232" y="10736"/>
                    </a:cubicBezTo>
                    <a:cubicBezTo>
                      <a:pt x="6102" y="10736"/>
                      <a:pt x="5972" y="10506"/>
                      <a:pt x="5842" y="10621"/>
                    </a:cubicBezTo>
                    <a:cubicBezTo>
                      <a:pt x="5842" y="10621"/>
                      <a:pt x="5842" y="10621"/>
                      <a:pt x="5711" y="10621"/>
                    </a:cubicBezTo>
                    <a:cubicBezTo>
                      <a:pt x="5711" y="10736"/>
                      <a:pt x="5581" y="10736"/>
                      <a:pt x="5581" y="10736"/>
                    </a:cubicBezTo>
                    <a:cubicBezTo>
                      <a:pt x="5451" y="10621"/>
                      <a:pt x="5451" y="10736"/>
                      <a:pt x="5581" y="10621"/>
                    </a:cubicBezTo>
                    <a:cubicBezTo>
                      <a:pt x="5581" y="10506"/>
                      <a:pt x="5451" y="10276"/>
                      <a:pt x="5581" y="10276"/>
                    </a:cubicBezTo>
                    <a:cubicBezTo>
                      <a:pt x="5711" y="10391"/>
                      <a:pt x="5711" y="10391"/>
                      <a:pt x="5842" y="10391"/>
                    </a:cubicBezTo>
                    <a:cubicBezTo>
                      <a:pt x="5842" y="10391"/>
                      <a:pt x="5972" y="10391"/>
                      <a:pt x="5972" y="10391"/>
                    </a:cubicBezTo>
                    <a:cubicBezTo>
                      <a:pt x="5972" y="10276"/>
                      <a:pt x="6102" y="10047"/>
                      <a:pt x="6102" y="10047"/>
                    </a:cubicBezTo>
                    <a:cubicBezTo>
                      <a:pt x="6102" y="10047"/>
                      <a:pt x="6492" y="10162"/>
                      <a:pt x="6362" y="10047"/>
                    </a:cubicBezTo>
                    <a:cubicBezTo>
                      <a:pt x="6232" y="9932"/>
                      <a:pt x="5972" y="9817"/>
                      <a:pt x="5972" y="9817"/>
                    </a:cubicBezTo>
                    <a:cubicBezTo>
                      <a:pt x="5972" y="9817"/>
                      <a:pt x="5842" y="9817"/>
                      <a:pt x="5842" y="9932"/>
                    </a:cubicBezTo>
                    <a:cubicBezTo>
                      <a:pt x="5711" y="10047"/>
                      <a:pt x="5842" y="10047"/>
                      <a:pt x="5711" y="10162"/>
                    </a:cubicBezTo>
                    <a:cubicBezTo>
                      <a:pt x="5581" y="10162"/>
                      <a:pt x="5581" y="10162"/>
                      <a:pt x="5451" y="10162"/>
                    </a:cubicBezTo>
                    <a:cubicBezTo>
                      <a:pt x="5451" y="10162"/>
                      <a:pt x="5451" y="10162"/>
                      <a:pt x="5321" y="10162"/>
                    </a:cubicBezTo>
                    <a:cubicBezTo>
                      <a:pt x="5321" y="10162"/>
                      <a:pt x="5061" y="10162"/>
                      <a:pt x="5061" y="10047"/>
                    </a:cubicBezTo>
                    <a:cubicBezTo>
                      <a:pt x="5061" y="10047"/>
                      <a:pt x="5061" y="10047"/>
                      <a:pt x="5061" y="9932"/>
                    </a:cubicBezTo>
                    <a:cubicBezTo>
                      <a:pt x="5061" y="9817"/>
                      <a:pt x="5061" y="9702"/>
                      <a:pt x="5321" y="9702"/>
                    </a:cubicBezTo>
                    <a:cubicBezTo>
                      <a:pt x="5451" y="9702"/>
                      <a:pt x="5451" y="9817"/>
                      <a:pt x="5451" y="9702"/>
                    </a:cubicBezTo>
                    <a:cubicBezTo>
                      <a:pt x="5451" y="9702"/>
                      <a:pt x="5451" y="9587"/>
                      <a:pt x="5321" y="9587"/>
                    </a:cubicBezTo>
                    <a:cubicBezTo>
                      <a:pt x="5321" y="9472"/>
                      <a:pt x="5321" y="9472"/>
                      <a:pt x="5191" y="9472"/>
                    </a:cubicBezTo>
                    <a:cubicBezTo>
                      <a:pt x="5061" y="9472"/>
                      <a:pt x="4801" y="9587"/>
                      <a:pt x="4801" y="9587"/>
                    </a:cubicBezTo>
                    <a:cubicBezTo>
                      <a:pt x="4801" y="9587"/>
                      <a:pt x="4931" y="9587"/>
                      <a:pt x="4670" y="9587"/>
                    </a:cubicBezTo>
                    <a:cubicBezTo>
                      <a:pt x="4540" y="9472"/>
                      <a:pt x="4670" y="9472"/>
                      <a:pt x="4540" y="9357"/>
                    </a:cubicBezTo>
                    <a:cubicBezTo>
                      <a:pt x="4540" y="9242"/>
                      <a:pt x="4540" y="9242"/>
                      <a:pt x="4410" y="9242"/>
                    </a:cubicBezTo>
                    <a:cubicBezTo>
                      <a:pt x="4410" y="9242"/>
                      <a:pt x="4410" y="9242"/>
                      <a:pt x="4280" y="9242"/>
                    </a:cubicBezTo>
                    <a:cubicBezTo>
                      <a:pt x="4150" y="9127"/>
                      <a:pt x="4020" y="9127"/>
                      <a:pt x="4020" y="9013"/>
                    </a:cubicBezTo>
                    <a:cubicBezTo>
                      <a:pt x="4020" y="8898"/>
                      <a:pt x="4020" y="8783"/>
                      <a:pt x="4150" y="8898"/>
                    </a:cubicBezTo>
                    <a:cubicBezTo>
                      <a:pt x="4280" y="8898"/>
                      <a:pt x="4150" y="8783"/>
                      <a:pt x="4280" y="8898"/>
                    </a:cubicBezTo>
                    <a:cubicBezTo>
                      <a:pt x="4540" y="9013"/>
                      <a:pt x="4540" y="9013"/>
                      <a:pt x="4540" y="9013"/>
                    </a:cubicBezTo>
                    <a:cubicBezTo>
                      <a:pt x="4540" y="9013"/>
                      <a:pt x="4670" y="9013"/>
                      <a:pt x="4540" y="8898"/>
                    </a:cubicBezTo>
                    <a:cubicBezTo>
                      <a:pt x="4540" y="8783"/>
                      <a:pt x="4410" y="8668"/>
                      <a:pt x="4410" y="8668"/>
                    </a:cubicBezTo>
                    <a:cubicBezTo>
                      <a:pt x="4410" y="8668"/>
                      <a:pt x="4280" y="8668"/>
                      <a:pt x="4280" y="8553"/>
                    </a:cubicBezTo>
                    <a:cubicBezTo>
                      <a:pt x="4280" y="8438"/>
                      <a:pt x="4280" y="8438"/>
                      <a:pt x="4150" y="8323"/>
                    </a:cubicBezTo>
                    <a:cubicBezTo>
                      <a:pt x="4150" y="8323"/>
                      <a:pt x="4280" y="8323"/>
                      <a:pt x="4280" y="8323"/>
                    </a:cubicBezTo>
                    <a:cubicBezTo>
                      <a:pt x="4410" y="8323"/>
                      <a:pt x="4280" y="8323"/>
                      <a:pt x="4410" y="8323"/>
                    </a:cubicBezTo>
                    <a:cubicBezTo>
                      <a:pt x="4670" y="8323"/>
                      <a:pt x="4540" y="8323"/>
                      <a:pt x="4670" y="8323"/>
                    </a:cubicBezTo>
                    <a:cubicBezTo>
                      <a:pt x="4670" y="8323"/>
                      <a:pt x="4801" y="8323"/>
                      <a:pt x="4801" y="8323"/>
                    </a:cubicBezTo>
                    <a:cubicBezTo>
                      <a:pt x="4801" y="8438"/>
                      <a:pt x="4931" y="8208"/>
                      <a:pt x="4931" y="8208"/>
                    </a:cubicBezTo>
                    <a:cubicBezTo>
                      <a:pt x="4931" y="8208"/>
                      <a:pt x="4801" y="8093"/>
                      <a:pt x="4931" y="8093"/>
                    </a:cubicBezTo>
                    <a:cubicBezTo>
                      <a:pt x="5061" y="8093"/>
                      <a:pt x="5061" y="8208"/>
                      <a:pt x="5191" y="8208"/>
                    </a:cubicBezTo>
                    <a:cubicBezTo>
                      <a:pt x="5451" y="8208"/>
                      <a:pt x="5451" y="8323"/>
                      <a:pt x="5581" y="8323"/>
                    </a:cubicBezTo>
                    <a:cubicBezTo>
                      <a:pt x="5581" y="8208"/>
                      <a:pt x="5711" y="8323"/>
                      <a:pt x="5711" y="8208"/>
                    </a:cubicBezTo>
                    <a:cubicBezTo>
                      <a:pt x="5581" y="8093"/>
                      <a:pt x="5581" y="8208"/>
                      <a:pt x="5581" y="8093"/>
                    </a:cubicBezTo>
                    <a:cubicBezTo>
                      <a:pt x="5451" y="7979"/>
                      <a:pt x="5451" y="8093"/>
                      <a:pt x="5451" y="7864"/>
                    </a:cubicBezTo>
                    <a:cubicBezTo>
                      <a:pt x="5581" y="7749"/>
                      <a:pt x="5581" y="7634"/>
                      <a:pt x="5581" y="7634"/>
                    </a:cubicBezTo>
                    <a:cubicBezTo>
                      <a:pt x="5581" y="7519"/>
                      <a:pt x="5581" y="7519"/>
                      <a:pt x="5581" y="7519"/>
                    </a:cubicBezTo>
                    <a:cubicBezTo>
                      <a:pt x="5842" y="7289"/>
                      <a:pt x="5842" y="7289"/>
                      <a:pt x="5842" y="7289"/>
                    </a:cubicBezTo>
                    <a:cubicBezTo>
                      <a:pt x="5842" y="7289"/>
                      <a:pt x="5972" y="7289"/>
                      <a:pt x="6102" y="7289"/>
                    </a:cubicBezTo>
                    <a:cubicBezTo>
                      <a:pt x="6362" y="7289"/>
                      <a:pt x="6492" y="7404"/>
                      <a:pt x="6622" y="7404"/>
                    </a:cubicBezTo>
                    <a:cubicBezTo>
                      <a:pt x="6883" y="7404"/>
                      <a:pt x="7013" y="7404"/>
                      <a:pt x="7013" y="7404"/>
                    </a:cubicBezTo>
                    <a:cubicBezTo>
                      <a:pt x="6883" y="7289"/>
                      <a:pt x="6883" y="7289"/>
                      <a:pt x="6883" y="7289"/>
                    </a:cubicBezTo>
                    <a:cubicBezTo>
                      <a:pt x="6883" y="7289"/>
                      <a:pt x="6883" y="7289"/>
                      <a:pt x="6883" y="7174"/>
                    </a:cubicBezTo>
                    <a:cubicBezTo>
                      <a:pt x="7013" y="7174"/>
                      <a:pt x="7013" y="7174"/>
                      <a:pt x="7143" y="7174"/>
                    </a:cubicBezTo>
                    <a:cubicBezTo>
                      <a:pt x="7143" y="7174"/>
                      <a:pt x="7273" y="6945"/>
                      <a:pt x="7273" y="6945"/>
                    </a:cubicBezTo>
                    <a:cubicBezTo>
                      <a:pt x="7143" y="6830"/>
                      <a:pt x="7143" y="6830"/>
                      <a:pt x="7013" y="6715"/>
                    </a:cubicBezTo>
                    <a:cubicBezTo>
                      <a:pt x="6752" y="6715"/>
                      <a:pt x="6362" y="6715"/>
                      <a:pt x="6362" y="6715"/>
                    </a:cubicBezTo>
                    <a:cubicBezTo>
                      <a:pt x="6362" y="6715"/>
                      <a:pt x="6232" y="6715"/>
                      <a:pt x="6102" y="6715"/>
                    </a:cubicBezTo>
                    <a:cubicBezTo>
                      <a:pt x="5972" y="6715"/>
                      <a:pt x="5711" y="6715"/>
                      <a:pt x="5711" y="6600"/>
                    </a:cubicBezTo>
                    <a:cubicBezTo>
                      <a:pt x="5581" y="6600"/>
                      <a:pt x="5581" y="6600"/>
                      <a:pt x="5581" y="6370"/>
                    </a:cubicBezTo>
                    <a:cubicBezTo>
                      <a:pt x="5581" y="6255"/>
                      <a:pt x="5451" y="6255"/>
                      <a:pt x="5451" y="6255"/>
                    </a:cubicBezTo>
                    <a:cubicBezTo>
                      <a:pt x="5581" y="6025"/>
                      <a:pt x="5581" y="6025"/>
                      <a:pt x="5581" y="6025"/>
                    </a:cubicBezTo>
                    <a:cubicBezTo>
                      <a:pt x="5581" y="6025"/>
                      <a:pt x="5451" y="5910"/>
                      <a:pt x="5451" y="5910"/>
                    </a:cubicBezTo>
                    <a:cubicBezTo>
                      <a:pt x="5321" y="5910"/>
                      <a:pt x="5321" y="5910"/>
                      <a:pt x="5321" y="5910"/>
                    </a:cubicBezTo>
                    <a:cubicBezTo>
                      <a:pt x="5191" y="5910"/>
                      <a:pt x="5321" y="5910"/>
                      <a:pt x="5061" y="5796"/>
                    </a:cubicBezTo>
                    <a:cubicBezTo>
                      <a:pt x="4801" y="5796"/>
                      <a:pt x="4670" y="5681"/>
                      <a:pt x="4670" y="5681"/>
                    </a:cubicBezTo>
                    <a:cubicBezTo>
                      <a:pt x="4670" y="5566"/>
                      <a:pt x="4670" y="5566"/>
                      <a:pt x="4931" y="5566"/>
                    </a:cubicBezTo>
                    <a:cubicBezTo>
                      <a:pt x="5061" y="5566"/>
                      <a:pt x="5191" y="5566"/>
                      <a:pt x="5321" y="5566"/>
                    </a:cubicBezTo>
                    <a:cubicBezTo>
                      <a:pt x="5451" y="5681"/>
                      <a:pt x="5711" y="5566"/>
                      <a:pt x="5711" y="5566"/>
                    </a:cubicBezTo>
                    <a:cubicBezTo>
                      <a:pt x="5711" y="5566"/>
                      <a:pt x="5581" y="5566"/>
                      <a:pt x="5842" y="5681"/>
                    </a:cubicBezTo>
                    <a:cubicBezTo>
                      <a:pt x="6102" y="5796"/>
                      <a:pt x="5972" y="5796"/>
                      <a:pt x="6102" y="5796"/>
                    </a:cubicBezTo>
                    <a:cubicBezTo>
                      <a:pt x="6232" y="5796"/>
                      <a:pt x="6362" y="5681"/>
                      <a:pt x="6232" y="5681"/>
                    </a:cubicBezTo>
                    <a:cubicBezTo>
                      <a:pt x="6232" y="5566"/>
                      <a:pt x="6362" y="5566"/>
                      <a:pt x="6232" y="5566"/>
                    </a:cubicBezTo>
                    <a:cubicBezTo>
                      <a:pt x="6102" y="5451"/>
                      <a:pt x="6102" y="5451"/>
                      <a:pt x="6102" y="5451"/>
                    </a:cubicBezTo>
                    <a:cubicBezTo>
                      <a:pt x="6102" y="5451"/>
                      <a:pt x="6102" y="5451"/>
                      <a:pt x="6102" y="5336"/>
                    </a:cubicBezTo>
                    <a:cubicBezTo>
                      <a:pt x="6102" y="5221"/>
                      <a:pt x="6232" y="5106"/>
                      <a:pt x="6232" y="5106"/>
                    </a:cubicBezTo>
                    <a:cubicBezTo>
                      <a:pt x="6362" y="5106"/>
                      <a:pt x="6362" y="5106"/>
                      <a:pt x="6362" y="4991"/>
                    </a:cubicBezTo>
                    <a:cubicBezTo>
                      <a:pt x="6362" y="4991"/>
                      <a:pt x="6362" y="4876"/>
                      <a:pt x="6362" y="4876"/>
                    </a:cubicBezTo>
                    <a:cubicBezTo>
                      <a:pt x="6362" y="4762"/>
                      <a:pt x="6492" y="4647"/>
                      <a:pt x="6492" y="4647"/>
                    </a:cubicBezTo>
                    <a:cubicBezTo>
                      <a:pt x="6492" y="4647"/>
                      <a:pt x="6362" y="4532"/>
                      <a:pt x="6362" y="4532"/>
                    </a:cubicBezTo>
                    <a:cubicBezTo>
                      <a:pt x="6362" y="4532"/>
                      <a:pt x="6102" y="4532"/>
                      <a:pt x="6102" y="4647"/>
                    </a:cubicBezTo>
                    <a:cubicBezTo>
                      <a:pt x="6102" y="4647"/>
                      <a:pt x="6102" y="4647"/>
                      <a:pt x="6102" y="4762"/>
                    </a:cubicBezTo>
                    <a:cubicBezTo>
                      <a:pt x="5972" y="4762"/>
                      <a:pt x="5972" y="4762"/>
                      <a:pt x="5842" y="4762"/>
                    </a:cubicBezTo>
                    <a:cubicBezTo>
                      <a:pt x="5842" y="4876"/>
                      <a:pt x="5842" y="4876"/>
                      <a:pt x="5842" y="4876"/>
                    </a:cubicBezTo>
                    <a:cubicBezTo>
                      <a:pt x="5842" y="4991"/>
                      <a:pt x="5711" y="5106"/>
                      <a:pt x="5711" y="5106"/>
                    </a:cubicBezTo>
                    <a:cubicBezTo>
                      <a:pt x="5711" y="5106"/>
                      <a:pt x="5581" y="4876"/>
                      <a:pt x="5581" y="4762"/>
                    </a:cubicBezTo>
                    <a:cubicBezTo>
                      <a:pt x="5581" y="4762"/>
                      <a:pt x="5711" y="4647"/>
                      <a:pt x="5842" y="4647"/>
                    </a:cubicBezTo>
                    <a:cubicBezTo>
                      <a:pt x="5972" y="4647"/>
                      <a:pt x="5972" y="4647"/>
                      <a:pt x="5972" y="4532"/>
                    </a:cubicBezTo>
                    <a:cubicBezTo>
                      <a:pt x="5972" y="4532"/>
                      <a:pt x="5972" y="4532"/>
                      <a:pt x="5972" y="4417"/>
                    </a:cubicBezTo>
                    <a:cubicBezTo>
                      <a:pt x="5972" y="4302"/>
                      <a:pt x="5972" y="4302"/>
                      <a:pt x="5972" y="4302"/>
                    </a:cubicBezTo>
                    <a:cubicBezTo>
                      <a:pt x="6102" y="4187"/>
                      <a:pt x="6232" y="4072"/>
                      <a:pt x="6362" y="4072"/>
                    </a:cubicBezTo>
                    <a:cubicBezTo>
                      <a:pt x="6362" y="4072"/>
                      <a:pt x="6232" y="3842"/>
                      <a:pt x="6492" y="4072"/>
                    </a:cubicBezTo>
                    <a:cubicBezTo>
                      <a:pt x="6622" y="4187"/>
                      <a:pt x="6622" y="4187"/>
                      <a:pt x="6752" y="4302"/>
                    </a:cubicBezTo>
                    <a:cubicBezTo>
                      <a:pt x="6883" y="4302"/>
                      <a:pt x="7143" y="4417"/>
                      <a:pt x="7143" y="4302"/>
                    </a:cubicBezTo>
                    <a:cubicBezTo>
                      <a:pt x="7143" y="4302"/>
                      <a:pt x="7143" y="4187"/>
                      <a:pt x="7143" y="4072"/>
                    </a:cubicBezTo>
                    <a:cubicBezTo>
                      <a:pt x="7143" y="4072"/>
                      <a:pt x="7013" y="4072"/>
                      <a:pt x="7143" y="3957"/>
                    </a:cubicBezTo>
                    <a:cubicBezTo>
                      <a:pt x="7143" y="3957"/>
                      <a:pt x="7143" y="3957"/>
                      <a:pt x="7273" y="3957"/>
                    </a:cubicBezTo>
                    <a:cubicBezTo>
                      <a:pt x="7533" y="4072"/>
                      <a:pt x="7403" y="4072"/>
                      <a:pt x="7533" y="4187"/>
                    </a:cubicBezTo>
                    <a:cubicBezTo>
                      <a:pt x="7793" y="4302"/>
                      <a:pt x="7793" y="4302"/>
                      <a:pt x="7793" y="4302"/>
                    </a:cubicBezTo>
                    <a:cubicBezTo>
                      <a:pt x="7923" y="4302"/>
                      <a:pt x="7923" y="4302"/>
                      <a:pt x="8054" y="4302"/>
                    </a:cubicBezTo>
                    <a:cubicBezTo>
                      <a:pt x="8184" y="4302"/>
                      <a:pt x="8054" y="4187"/>
                      <a:pt x="8314" y="4417"/>
                    </a:cubicBezTo>
                    <a:cubicBezTo>
                      <a:pt x="8444" y="4532"/>
                      <a:pt x="8444" y="4532"/>
                      <a:pt x="8574" y="4532"/>
                    </a:cubicBezTo>
                    <a:cubicBezTo>
                      <a:pt x="8704" y="4647"/>
                      <a:pt x="8964" y="4532"/>
                      <a:pt x="8964" y="4532"/>
                    </a:cubicBezTo>
                    <a:cubicBezTo>
                      <a:pt x="8964" y="4532"/>
                      <a:pt x="8964" y="4417"/>
                      <a:pt x="9095" y="4647"/>
                    </a:cubicBezTo>
                    <a:cubicBezTo>
                      <a:pt x="9225" y="4876"/>
                      <a:pt x="9355" y="4876"/>
                      <a:pt x="9355" y="4876"/>
                    </a:cubicBezTo>
                    <a:cubicBezTo>
                      <a:pt x="9355" y="4991"/>
                      <a:pt x="9485" y="5106"/>
                      <a:pt x="9485" y="5106"/>
                    </a:cubicBezTo>
                    <a:cubicBezTo>
                      <a:pt x="9485" y="5106"/>
                      <a:pt x="9485" y="5106"/>
                      <a:pt x="9485" y="5221"/>
                    </a:cubicBezTo>
                    <a:cubicBezTo>
                      <a:pt x="9485" y="5221"/>
                      <a:pt x="9485" y="5336"/>
                      <a:pt x="9615" y="5336"/>
                    </a:cubicBezTo>
                    <a:cubicBezTo>
                      <a:pt x="9615" y="5336"/>
                      <a:pt x="9745" y="5336"/>
                      <a:pt x="9745" y="5336"/>
                    </a:cubicBezTo>
                    <a:cubicBezTo>
                      <a:pt x="9745" y="5336"/>
                      <a:pt x="9875" y="5221"/>
                      <a:pt x="9875" y="5221"/>
                    </a:cubicBezTo>
                    <a:cubicBezTo>
                      <a:pt x="9875" y="5221"/>
                      <a:pt x="10136" y="5106"/>
                      <a:pt x="10136" y="5106"/>
                    </a:cubicBezTo>
                    <a:cubicBezTo>
                      <a:pt x="10136" y="5106"/>
                      <a:pt x="10136" y="4991"/>
                      <a:pt x="10396" y="5106"/>
                    </a:cubicBezTo>
                    <a:cubicBezTo>
                      <a:pt x="10526" y="5106"/>
                      <a:pt x="10786" y="5221"/>
                      <a:pt x="10786" y="5221"/>
                    </a:cubicBezTo>
                    <a:cubicBezTo>
                      <a:pt x="10786" y="5221"/>
                      <a:pt x="10786" y="5336"/>
                      <a:pt x="10786" y="5336"/>
                    </a:cubicBezTo>
                    <a:cubicBezTo>
                      <a:pt x="10916" y="5336"/>
                      <a:pt x="11307" y="5336"/>
                      <a:pt x="11307" y="5336"/>
                    </a:cubicBezTo>
                    <a:cubicBezTo>
                      <a:pt x="11437" y="5451"/>
                      <a:pt x="11437" y="5451"/>
                      <a:pt x="11437" y="5451"/>
                    </a:cubicBezTo>
                    <a:cubicBezTo>
                      <a:pt x="11437" y="5451"/>
                      <a:pt x="11567" y="5566"/>
                      <a:pt x="11567" y="5566"/>
                    </a:cubicBezTo>
                    <a:cubicBezTo>
                      <a:pt x="11567" y="5681"/>
                      <a:pt x="11697" y="5910"/>
                      <a:pt x="11697" y="5910"/>
                    </a:cubicBezTo>
                    <a:cubicBezTo>
                      <a:pt x="12087" y="6025"/>
                      <a:pt x="12087" y="6025"/>
                      <a:pt x="12087" y="6025"/>
                    </a:cubicBezTo>
                    <a:cubicBezTo>
                      <a:pt x="11827" y="5681"/>
                      <a:pt x="11827" y="5681"/>
                      <a:pt x="11827" y="5681"/>
                    </a:cubicBezTo>
                    <a:cubicBezTo>
                      <a:pt x="11827" y="5681"/>
                      <a:pt x="11567" y="5451"/>
                      <a:pt x="11827" y="5451"/>
                    </a:cubicBezTo>
                    <a:cubicBezTo>
                      <a:pt x="12087" y="5451"/>
                      <a:pt x="12217" y="5336"/>
                      <a:pt x="12217" y="5336"/>
                    </a:cubicBezTo>
                    <a:cubicBezTo>
                      <a:pt x="12217" y="5221"/>
                      <a:pt x="12217" y="5221"/>
                      <a:pt x="12217" y="5221"/>
                    </a:cubicBezTo>
                    <a:cubicBezTo>
                      <a:pt x="11827" y="5221"/>
                      <a:pt x="11827" y="5221"/>
                      <a:pt x="11827" y="5221"/>
                    </a:cubicBezTo>
                    <a:cubicBezTo>
                      <a:pt x="11827" y="5221"/>
                      <a:pt x="11827" y="4991"/>
                      <a:pt x="11827" y="4991"/>
                    </a:cubicBezTo>
                    <a:cubicBezTo>
                      <a:pt x="11957" y="4991"/>
                      <a:pt x="12087" y="4762"/>
                      <a:pt x="12348" y="4762"/>
                    </a:cubicBezTo>
                    <a:cubicBezTo>
                      <a:pt x="12608" y="4762"/>
                      <a:pt x="12868" y="4647"/>
                      <a:pt x="12868" y="4647"/>
                    </a:cubicBezTo>
                    <a:cubicBezTo>
                      <a:pt x="12868" y="4647"/>
                      <a:pt x="12868" y="4532"/>
                      <a:pt x="13128" y="4532"/>
                    </a:cubicBezTo>
                    <a:cubicBezTo>
                      <a:pt x="13389" y="4532"/>
                      <a:pt x="13519" y="4532"/>
                      <a:pt x="13649" y="4532"/>
                    </a:cubicBezTo>
                    <a:cubicBezTo>
                      <a:pt x="13779" y="4532"/>
                      <a:pt x="13779" y="4532"/>
                      <a:pt x="13779" y="4417"/>
                    </a:cubicBezTo>
                    <a:cubicBezTo>
                      <a:pt x="13779" y="4302"/>
                      <a:pt x="13649" y="4302"/>
                      <a:pt x="13909" y="4187"/>
                    </a:cubicBezTo>
                    <a:cubicBezTo>
                      <a:pt x="14039" y="4187"/>
                      <a:pt x="14169" y="4072"/>
                      <a:pt x="14169" y="4072"/>
                    </a:cubicBezTo>
                    <a:cubicBezTo>
                      <a:pt x="14299" y="3613"/>
                      <a:pt x="14299" y="3613"/>
                      <a:pt x="14299" y="3613"/>
                    </a:cubicBezTo>
                    <a:cubicBezTo>
                      <a:pt x="13779" y="3842"/>
                      <a:pt x="13779" y="3842"/>
                      <a:pt x="13779" y="3842"/>
                    </a:cubicBezTo>
                    <a:cubicBezTo>
                      <a:pt x="13779" y="3842"/>
                      <a:pt x="13779" y="3613"/>
                      <a:pt x="13649" y="3613"/>
                    </a:cubicBezTo>
                    <a:cubicBezTo>
                      <a:pt x="13519" y="3613"/>
                      <a:pt x="13128" y="3842"/>
                      <a:pt x="13128" y="3842"/>
                    </a:cubicBezTo>
                    <a:cubicBezTo>
                      <a:pt x="13128" y="3842"/>
                      <a:pt x="13128" y="3727"/>
                      <a:pt x="12998" y="3727"/>
                    </a:cubicBezTo>
                    <a:cubicBezTo>
                      <a:pt x="12998" y="3613"/>
                      <a:pt x="12998" y="3613"/>
                      <a:pt x="12868" y="3613"/>
                    </a:cubicBezTo>
                    <a:cubicBezTo>
                      <a:pt x="12738" y="3613"/>
                      <a:pt x="12868" y="3613"/>
                      <a:pt x="12608" y="3498"/>
                    </a:cubicBezTo>
                    <a:cubicBezTo>
                      <a:pt x="12348" y="3383"/>
                      <a:pt x="12217" y="3153"/>
                      <a:pt x="12217" y="3153"/>
                    </a:cubicBezTo>
                    <a:cubicBezTo>
                      <a:pt x="12217" y="3153"/>
                      <a:pt x="12348" y="3153"/>
                      <a:pt x="12087" y="3153"/>
                    </a:cubicBezTo>
                    <a:cubicBezTo>
                      <a:pt x="11957" y="3038"/>
                      <a:pt x="11957" y="3038"/>
                      <a:pt x="11957" y="3038"/>
                    </a:cubicBezTo>
                    <a:cubicBezTo>
                      <a:pt x="11827" y="2923"/>
                      <a:pt x="11827" y="2923"/>
                      <a:pt x="12087" y="2808"/>
                    </a:cubicBezTo>
                    <a:cubicBezTo>
                      <a:pt x="12217" y="2693"/>
                      <a:pt x="12087" y="2693"/>
                      <a:pt x="12348" y="2579"/>
                    </a:cubicBezTo>
                    <a:cubicBezTo>
                      <a:pt x="12478" y="2464"/>
                      <a:pt x="12348" y="2349"/>
                      <a:pt x="12608" y="2464"/>
                    </a:cubicBezTo>
                    <a:cubicBezTo>
                      <a:pt x="12998" y="2579"/>
                      <a:pt x="12998" y="2579"/>
                      <a:pt x="13128" y="2693"/>
                    </a:cubicBezTo>
                    <a:cubicBezTo>
                      <a:pt x="13258" y="2693"/>
                      <a:pt x="13779" y="2693"/>
                      <a:pt x="13519" y="2579"/>
                    </a:cubicBezTo>
                    <a:cubicBezTo>
                      <a:pt x="13389" y="2464"/>
                      <a:pt x="13128" y="2349"/>
                      <a:pt x="13128" y="2234"/>
                    </a:cubicBezTo>
                    <a:cubicBezTo>
                      <a:pt x="13128" y="2234"/>
                      <a:pt x="12868" y="2234"/>
                      <a:pt x="13128" y="2234"/>
                    </a:cubicBezTo>
                    <a:cubicBezTo>
                      <a:pt x="13258" y="2234"/>
                      <a:pt x="13389" y="2119"/>
                      <a:pt x="13519" y="2234"/>
                    </a:cubicBezTo>
                    <a:cubicBezTo>
                      <a:pt x="13519" y="2234"/>
                      <a:pt x="13258" y="2234"/>
                      <a:pt x="13649" y="2234"/>
                    </a:cubicBezTo>
                    <a:cubicBezTo>
                      <a:pt x="14039" y="2234"/>
                      <a:pt x="14169" y="2234"/>
                      <a:pt x="13909" y="2119"/>
                    </a:cubicBezTo>
                    <a:cubicBezTo>
                      <a:pt x="13779" y="2004"/>
                      <a:pt x="13779" y="2004"/>
                      <a:pt x="13649" y="1889"/>
                    </a:cubicBezTo>
                    <a:cubicBezTo>
                      <a:pt x="13649" y="1774"/>
                      <a:pt x="13519" y="1774"/>
                      <a:pt x="13649" y="1774"/>
                    </a:cubicBezTo>
                    <a:cubicBezTo>
                      <a:pt x="13649" y="1659"/>
                      <a:pt x="13649" y="1774"/>
                      <a:pt x="13779" y="1659"/>
                    </a:cubicBezTo>
                    <a:cubicBezTo>
                      <a:pt x="13779" y="1545"/>
                      <a:pt x="13779" y="1430"/>
                      <a:pt x="13779" y="1430"/>
                    </a:cubicBezTo>
                    <a:cubicBezTo>
                      <a:pt x="13779" y="1430"/>
                      <a:pt x="13649" y="1430"/>
                      <a:pt x="13779" y="1315"/>
                    </a:cubicBezTo>
                    <a:cubicBezTo>
                      <a:pt x="14039" y="1085"/>
                      <a:pt x="14039" y="1085"/>
                      <a:pt x="14169" y="1085"/>
                    </a:cubicBezTo>
                    <a:cubicBezTo>
                      <a:pt x="14169" y="1085"/>
                      <a:pt x="14299" y="970"/>
                      <a:pt x="14429" y="970"/>
                    </a:cubicBezTo>
                    <a:cubicBezTo>
                      <a:pt x="14429" y="855"/>
                      <a:pt x="14560" y="625"/>
                      <a:pt x="14560" y="625"/>
                    </a:cubicBezTo>
                    <a:cubicBezTo>
                      <a:pt x="14950" y="625"/>
                      <a:pt x="14950" y="625"/>
                      <a:pt x="14950" y="625"/>
                    </a:cubicBezTo>
                    <a:cubicBezTo>
                      <a:pt x="14950" y="625"/>
                      <a:pt x="15080" y="625"/>
                      <a:pt x="15080" y="625"/>
                    </a:cubicBezTo>
                    <a:cubicBezTo>
                      <a:pt x="15080" y="740"/>
                      <a:pt x="15080" y="510"/>
                      <a:pt x="15080" y="510"/>
                    </a:cubicBezTo>
                    <a:cubicBezTo>
                      <a:pt x="15080" y="510"/>
                      <a:pt x="15210" y="510"/>
                      <a:pt x="15210" y="510"/>
                    </a:cubicBezTo>
                    <a:cubicBezTo>
                      <a:pt x="15340" y="625"/>
                      <a:pt x="15340" y="625"/>
                      <a:pt x="15340" y="625"/>
                    </a:cubicBezTo>
                    <a:cubicBezTo>
                      <a:pt x="15470" y="740"/>
                      <a:pt x="15601" y="625"/>
                      <a:pt x="15601" y="625"/>
                    </a:cubicBezTo>
                    <a:cubicBezTo>
                      <a:pt x="15601" y="625"/>
                      <a:pt x="15731" y="510"/>
                      <a:pt x="15861" y="510"/>
                    </a:cubicBezTo>
                    <a:cubicBezTo>
                      <a:pt x="15991" y="510"/>
                      <a:pt x="16121" y="510"/>
                      <a:pt x="16121" y="510"/>
                    </a:cubicBezTo>
                    <a:cubicBezTo>
                      <a:pt x="16121" y="625"/>
                      <a:pt x="16121" y="625"/>
                      <a:pt x="16121" y="740"/>
                    </a:cubicBezTo>
                    <a:cubicBezTo>
                      <a:pt x="16251" y="740"/>
                      <a:pt x="16381" y="855"/>
                      <a:pt x="16381" y="855"/>
                    </a:cubicBezTo>
                    <a:cubicBezTo>
                      <a:pt x="16381" y="855"/>
                      <a:pt x="16642" y="855"/>
                      <a:pt x="16642" y="740"/>
                    </a:cubicBezTo>
                    <a:cubicBezTo>
                      <a:pt x="16642" y="740"/>
                      <a:pt x="16511" y="740"/>
                      <a:pt x="16772" y="625"/>
                    </a:cubicBezTo>
                    <a:cubicBezTo>
                      <a:pt x="17032" y="396"/>
                      <a:pt x="17162" y="396"/>
                      <a:pt x="17162" y="396"/>
                    </a:cubicBezTo>
                    <a:cubicBezTo>
                      <a:pt x="17162" y="396"/>
                      <a:pt x="17162" y="281"/>
                      <a:pt x="17292" y="281"/>
                    </a:cubicBezTo>
                    <a:cubicBezTo>
                      <a:pt x="17422" y="396"/>
                      <a:pt x="17422" y="281"/>
                      <a:pt x="17422" y="396"/>
                    </a:cubicBezTo>
                    <a:cubicBezTo>
                      <a:pt x="17422" y="396"/>
                      <a:pt x="17552" y="510"/>
                      <a:pt x="17552" y="510"/>
                    </a:cubicBezTo>
                    <a:cubicBezTo>
                      <a:pt x="17552" y="510"/>
                      <a:pt x="17552" y="855"/>
                      <a:pt x="17552" y="855"/>
                    </a:cubicBezTo>
                    <a:cubicBezTo>
                      <a:pt x="17552" y="970"/>
                      <a:pt x="17552" y="970"/>
                      <a:pt x="17552" y="970"/>
                    </a:cubicBezTo>
                    <a:cubicBezTo>
                      <a:pt x="17552" y="970"/>
                      <a:pt x="17552" y="1085"/>
                      <a:pt x="17552" y="1085"/>
                    </a:cubicBezTo>
                    <a:cubicBezTo>
                      <a:pt x="17552" y="1200"/>
                      <a:pt x="17683" y="1430"/>
                      <a:pt x="17683" y="1430"/>
                    </a:cubicBezTo>
                    <a:cubicBezTo>
                      <a:pt x="17683" y="1430"/>
                      <a:pt x="17683" y="1430"/>
                      <a:pt x="17683" y="1430"/>
                    </a:cubicBezTo>
                    <a:cubicBezTo>
                      <a:pt x="17552" y="1545"/>
                      <a:pt x="17552" y="1430"/>
                      <a:pt x="17552" y="1545"/>
                    </a:cubicBezTo>
                    <a:cubicBezTo>
                      <a:pt x="17422" y="1659"/>
                      <a:pt x="17552" y="1659"/>
                      <a:pt x="17422" y="1774"/>
                    </a:cubicBezTo>
                    <a:cubicBezTo>
                      <a:pt x="17422" y="1774"/>
                      <a:pt x="17292" y="1774"/>
                      <a:pt x="17292" y="1774"/>
                    </a:cubicBezTo>
                    <a:cubicBezTo>
                      <a:pt x="17292" y="1774"/>
                      <a:pt x="17422" y="1889"/>
                      <a:pt x="17422" y="1889"/>
                    </a:cubicBezTo>
                    <a:cubicBezTo>
                      <a:pt x="17422" y="1889"/>
                      <a:pt x="17422" y="1889"/>
                      <a:pt x="17552" y="1889"/>
                    </a:cubicBezTo>
                    <a:cubicBezTo>
                      <a:pt x="17552" y="1889"/>
                      <a:pt x="17552" y="1774"/>
                      <a:pt x="17683" y="1774"/>
                    </a:cubicBezTo>
                    <a:cubicBezTo>
                      <a:pt x="17683" y="1889"/>
                      <a:pt x="17683" y="1659"/>
                      <a:pt x="17683" y="1659"/>
                    </a:cubicBezTo>
                    <a:cubicBezTo>
                      <a:pt x="17683" y="1659"/>
                      <a:pt x="17683" y="1659"/>
                      <a:pt x="17813" y="1545"/>
                    </a:cubicBezTo>
                    <a:cubicBezTo>
                      <a:pt x="17813" y="1545"/>
                      <a:pt x="17943" y="1430"/>
                      <a:pt x="17943" y="1315"/>
                    </a:cubicBezTo>
                    <a:cubicBezTo>
                      <a:pt x="17943" y="1315"/>
                      <a:pt x="17813" y="1200"/>
                      <a:pt x="17813" y="1200"/>
                    </a:cubicBezTo>
                    <a:cubicBezTo>
                      <a:pt x="17813" y="1200"/>
                      <a:pt x="17683" y="970"/>
                      <a:pt x="17683" y="855"/>
                    </a:cubicBezTo>
                    <a:cubicBezTo>
                      <a:pt x="17683" y="855"/>
                      <a:pt x="17683" y="855"/>
                      <a:pt x="17683" y="740"/>
                    </a:cubicBezTo>
                    <a:cubicBezTo>
                      <a:pt x="17813" y="740"/>
                      <a:pt x="17813" y="625"/>
                      <a:pt x="17813" y="625"/>
                    </a:cubicBezTo>
                    <a:cubicBezTo>
                      <a:pt x="17943" y="510"/>
                      <a:pt x="18073" y="396"/>
                      <a:pt x="18073" y="396"/>
                    </a:cubicBezTo>
                    <a:cubicBezTo>
                      <a:pt x="18073" y="396"/>
                      <a:pt x="18333" y="396"/>
                      <a:pt x="18463" y="396"/>
                    </a:cubicBezTo>
                    <a:cubicBezTo>
                      <a:pt x="18463" y="396"/>
                      <a:pt x="18333" y="281"/>
                      <a:pt x="18593" y="396"/>
                    </a:cubicBezTo>
                    <a:cubicBezTo>
                      <a:pt x="18723" y="510"/>
                      <a:pt x="18723" y="510"/>
                      <a:pt x="18723" y="510"/>
                    </a:cubicBezTo>
                    <a:cubicBezTo>
                      <a:pt x="18723" y="625"/>
                      <a:pt x="18593" y="625"/>
                      <a:pt x="18854" y="625"/>
                    </a:cubicBezTo>
                    <a:cubicBezTo>
                      <a:pt x="18984" y="625"/>
                      <a:pt x="19114" y="625"/>
                      <a:pt x="18984" y="625"/>
                    </a:cubicBezTo>
                    <a:cubicBezTo>
                      <a:pt x="18854" y="510"/>
                      <a:pt x="18854" y="396"/>
                      <a:pt x="18723" y="396"/>
                    </a:cubicBezTo>
                    <a:cubicBezTo>
                      <a:pt x="18723" y="396"/>
                      <a:pt x="18593" y="281"/>
                      <a:pt x="18593" y="281"/>
                    </a:cubicBezTo>
                    <a:cubicBezTo>
                      <a:pt x="18593" y="166"/>
                      <a:pt x="18593" y="-64"/>
                      <a:pt x="18723" y="51"/>
                    </a:cubicBezTo>
                    <a:cubicBezTo>
                      <a:pt x="18854" y="51"/>
                      <a:pt x="18723" y="-64"/>
                      <a:pt x="18854" y="51"/>
                    </a:cubicBezTo>
                    <a:cubicBezTo>
                      <a:pt x="19114" y="281"/>
                      <a:pt x="19244" y="396"/>
                      <a:pt x="19244" y="396"/>
                    </a:cubicBezTo>
                    <a:cubicBezTo>
                      <a:pt x="19244" y="510"/>
                      <a:pt x="19374" y="510"/>
                      <a:pt x="19374" y="510"/>
                    </a:cubicBezTo>
                    <a:cubicBezTo>
                      <a:pt x="19374" y="625"/>
                      <a:pt x="19374" y="625"/>
                      <a:pt x="19374" y="625"/>
                    </a:cubicBezTo>
                    <a:cubicBezTo>
                      <a:pt x="19504" y="740"/>
                      <a:pt x="19634" y="855"/>
                      <a:pt x="19634" y="855"/>
                    </a:cubicBezTo>
                    <a:cubicBezTo>
                      <a:pt x="19634" y="855"/>
                      <a:pt x="19634" y="855"/>
                      <a:pt x="19764" y="855"/>
                    </a:cubicBezTo>
                    <a:cubicBezTo>
                      <a:pt x="19764" y="970"/>
                      <a:pt x="20025" y="1085"/>
                      <a:pt x="20025" y="1085"/>
                    </a:cubicBezTo>
                    <a:cubicBezTo>
                      <a:pt x="20025" y="1085"/>
                      <a:pt x="20155" y="1200"/>
                      <a:pt x="20155" y="1200"/>
                    </a:cubicBezTo>
                    <a:cubicBezTo>
                      <a:pt x="20025" y="1315"/>
                      <a:pt x="20025" y="1430"/>
                      <a:pt x="20025" y="1430"/>
                    </a:cubicBezTo>
                    <a:cubicBezTo>
                      <a:pt x="19764" y="1774"/>
                      <a:pt x="19764" y="1774"/>
                      <a:pt x="19764" y="1774"/>
                    </a:cubicBezTo>
                    <a:cubicBezTo>
                      <a:pt x="19634" y="2004"/>
                      <a:pt x="19634" y="2004"/>
                      <a:pt x="19634" y="2004"/>
                    </a:cubicBezTo>
                    <a:cubicBezTo>
                      <a:pt x="19634" y="2119"/>
                      <a:pt x="19634" y="2119"/>
                      <a:pt x="19634" y="2119"/>
                    </a:cubicBezTo>
                    <a:cubicBezTo>
                      <a:pt x="19504" y="2234"/>
                      <a:pt x="19504" y="2349"/>
                      <a:pt x="19504" y="2349"/>
                    </a:cubicBezTo>
                    <a:cubicBezTo>
                      <a:pt x="19504" y="2349"/>
                      <a:pt x="19374" y="2464"/>
                      <a:pt x="19114" y="2464"/>
                    </a:cubicBezTo>
                    <a:cubicBezTo>
                      <a:pt x="18854" y="2349"/>
                      <a:pt x="18593" y="2579"/>
                      <a:pt x="18593" y="2579"/>
                    </a:cubicBezTo>
                    <a:cubicBezTo>
                      <a:pt x="18593" y="2579"/>
                      <a:pt x="17943" y="2464"/>
                      <a:pt x="17813" y="2464"/>
                    </a:cubicBezTo>
                    <a:cubicBezTo>
                      <a:pt x="17683" y="2464"/>
                      <a:pt x="17683" y="2923"/>
                      <a:pt x="17683" y="3038"/>
                    </a:cubicBezTo>
                    <a:cubicBezTo>
                      <a:pt x="17683" y="3153"/>
                      <a:pt x="17422" y="3268"/>
                      <a:pt x="17032" y="3268"/>
                    </a:cubicBezTo>
                    <a:cubicBezTo>
                      <a:pt x="16642" y="3383"/>
                      <a:pt x="16902" y="3383"/>
                      <a:pt x="16772" y="3727"/>
                    </a:cubicBezTo>
                    <a:cubicBezTo>
                      <a:pt x="16642" y="4187"/>
                      <a:pt x="16511" y="3842"/>
                      <a:pt x="16251" y="3727"/>
                    </a:cubicBezTo>
                    <a:cubicBezTo>
                      <a:pt x="15991" y="3727"/>
                      <a:pt x="15991" y="3727"/>
                      <a:pt x="15601" y="3727"/>
                    </a:cubicBezTo>
                    <a:cubicBezTo>
                      <a:pt x="15210" y="3842"/>
                      <a:pt x="15470" y="4072"/>
                      <a:pt x="15470" y="4072"/>
                    </a:cubicBezTo>
                    <a:cubicBezTo>
                      <a:pt x="15470" y="4072"/>
                      <a:pt x="15731" y="4302"/>
                      <a:pt x="15861" y="4302"/>
                    </a:cubicBezTo>
                    <a:cubicBezTo>
                      <a:pt x="16121" y="4417"/>
                      <a:pt x="15861" y="4647"/>
                      <a:pt x="15861" y="4647"/>
                    </a:cubicBezTo>
                    <a:cubicBezTo>
                      <a:pt x="15861" y="4647"/>
                      <a:pt x="15731" y="4876"/>
                      <a:pt x="15601" y="4876"/>
                    </a:cubicBezTo>
                    <a:cubicBezTo>
                      <a:pt x="15470" y="4762"/>
                      <a:pt x="14820" y="4762"/>
                      <a:pt x="14820" y="4762"/>
                    </a:cubicBezTo>
                    <a:cubicBezTo>
                      <a:pt x="14169" y="5106"/>
                      <a:pt x="14169" y="5106"/>
                      <a:pt x="14169" y="5106"/>
                    </a:cubicBezTo>
                    <a:cubicBezTo>
                      <a:pt x="14169" y="5106"/>
                      <a:pt x="14299" y="5566"/>
                      <a:pt x="14690" y="6025"/>
                    </a:cubicBezTo>
                    <a:cubicBezTo>
                      <a:pt x="15080" y="6485"/>
                      <a:pt x="14690" y="6140"/>
                      <a:pt x="14690" y="6140"/>
                    </a:cubicBezTo>
                    <a:cubicBezTo>
                      <a:pt x="14690" y="6140"/>
                      <a:pt x="14820" y="6485"/>
                      <a:pt x="14820" y="6715"/>
                    </a:cubicBezTo>
                    <a:cubicBezTo>
                      <a:pt x="14820" y="6945"/>
                      <a:pt x="14820" y="6830"/>
                      <a:pt x="14950" y="6830"/>
                    </a:cubicBezTo>
                    <a:cubicBezTo>
                      <a:pt x="15080" y="6830"/>
                      <a:pt x="15340" y="6830"/>
                      <a:pt x="15340" y="6830"/>
                    </a:cubicBezTo>
                    <a:cubicBezTo>
                      <a:pt x="15340" y="6830"/>
                      <a:pt x="15861" y="7519"/>
                      <a:pt x="15861" y="7519"/>
                    </a:cubicBezTo>
                    <a:cubicBezTo>
                      <a:pt x="15991" y="7519"/>
                      <a:pt x="16642" y="7404"/>
                      <a:pt x="16642" y="7404"/>
                    </a:cubicBezTo>
                    <a:cubicBezTo>
                      <a:pt x="16642" y="7404"/>
                      <a:pt x="17162" y="7289"/>
                      <a:pt x="17422" y="7289"/>
                    </a:cubicBezTo>
                    <a:cubicBezTo>
                      <a:pt x="17683" y="7174"/>
                      <a:pt x="17422" y="6945"/>
                      <a:pt x="17422" y="6945"/>
                    </a:cubicBezTo>
                    <a:cubicBezTo>
                      <a:pt x="17683" y="6370"/>
                      <a:pt x="17683" y="6370"/>
                      <a:pt x="17683" y="6370"/>
                    </a:cubicBezTo>
                    <a:cubicBezTo>
                      <a:pt x="18463" y="6255"/>
                      <a:pt x="18463" y="6255"/>
                      <a:pt x="18463" y="6255"/>
                    </a:cubicBezTo>
                    <a:cubicBezTo>
                      <a:pt x="18854" y="6945"/>
                      <a:pt x="18854" y="6945"/>
                      <a:pt x="18854" y="6945"/>
                    </a:cubicBezTo>
                    <a:cubicBezTo>
                      <a:pt x="18723" y="7404"/>
                      <a:pt x="18723" y="7404"/>
                      <a:pt x="18723" y="7404"/>
                    </a:cubicBezTo>
                    <a:cubicBezTo>
                      <a:pt x="19374" y="7979"/>
                      <a:pt x="19374" y="7979"/>
                      <a:pt x="19374" y="7979"/>
                    </a:cubicBezTo>
                    <a:cubicBezTo>
                      <a:pt x="19504" y="8553"/>
                      <a:pt x="19504" y="8553"/>
                      <a:pt x="19504" y="8553"/>
                    </a:cubicBezTo>
                    <a:cubicBezTo>
                      <a:pt x="19504" y="8553"/>
                      <a:pt x="20155" y="8668"/>
                      <a:pt x="20285" y="8783"/>
                    </a:cubicBezTo>
                    <a:cubicBezTo>
                      <a:pt x="20415" y="8783"/>
                      <a:pt x="20805" y="8668"/>
                      <a:pt x="20805" y="8668"/>
                    </a:cubicBezTo>
                    <a:cubicBezTo>
                      <a:pt x="21326" y="9242"/>
                      <a:pt x="21326" y="9242"/>
                      <a:pt x="21326" y="9242"/>
                    </a:cubicBezTo>
                    <a:cubicBezTo>
                      <a:pt x="21456" y="9127"/>
                      <a:pt x="21456" y="9127"/>
                      <a:pt x="21456" y="9127"/>
                    </a:cubicBezTo>
                    <a:cubicBezTo>
                      <a:pt x="21456" y="9242"/>
                      <a:pt x="21456" y="9242"/>
                      <a:pt x="21456" y="9242"/>
                    </a:cubicBezTo>
                    <a:cubicBezTo>
                      <a:pt x="21456" y="9242"/>
                      <a:pt x="21456" y="9472"/>
                      <a:pt x="21326" y="9472"/>
                    </a:cubicBezTo>
                    <a:cubicBezTo>
                      <a:pt x="21066" y="9357"/>
                      <a:pt x="20936" y="9357"/>
                      <a:pt x="20936" y="9357"/>
                    </a:cubicBezTo>
                    <a:cubicBezTo>
                      <a:pt x="20545" y="9127"/>
                      <a:pt x="20545" y="9127"/>
                      <a:pt x="20545" y="9127"/>
                    </a:cubicBezTo>
                    <a:cubicBezTo>
                      <a:pt x="20415" y="9242"/>
                      <a:pt x="20415" y="9242"/>
                      <a:pt x="20415" y="9242"/>
                    </a:cubicBezTo>
                    <a:cubicBezTo>
                      <a:pt x="20025" y="9702"/>
                      <a:pt x="20025" y="9702"/>
                      <a:pt x="20025" y="9702"/>
                    </a:cubicBezTo>
                    <a:cubicBezTo>
                      <a:pt x="20285" y="9817"/>
                      <a:pt x="20285" y="9817"/>
                      <a:pt x="20285" y="9817"/>
                    </a:cubicBezTo>
                    <a:cubicBezTo>
                      <a:pt x="20545" y="10047"/>
                      <a:pt x="20545" y="10047"/>
                      <a:pt x="20545" y="10047"/>
                    </a:cubicBezTo>
                    <a:cubicBezTo>
                      <a:pt x="20545" y="10391"/>
                      <a:pt x="20545" y="10391"/>
                      <a:pt x="20545" y="10391"/>
                    </a:cubicBezTo>
                    <a:cubicBezTo>
                      <a:pt x="20545" y="10851"/>
                      <a:pt x="20545" y="10851"/>
                      <a:pt x="20545" y="10851"/>
                    </a:cubicBezTo>
                    <a:cubicBezTo>
                      <a:pt x="20285" y="11196"/>
                      <a:pt x="20285" y="11196"/>
                      <a:pt x="20285" y="11196"/>
                    </a:cubicBezTo>
                    <a:cubicBezTo>
                      <a:pt x="20285" y="11196"/>
                      <a:pt x="20415" y="11425"/>
                      <a:pt x="20415" y="11540"/>
                    </a:cubicBezTo>
                    <a:cubicBezTo>
                      <a:pt x="20415" y="11540"/>
                      <a:pt x="20675" y="11770"/>
                      <a:pt x="20675" y="11770"/>
                    </a:cubicBezTo>
                    <a:cubicBezTo>
                      <a:pt x="20936" y="12000"/>
                      <a:pt x="20936" y="12000"/>
                      <a:pt x="20936" y="12000"/>
                    </a:cubicBezTo>
                    <a:cubicBezTo>
                      <a:pt x="20675" y="12574"/>
                      <a:pt x="20675" y="12574"/>
                      <a:pt x="20675" y="12574"/>
                    </a:cubicBezTo>
                    <a:cubicBezTo>
                      <a:pt x="20415" y="12804"/>
                      <a:pt x="20415" y="12804"/>
                      <a:pt x="20415" y="12804"/>
                    </a:cubicBezTo>
                    <a:cubicBezTo>
                      <a:pt x="20415" y="13034"/>
                      <a:pt x="20415" y="13034"/>
                      <a:pt x="20415" y="13034"/>
                    </a:cubicBezTo>
                    <a:cubicBezTo>
                      <a:pt x="20415" y="13034"/>
                      <a:pt x="20675" y="13149"/>
                      <a:pt x="20545" y="13149"/>
                    </a:cubicBezTo>
                    <a:cubicBezTo>
                      <a:pt x="20415" y="13149"/>
                      <a:pt x="20155" y="13149"/>
                      <a:pt x="20155" y="13149"/>
                    </a:cubicBezTo>
                    <a:cubicBezTo>
                      <a:pt x="20155" y="13149"/>
                      <a:pt x="20155" y="13264"/>
                      <a:pt x="20155" y="13379"/>
                    </a:cubicBezTo>
                    <a:cubicBezTo>
                      <a:pt x="20155" y="13379"/>
                      <a:pt x="20285" y="13608"/>
                      <a:pt x="20285" y="13608"/>
                    </a:cubicBezTo>
                    <a:cubicBezTo>
                      <a:pt x="20285" y="13608"/>
                      <a:pt x="20415" y="13608"/>
                      <a:pt x="20415" y="13723"/>
                    </a:cubicBezTo>
                    <a:cubicBezTo>
                      <a:pt x="20415" y="13838"/>
                      <a:pt x="20285" y="14068"/>
                      <a:pt x="20285" y="14068"/>
                    </a:cubicBezTo>
                    <a:cubicBezTo>
                      <a:pt x="20285" y="14068"/>
                      <a:pt x="20155" y="14527"/>
                      <a:pt x="20155" y="14527"/>
                    </a:cubicBezTo>
                    <a:cubicBezTo>
                      <a:pt x="20285" y="14527"/>
                      <a:pt x="20285" y="14757"/>
                      <a:pt x="20285" y="14757"/>
                    </a:cubicBezTo>
                    <a:cubicBezTo>
                      <a:pt x="20285" y="15217"/>
                      <a:pt x="20285" y="15217"/>
                      <a:pt x="20285" y="15217"/>
                    </a:cubicBezTo>
                    <a:cubicBezTo>
                      <a:pt x="20155" y="15562"/>
                      <a:pt x="20155" y="15562"/>
                      <a:pt x="20155" y="15562"/>
                    </a:cubicBezTo>
                    <a:cubicBezTo>
                      <a:pt x="20285" y="15791"/>
                      <a:pt x="20285" y="15791"/>
                      <a:pt x="20285" y="15791"/>
                    </a:cubicBezTo>
                    <a:cubicBezTo>
                      <a:pt x="19895" y="16021"/>
                      <a:pt x="19895" y="16021"/>
                      <a:pt x="19895" y="16021"/>
                    </a:cubicBezTo>
                    <a:cubicBezTo>
                      <a:pt x="19764" y="16251"/>
                      <a:pt x="19764" y="16251"/>
                      <a:pt x="19764" y="16251"/>
                    </a:cubicBezTo>
                    <a:cubicBezTo>
                      <a:pt x="19764" y="16251"/>
                      <a:pt x="19504" y="16366"/>
                      <a:pt x="19504" y="16481"/>
                    </a:cubicBezTo>
                    <a:cubicBezTo>
                      <a:pt x="19504" y="16481"/>
                      <a:pt x="19374" y="16596"/>
                      <a:pt x="19374" y="16710"/>
                    </a:cubicBezTo>
                    <a:cubicBezTo>
                      <a:pt x="19374" y="16825"/>
                      <a:pt x="19244" y="16940"/>
                      <a:pt x="19244" y="16940"/>
                    </a:cubicBezTo>
                    <a:cubicBezTo>
                      <a:pt x="19114" y="17055"/>
                      <a:pt x="18854" y="17285"/>
                      <a:pt x="18854" y="17285"/>
                    </a:cubicBezTo>
                    <a:cubicBezTo>
                      <a:pt x="18723" y="17515"/>
                      <a:pt x="18723" y="17515"/>
                      <a:pt x="18723" y="17515"/>
                    </a:cubicBezTo>
                    <a:cubicBezTo>
                      <a:pt x="18723" y="17515"/>
                      <a:pt x="18854" y="17745"/>
                      <a:pt x="18854" y="17745"/>
                    </a:cubicBezTo>
                    <a:cubicBezTo>
                      <a:pt x="18854" y="17859"/>
                      <a:pt x="18854" y="17859"/>
                      <a:pt x="18854" y="17859"/>
                    </a:cubicBezTo>
                    <a:cubicBezTo>
                      <a:pt x="18593" y="18089"/>
                      <a:pt x="18593" y="18089"/>
                      <a:pt x="18593" y="18089"/>
                    </a:cubicBezTo>
                    <a:cubicBezTo>
                      <a:pt x="17943" y="18549"/>
                      <a:pt x="17943" y="18549"/>
                      <a:pt x="17943" y="18549"/>
                    </a:cubicBezTo>
                    <a:cubicBezTo>
                      <a:pt x="17943" y="18549"/>
                      <a:pt x="17943" y="18664"/>
                      <a:pt x="17813" y="18779"/>
                    </a:cubicBezTo>
                    <a:cubicBezTo>
                      <a:pt x="17813" y="19008"/>
                      <a:pt x="17683" y="19008"/>
                      <a:pt x="17683" y="19008"/>
                    </a:cubicBezTo>
                    <a:cubicBezTo>
                      <a:pt x="17683" y="19008"/>
                      <a:pt x="17552" y="19008"/>
                      <a:pt x="17422" y="19008"/>
                    </a:cubicBezTo>
                    <a:cubicBezTo>
                      <a:pt x="17422" y="19008"/>
                      <a:pt x="17292" y="18893"/>
                      <a:pt x="17292" y="18893"/>
                    </a:cubicBezTo>
                    <a:cubicBezTo>
                      <a:pt x="17292" y="19123"/>
                      <a:pt x="17292" y="19123"/>
                      <a:pt x="17292" y="19123"/>
                    </a:cubicBezTo>
                    <a:cubicBezTo>
                      <a:pt x="17292" y="19123"/>
                      <a:pt x="17292" y="19238"/>
                      <a:pt x="17422" y="19238"/>
                    </a:cubicBezTo>
                    <a:cubicBezTo>
                      <a:pt x="17552" y="19353"/>
                      <a:pt x="17552" y="19468"/>
                      <a:pt x="17683" y="19468"/>
                    </a:cubicBezTo>
                    <a:cubicBezTo>
                      <a:pt x="17683" y="19583"/>
                      <a:pt x="17813" y="19698"/>
                      <a:pt x="17813" y="19698"/>
                    </a:cubicBezTo>
                    <a:cubicBezTo>
                      <a:pt x="17552" y="19927"/>
                      <a:pt x="17552" y="19927"/>
                      <a:pt x="17552" y="19927"/>
                    </a:cubicBezTo>
                    <a:cubicBezTo>
                      <a:pt x="17552" y="20042"/>
                      <a:pt x="17552" y="20042"/>
                      <a:pt x="17552" y="20042"/>
                    </a:cubicBezTo>
                    <a:cubicBezTo>
                      <a:pt x="17292" y="20042"/>
                      <a:pt x="17292" y="20042"/>
                      <a:pt x="17292" y="20042"/>
                    </a:cubicBezTo>
                    <a:cubicBezTo>
                      <a:pt x="17162" y="19927"/>
                      <a:pt x="17162" y="19927"/>
                      <a:pt x="17162" y="19927"/>
                    </a:cubicBezTo>
                    <a:cubicBezTo>
                      <a:pt x="17162" y="19927"/>
                      <a:pt x="17032" y="19927"/>
                      <a:pt x="17032" y="19927"/>
                    </a:cubicBezTo>
                    <a:close/>
                  </a:path>
                </a:pathLst>
              </a:custGeom>
              <a:solidFill>
                <a:srgbClr val="57565A">
                  <a:alpha val="15000"/>
                </a:srgbClr>
              </a:solidFill>
              <a:ln w="3175" cap="rnd">
                <a:solidFill>
                  <a:srgbClr val="9A999D"/>
                </a:solidFill>
                <a:prstDash val="solid"/>
                <a:round/>
              </a:ln>
              <a:effectLst/>
            </p:spPr>
            <p:txBody>
              <a:bodyPr wrap="square" lIns="35718" tIns="35718" rIns="35718" bIns="35718" numCol="1" anchor="t">
                <a:noAutofit/>
              </a:bodyPr>
              <a:lstStyle/>
              <a:p>
                <a:pPr defTabSz="857228">
                  <a:defRPr sz="1100">
                    <a:solidFill>
                      <a:srgbClr val="57565A"/>
                    </a:solidFill>
                    <a:latin typeface="Open Sans Light"/>
                    <a:ea typeface="Open Sans Light"/>
                    <a:cs typeface="Open Sans Light"/>
                    <a:sym typeface="Open Sans Light"/>
                  </a:defRPr>
                </a:pPr>
              </a:p>
            </p:txBody>
          </p:sp>
          <p:sp>
            <p:nvSpPr>
              <p:cNvPr id="1076" name="Freeform 45"/>
              <p:cNvSpPr/>
              <p:nvPr/>
            </p:nvSpPr>
            <p:spPr>
              <a:xfrm>
                <a:off x="141497" y="3474088"/>
                <a:ext cx="417705" cy="6318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980" y="699"/>
                    </a:moveTo>
                    <a:cubicBezTo>
                      <a:pt x="8980" y="699"/>
                      <a:pt x="9465" y="466"/>
                      <a:pt x="9465" y="466"/>
                    </a:cubicBezTo>
                    <a:cubicBezTo>
                      <a:pt x="9465" y="466"/>
                      <a:pt x="9587" y="388"/>
                      <a:pt x="9587" y="388"/>
                    </a:cubicBezTo>
                    <a:cubicBezTo>
                      <a:pt x="9708" y="388"/>
                      <a:pt x="9829" y="388"/>
                      <a:pt x="9951" y="388"/>
                    </a:cubicBezTo>
                    <a:cubicBezTo>
                      <a:pt x="9951" y="388"/>
                      <a:pt x="10072" y="311"/>
                      <a:pt x="10072" y="311"/>
                    </a:cubicBezTo>
                    <a:cubicBezTo>
                      <a:pt x="10193" y="233"/>
                      <a:pt x="10193" y="233"/>
                      <a:pt x="10193" y="233"/>
                    </a:cubicBezTo>
                    <a:cubicBezTo>
                      <a:pt x="10436" y="155"/>
                      <a:pt x="10436" y="155"/>
                      <a:pt x="10436" y="155"/>
                    </a:cubicBezTo>
                    <a:cubicBezTo>
                      <a:pt x="10679" y="155"/>
                      <a:pt x="10679" y="155"/>
                      <a:pt x="10679" y="155"/>
                    </a:cubicBezTo>
                    <a:cubicBezTo>
                      <a:pt x="10679" y="155"/>
                      <a:pt x="10800" y="155"/>
                      <a:pt x="10800" y="155"/>
                    </a:cubicBezTo>
                    <a:cubicBezTo>
                      <a:pt x="10800" y="155"/>
                      <a:pt x="11285" y="78"/>
                      <a:pt x="11285" y="78"/>
                    </a:cubicBezTo>
                    <a:cubicBezTo>
                      <a:pt x="11285" y="78"/>
                      <a:pt x="11407" y="155"/>
                      <a:pt x="11528" y="155"/>
                    </a:cubicBezTo>
                    <a:cubicBezTo>
                      <a:pt x="11528" y="155"/>
                      <a:pt x="11771" y="155"/>
                      <a:pt x="11771" y="155"/>
                    </a:cubicBezTo>
                    <a:cubicBezTo>
                      <a:pt x="11892" y="155"/>
                      <a:pt x="12135" y="78"/>
                      <a:pt x="12135" y="78"/>
                    </a:cubicBezTo>
                    <a:cubicBezTo>
                      <a:pt x="12620" y="0"/>
                      <a:pt x="12620" y="0"/>
                      <a:pt x="12620" y="0"/>
                    </a:cubicBezTo>
                    <a:cubicBezTo>
                      <a:pt x="12742" y="155"/>
                      <a:pt x="12742" y="155"/>
                      <a:pt x="12742" y="155"/>
                    </a:cubicBezTo>
                    <a:cubicBezTo>
                      <a:pt x="12742" y="155"/>
                      <a:pt x="12742" y="311"/>
                      <a:pt x="12742" y="311"/>
                    </a:cubicBezTo>
                    <a:cubicBezTo>
                      <a:pt x="12742" y="311"/>
                      <a:pt x="12742" y="388"/>
                      <a:pt x="12863" y="388"/>
                    </a:cubicBezTo>
                    <a:cubicBezTo>
                      <a:pt x="12984" y="388"/>
                      <a:pt x="12984" y="388"/>
                      <a:pt x="12984" y="388"/>
                    </a:cubicBezTo>
                    <a:cubicBezTo>
                      <a:pt x="12984" y="466"/>
                      <a:pt x="12984" y="699"/>
                      <a:pt x="12984" y="699"/>
                    </a:cubicBezTo>
                    <a:cubicBezTo>
                      <a:pt x="12620" y="777"/>
                      <a:pt x="12620" y="777"/>
                      <a:pt x="12620" y="777"/>
                    </a:cubicBezTo>
                    <a:cubicBezTo>
                      <a:pt x="12620" y="777"/>
                      <a:pt x="12499" y="777"/>
                      <a:pt x="12499" y="855"/>
                    </a:cubicBezTo>
                    <a:cubicBezTo>
                      <a:pt x="12499" y="855"/>
                      <a:pt x="12256" y="932"/>
                      <a:pt x="12256" y="932"/>
                    </a:cubicBezTo>
                    <a:cubicBezTo>
                      <a:pt x="12256" y="1010"/>
                      <a:pt x="12135" y="1010"/>
                      <a:pt x="12256" y="1088"/>
                    </a:cubicBezTo>
                    <a:cubicBezTo>
                      <a:pt x="12256" y="1165"/>
                      <a:pt x="12378" y="1243"/>
                      <a:pt x="12378" y="1243"/>
                    </a:cubicBezTo>
                    <a:cubicBezTo>
                      <a:pt x="12378" y="1399"/>
                      <a:pt x="12378" y="1399"/>
                      <a:pt x="12378" y="1399"/>
                    </a:cubicBezTo>
                    <a:cubicBezTo>
                      <a:pt x="12378" y="1399"/>
                      <a:pt x="12378" y="1476"/>
                      <a:pt x="12499" y="1476"/>
                    </a:cubicBezTo>
                    <a:cubicBezTo>
                      <a:pt x="12499" y="1554"/>
                      <a:pt x="12620" y="1476"/>
                      <a:pt x="12742" y="1476"/>
                    </a:cubicBezTo>
                    <a:cubicBezTo>
                      <a:pt x="12984" y="1476"/>
                      <a:pt x="13106" y="1399"/>
                      <a:pt x="13227" y="1399"/>
                    </a:cubicBezTo>
                    <a:cubicBezTo>
                      <a:pt x="13227" y="1399"/>
                      <a:pt x="13348" y="1399"/>
                      <a:pt x="13348" y="1399"/>
                    </a:cubicBezTo>
                    <a:cubicBezTo>
                      <a:pt x="13470" y="1321"/>
                      <a:pt x="13712" y="1243"/>
                      <a:pt x="13712" y="1243"/>
                    </a:cubicBezTo>
                    <a:cubicBezTo>
                      <a:pt x="13712" y="1243"/>
                      <a:pt x="13712" y="1088"/>
                      <a:pt x="13834" y="1165"/>
                    </a:cubicBezTo>
                    <a:cubicBezTo>
                      <a:pt x="13834" y="1165"/>
                      <a:pt x="13834" y="1321"/>
                      <a:pt x="13834" y="1321"/>
                    </a:cubicBezTo>
                    <a:cubicBezTo>
                      <a:pt x="13834" y="1321"/>
                      <a:pt x="13712" y="1476"/>
                      <a:pt x="13712" y="1476"/>
                    </a:cubicBezTo>
                    <a:cubicBezTo>
                      <a:pt x="13834" y="1554"/>
                      <a:pt x="13955" y="1476"/>
                      <a:pt x="13955" y="1476"/>
                    </a:cubicBezTo>
                    <a:cubicBezTo>
                      <a:pt x="14076" y="1399"/>
                      <a:pt x="14198" y="1399"/>
                      <a:pt x="14198" y="1399"/>
                    </a:cubicBezTo>
                    <a:cubicBezTo>
                      <a:pt x="14440" y="1399"/>
                      <a:pt x="14440" y="1399"/>
                      <a:pt x="14440" y="1399"/>
                    </a:cubicBezTo>
                    <a:cubicBezTo>
                      <a:pt x="14440" y="1399"/>
                      <a:pt x="14683" y="1399"/>
                      <a:pt x="14683" y="1399"/>
                    </a:cubicBezTo>
                    <a:cubicBezTo>
                      <a:pt x="14683" y="1399"/>
                      <a:pt x="14804" y="1476"/>
                      <a:pt x="14926" y="1476"/>
                    </a:cubicBezTo>
                    <a:cubicBezTo>
                      <a:pt x="14926" y="1554"/>
                      <a:pt x="15290" y="1632"/>
                      <a:pt x="15290" y="1632"/>
                    </a:cubicBezTo>
                    <a:cubicBezTo>
                      <a:pt x="15169" y="1787"/>
                      <a:pt x="15169" y="1787"/>
                      <a:pt x="15169" y="1787"/>
                    </a:cubicBezTo>
                    <a:cubicBezTo>
                      <a:pt x="15169" y="1787"/>
                      <a:pt x="15047" y="1942"/>
                      <a:pt x="15169" y="1942"/>
                    </a:cubicBezTo>
                    <a:cubicBezTo>
                      <a:pt x="15169" y="1942"/>
                      <a:pt x="15290" y="1865"/>
                      <a:pt x="15290" y="1865"/>
                    </a:cubicBezTo>
                    <a:cubicBezTo>
                      <a:pt x="15411" y="1865"/>
                      <a:pt x="15533" y="1787"/>
                      <a:pt x="15533" y="1787"/>
                    </a:cubicBezTo>
                    <a:cubicBezTo>
                      <a:pt x="15533" y="1787"/>
                      <a:pt x="15533" y="1709"/>
                      <a:pt x="15533" y="1709"/>
                    </a:cubicBezTo>
                    <a:cubicBezTo>
                      <a:pt x="15533" y="1787"/>
                      <a:pt x="15775" y="1865"/>
                      <a:pt x="15775" y="1865"/>
                    </a:cubicBezTo>
                    <a:cubicBezTo>
                      <a:pt x="15775" y="1865"/>
                      <a:pt x="15897" y="2020"/>
                      <a:pt x="15897" y="2020"/>
                    </a:cubicBezTo>
                    <a:cubicBezTo>
                      <a:pt x="15897" y="2020"/>
                      <a:pt x="16139" y="1942"/>
                      <a:pt x="16139" y="1942"/>
                    </a:cubicBezTo>
                    <a:cubicBezTo>
                      <a:pt x="16139" y="1942"/>
                      <a:pt x="16139" y="1942"/>
                      <a:pt x="16261" y="1942"/>
                    </a:cubicBezTo>
                    <a:cubicBezTo>
                      <a:pt x="16382" y="1942"/>
                      <a:pt x="16382" y="1942"/>
                      <a:pt x="16382" y="1942"/>
                    </a:cubicBezTo>
                    <a:cubicBezTo>
                      <a:pt x="16503" y="2020"/>
                      <a:pt x="16867" y="2020"/>
                      <a:pt x="16867" y="2020"/>
                    </a:cubicBezTo>
                    <a:cubicBezTo>
                      <a:pt x="17231" y="1865"/>
                      <a:pt x="17231" y="1865"/>
                      <a:pt x="17231" y="1865"/>
                    </a:cubicBezTo>
                    <a:cubicBezTo>
                      <a:pt x="17353" y="1632"/>
                      <a:pt x="17353" y="1632"/>
                      <a:pt x="17353" y="1632"/>
                    </a:cubicBezTo>
                    <a:cubicBezTo>
                      <a:pt x="17353" y="1554"/>
                      <a:pt x="17353" y="1554"/>
                      <a:pt x="17353" y="1554"/>
                    </a:cubicBezTo>
                    <a:cubicBezTo>
                      <a:pt x="17353" y="1554"/>
                      <a:pt x="17596" y="1476"/>
                      <a:pt x="17596" y="1476"/>
                    </a:cubicBezTo>
                    <a:cubicBezTo>
                      <a:pt x="17596" y="1476"/>
                      <a:pt x="17717" y="1476"/>
                      <a:pt x="17717" y="1554"/>
                    </a:cubicBezTo>
                    <a:cubicBezTo>
                      <a:pt x="17717" y="1554"/>
                      <a:pt x="17960" y="1709"/>
                      <a:pt x="17960" y="1709"/>
                    </a:cubicBezTo>
                    <a:cubicBezTo>
                      <a:pt x="17960" y="1709"/>
                      <a:pt x="18202" y="1709"/>
                      <a:pt x="18202" y="1709"/>
                    </a:cubicBezTo>
                    <a:cubicBezTo>
                      <a:pt x="18324" y="1709"/>
                      <a:pt x="18324" y="1632"/>
                      <a:pt x="18445" y="1709"/>
                    </a:cubicBezTo>
                    <a:cubicBezTo>
                      <a:pt x="18445" y="1787"/>
                      <a:pt x="18445" y="1865"/>
                      <a:pt x="18566" y="1865"/>
                    </a:cubicBezTo>
                    <a:cubicBezTo>
                      <a:pt x="18566" y="1865"/>
                      <a:pt x="18688" y="1865"/>
                      <a:pt x="18688" y="1865"/>
                    </a:cubicBezTo>
                    <a:cubicBezTo>
                      <a:pt x="18809" y="1942"/>
                      <a:pt x="19052" y="1942"/>
                      <a:pt x="19052" y="1942"/>
                    </a:cubicBezTo>
                    <a:cubicBezTo>
                      <a:pt x="19173" y="1787"/>
                      <a:pt x="19173" y="1787"/>
                      <a:pt x="19173" y="1787"/>
                    </a:cubicBezTo>
                    <a:cubicBezTo>
                      <a:pt x="19173" y="1787"/>
                      <a:pt x="19173" y="1709"/>
                      <a:pt x="19294" y="1787"/>
                    </a:cubicBezTo>
                    <a:cubicBezTo>
                      <a:pt x="19416" y="1787"/>
                      <a:pt x="19416" y="1942"/>
                      <a:pt x="19416" y="1942"/>
                    </a:cubicBezTo>
                    <a:cubicBezTo>
                      <a:pt x="19416" y="1942"/>
                      <a:pt x="19537" y="2020"/>
                      <a:pt x="19537" y="2020"/>
                    </a:cubicBezTo>
                    <a:cubicBezTo>
                      <a:pt x="19537" y="2020"/>
                      <a:pt x="19901" y="2098"/>
                      <a:pt x="19901" y="2098"/>
                    </a:cubicBezTo>
                    <a:cubicBezTo>
                      <a:pt x="19901" y="2098"/>
                      <a:pt x="20144" y="2020"/>
                      <a:pt x="20144" y="2020"/>
                    </a:cubicBezTo>
                    <a:cubicBezTo>
                      <a:pt x="20265" y="2020"/>
                      <a:pt x="20265" y="2176"/>
                      <a:pt x="20265" y="2176"/>
                    </a:cubicBezTo>
                    <a:cubicBezTo>
                      <a:pt x="20265" y="2176"/>
                      <a:pt x="20265" y="2253"/>
                      <a:pt x="20265" y="2253"/>
                    </a:cubicBezTo>
                    <a:cubicBezTo>
                      <a:pt x="20144" y="2331"/>
                      <a:pt x="20144" y="2331"/>
                      <a:pt x="20265" y="2331"/>
                    </a:cubicBezTo>
                    <a:cubicBezTo>
                      <a:pt x="20265" y="2409"/>
                      <a:pt x="20387" y="2486"/>
                      <a:pt x="20387" y="2486"/>
                    </a:cubicBezTo>
                    <a:cubicBezTo>
                      <a:pt x="20387" y="2486"/>
                      <a:pt x="20265" y="2642"/>
                      <a:pt x="20265" y="2642"/>
                    </a:cubicBezTo>
                    <a:cubicBezTo>
                      <a:pt x="20265" y="2719"/>
                      <a:pt x="20144" y="2797"/>
                      <a:pt x="20144" y="2797"/>
                    </a:cubicBezTo>
                    <a:cubicBezTo>
                      <a:pt x="20022" y="2875"/>
                      <a:pt x="20022" y="2875"/>
                      <a:pt x="20022" y="2875"/>
                    </a:cubicBezTo>
                    <a:cubicBezTo>
                      <a:pt x="20022" y="2953"/>
                      <a:pt x="20022" y="2953"/>
                      <a:pt x="20022" y="2953"/>
                    </a:cubicBezTo>
                    <a:cubicBezTo>
                      <a:pt x="20022" y="3030"/>
                      <a:pt x="20022" y="3030"/>
                      <a:pt x="20022" y="3030"/>
                    </a:cubicBezTo>
                    <a:cubicBezTo>
                      <a:pt x="20022" y="3030"/>
                      <a:pt x="20022" y="3108"/>
                      <a:pt x="20022" y="3108"/>
                    </a:cubicBezTo>
                    <a:cubicBezTo>
                      <a:pt x="19901" y="3108"/>
                      <a:pt x="20022" y="3263"/>
                      <a:pt x="20022" y="3263"/>
                    </a:cubicBezTo>
                    <a:cubicBezTo>
                      <a:pt x="20144" y="3341"/>
                      <a:pt x="20144" y="3341"/>
                      <a:pt x="20144" y="3341"/>
                    </a:cubicBezTo>
                    <a:cubicBezTo>
                      <a:pt x="20144" y="3341"/>
                      <a:pt x="20387" y="3263"/>
                      <a:pt x="20387" y="3263"/>
                    </a:cubicBezTo>
                    <a:cubicBezTo>
                      <a:pt x="20387" y="3263"/>
                      <a:pt x="20751" y="3341"/>
                      <a:pt x="20751" y="3341"/>
                    </a:cubicBezTo>
                    <a:cubicBezTo>
                      <a:pt x="20751" y="3341"/>
                      <a:pt x="20993" y="3419"/>
                      <a:pt x="20993" y="3496"/>
                    </a:cubicBezTo>
                    <a:cubicBezTo>
                      <a:pt x="21115" y="3496"/>
                      <a:pt x="21357" y="3652"/>
                      <a:pt x="21357" y="3652"/>
                    </a:cubicBezTo>
                    <a:cubicBezTo>
                      <a:pt x="21600" y="3885"/>
                      <a:pt x="21600" y="3885"/>
                      <a:pt x="21600" y="3885"/>
                    </a:cubicBezTo>
                    <a:cubicBezTo>
                      <a:pt x="21357" y="4040"/>
                      <a:pt x="21357" y="4040"/>
                      <a:pt x="21357" y="4040"/>
                    </a:cubicBezTo>
                    <a:cubicBezTo>
                      <a:pt x="21115" y="4273"/>
                      <a:pt x="21115" y="4273"/>
                      <a:pt x="21115" y="4273"/>
                    </a:cubicBezTo>
                    <a:cubicBezTo>
                      <a:pt x="20872" y="4351"/>
                      <a:pt x="20872" y="4351"/>
                      <a:pt x="20872" y="4351"/>
                    </a:cubicBezTo>
                    <a:cubicBezTo>
                      <a:pt x="20872" y="4351"/>
                      <a:pt x="20751" y="4506"/>
                      <a:pt x="20751" y="4506"/>
                    </a:cubicBezTo>
                    <a:cubicBezTo>
                      <a:pt x="20751" y="4506"/>
                      <a:pt x="20508" y="4584"/>
                      <a:pt x="20508" y="4584"/>
                    </a:cubicBezTo>
                    <a:cubicBezTo>
                      <a:pt x="20387" y="4584"/>
                      <a:pt x="20387" y="4584"/>
                      <a:pt x="20387" y="4584"/>
                    </a:cubicBezTo>
                    <a:cubicBezTo>
                      <a:pt x="20022" y="4817"/>
                      <a:pt x="20022" y="4817"/>
                      <a:pt x="20022" y="4817"/>
                    </a:cubicBezTo>
                    <a:cubicBezTo>
                      <a:pt x="19780" y="4895"/>
                      <a:pt x="19780" y="4895"/>
                      <a:pt x="19780" y="4895"/>
                    </a:cubicBezTo>
                    <a:cubicBezTo>
                      <a:pt x="19537" y="4973"/>
                      <a:pt x="19537" y="4973"/>
                      <a:pt x="19537" y="4973"/>
                    </a:cubicBezTo>
                    <a:cubicBezTo>
                      <a:pt x="19416" y="4973"/>
                      <a:pt x="19416" y="4973"/>
                      <a:pt x="19416" y="4973"/>
                    </a:cubicBezTo>
                    <a:cubicBezTo>
                      <a:pt x="19173" y="5128"/>
                      <a:pt x="19173" y="5128"/>
                      <a:pt x="19173" y="5128"/>
                    </a:cubicBezTo>
                    <a:cubicBezTo>
                      <a:pt x="18930" y="5050"/>
                      <a:pt x="18930" y="5050"/>
                      <a:pt x="18930" y="5050"/>
                    </a:cubicBezTo>
                    <a:cubicBezTo>
                      <a:pt x="18566" y="5128"/>
                      <a:pt x="18566" y="5128"/>
                      <a:pt x="18566" y="5128"/>
                    </a:cubicBezTo>
                    <a:cubicBezTo>
                      <a:pt x="18566" y="5206"/>
                      <a:pt x="18566" y="5206"/>
                      <a:pt x="18566" y="5206"/>
                    </a:cubicBezTo>
                    <a:cubicBezTo>
                      <a:pt x="18081" y="5361"/>
                      <a:pt x="18081" y="5361"/>
                      <a:pt x="18081" y="5361"/>
                    </a:cubicBezTo>
                    <a:cubicBezTo>
                      <a:pt x="17960" y="5594"/>
                      <a:pt x="17960" y="5594"/>
                      <a:pt x="17960" y="5594"/>
                    </a:cubicBezTo>
                    <a:cubicBezTo>
                      <a:pt x="17960" y="5594"/>
                      <a:pt x="17717" y="5594"/>
                      <a:pt x="17717" y="5672"/>
                    </a:cubicBezTo>
                    <a:cubicBezTo>
                      <a:pt x="17596" y="5672"/>
                      <a:pt x="17474" y="5750"/>
                      <a:pt x="17474" y="5750"/>
                    </a:cubicBezTo>
                    <a:cubicBezTo>
                      <a:pt x="17231" y="5672"/>
                      <a:pt x="17231" y="5672"/>
                      <a:pt x="17231" y="5672"/>
                    </a:cubicBezTo>
                    <a:cubicBezTo>
                      <a:pt x="17110" y="5750"/>
                      <a:pt x="17110" y="5750"/>
                      <a:pt x="17110" y="5750"/>
                    </a:cubicBezTo>
                    <a:cubicBezTo>
                      <a:pt x="17110" y="5905"/>
                      <a:pt x="17110" y="5905"/>
                      <a:pt x="17110" y="5905"/>
                    </a:cubicBezTo>
                    <a:cubicBezTo>
                      <a:pt x="17231" y="5905"/>
                      <a:pt x="17231" y="5905"/>
                      <a:pt x="17231" y="5905"/>
                    </a:cubicBezTo>
                    <a:cubicBezTo>
                      <a:pt x="17231" y="5905"/>
                      <a:pt x="17231" y="6060"/>
                      <a:pt x="17231" y="6060"/>
                    </a:cubicBezTo>
                    <a:cubicBezTo>
                      <a:pt x="17231" y="6138"/>
                      <a:pt x="17231" y="6294"/>
                      <a:pt x="17231" y="6294"/>
                    </a:cubicBezTo>
                    <a:cubicBezTo>
                      <a:pt x="17474" y="6371"/>
                      <a:pt x="17474" y="6371"/>
                      <a:pt x="17474" y="6371"/>
                    </a:cubicBezTo>
                    <a:cubicBezTo>
                      <a:pt x="17474" y="6371"/>
                      <a:pt x="17474" y="6604"/>
                      <a:pt x="17353" y="6604"/>
                    </a:cubicBezTo>
                    <a:cubicBezTo>
                      <a:pt x="17353" y="6604"/>
                      <a:pt x="17110" y="6682"/>
                      <a:pt x="17110" y="6682"/>
                    </a:cubicBezTo>
                    <a:cubicBezTo>
                      <a:pt x="17110" y="6760"/>
                      <a:pt x="17110" y="6760"/>
                      <a:pt x="17110" y="6760"/>
                    </a:cubicBezTo>
                    <a:cubicBezTo>
                      <a:pt x="17231" y="6915"/>
                      <a:pt x="17231" y="6915"/>
                      <a:pt x="17231" y="6915"/>
                    </a:cubicBezTo>
                    <a:cubicBezTo>
                      <a:pt x="17231" y="6915"/>
                      <a:pt x="17231" y="7148"/>
                      <a:pt x="17110" y="7148"/>
                    </a:cubicBezTo>
                    <a:cubicBezTo>
                      <a:pt x="17110" y="7226"/>
                      <a:pt x="16989" y="7381"/>
                      <a:pt x="16989" y="7381"/>
                    </a:cubicBezTo>
                    <a:cubicBezTo>
                      <a:pt x="16867" y="7459"/>
                      <a:pt x="16867" y="7459"/>
                      <a:pt x="16867" y="7459"/>
                    </a:cubicBezTo>
                    <a:cubicBezTo>
                      <a:pt x="16746" y="7614"/>
                      <a:pt x="16746" y="7614"/>
                      <a:pt x="16746" y="7614"/>
                    </a:cubicBezTo>
                    <a:cubicBezTo>
                      <a:pt x="16867" y="7692"/>
                      <a:pt x="16867" y="7692"/>
                      <a:pt x="16867" y="7692"/>
                    </a:cubicBezTo>
                    <a:cubicBezTo>
                      <a:pt x="16867" y="7925"/>
                      <a:pt x="16867" y="7925"/>
                      <a:pt x="16867" y="7925"/>
                    </a:cubicBezTo>
                    <a:cubicBezTo>
                      <a:pt x="16625" y="8003"/>
                      <a:pt x="16625" y="8003"/>
                      <a:pt x="16625" y="8003"/>
                    </a:cubicBezTo>
                    <a:cubicBezTo>
                      <a:pt x="16503" y="8236"/>
                      <a:pt x="16503" y="8236"/>
                      <a:pt x="16503" y="8236"/>
                    </a:cubicBezTo>
                    <a:cubicBezTo>
                      <a:pt x="16625" y="8314"/>
                      <a:pt x="16625" y="8314"/>
                      <a:pt x="16625" y="8314"/>
                    </a:cubicBezTo>
                    <a:cubicBezTo>
                      <a:pt x="16746" y="8469"/>
                      <a:pt x="16746" y="8469"/>
                      <a:pt x="16746" y="8469"/>
                    </a:cubicBezTo>
                    <a:cubicBezTo>
                      <a:pt x="16625" y="8624"/>
                      <a:pt x="16625" y="8624"/>
                      <a:pt x="16625" y="8624"/>
                    </a:cubicBezTo>
                    <a:cubicBezTo>
                      <a:pt x="16503" y="8702"/>
                      <a:pt x="16503" y="8702"/>
                      <a:pt x="16503" y="8702"/>
                    </a:cubicBezTo>
                    <a:cubicBezTo>
                      <a:pt x="16382" y="8702"/>
                      <a:pt x="16382" y="8702"/>
                      <a:pt x="16382" y="8702"/>
                    </a:cubicBezTo>
                    <a:cubicBezTo>
                      <a:pt x="16139" y="8858"/>
                      <a:pt x="16139" y="8858"/>
                      <a:pt x="16139" y="8858"/>
                    </a:cubicBezTo>
                    <a:cubicBezTo>
                      <a:pt x="15897" y="8858"/>
                      <a:pt x="15897" y="8858"/>
                      <a:pt x="15897" y="8858"/>
                    </a:cubicBezTo>
                    <a:cubicBezTo>
                      <a:pt x="15775" y="8858"/>
                      <a:pt x="15775" y="8858"/>
                      <a:pt x="15775" y="8858"/>
                    </a:cubicBezTo>
                    <a:cubicBezTo>
                      <a:pt x="15533" y="9013"/>
                      <a:pt x="15533" y="9013"/>
                      <a:pt x="15533" y="9013"/>
                    </a:cubicBezTo>
                    <a:cubicBezTo>
                      <a:pt x="15411" y="9013"/>
                      <a:pt x="15411" y="9013"/>
                      <a:pt x="15411" y="9013"/>
                    </a:cubicBezTo>
                    <a:cubicBezTo>
                      <a:pt x="15290" y="9091"/>
                      <a:pt x="15290" y="9091"/>
                      <a:pt x="15290" y="9091"/>
                    </a:cubicBezTo>
                    <a:cubicBezTo>
                      <a:pt x="15290" y="9246"/>
                      <a:pt x="15290" y="9246"/>
                      <a:pt x="15290" y="9246"/>
                    </a:cubicBezTo>
                    <a:cubicBezTo>
                      <a:pt x="15290" y="9246"/>
                      <a:pt x="15290" y="9324"/>
                      <a:pt x="15290" y="9324"/>
                    </a:cubicBezTo>
                    <a:cubicBezTo>
                      <a:pt x="15411" y="9324"/>
                      <a:pt x="15411" y="9401"/>
                      <a:pt x="15411" y="9401"/>
                    </a:cubicBezTo>
                    <a:cubicBezTo>
                      <a:pt x="15533" y="9557"/>
                      <a:pt x="15533" y="9557"/>
                      <a:pt x="15533" y="9557"/>
                    </a:cubicBezTo>
                    <a:cubicBezTo>
                      <a:pt x="15654" y="9712"/>
                      <a:pt x="15654" y="9712"/>
                      <a:pt x="15654" y="9712"/>
                    </a:cubicBezTo>
                    <a:cubicBezTo>
                      <a:pt x="15775" y="9945"/>
                      <a:pt x="15775" y="9945"/>
                      <a:pt x="15775" y="9945"/>
                    </a:cubicBezTo>
                    <a:cubicBezTo>
                      <a:pt x="15775" y="9945"/>
                      <a:pt x="15654" y="10101"/>
                      <a:pt x="15654" y="10101"/>
                    </a:cubicBezTo>
                    <a:cubicBezTo>
                      <a:pt x="15654" y="10101"/>
                      <a:pt x="15533" y="10256"/>
                      <a:pt x="15533" y="10256"/>
                    </a:cubicBezTo>
                    <a:cubicBezTo>
                      <a:pt x="15411" y="10412"/>
                      <a:pt x="15411" y="10412"/>
                      <a:pt x="15411" y="10412"/>
                    </a:cubicBezTo>
                    <a:cubicBezTo>
                      <a:pt x="15290" y="10567"/>
                      <a:pt x="15290" y="10567"/>
                      <a:pt x="15290" y="10567"/>
                    </a:cubicBezTo>
                    <a:cubicBezTo>
                      <a:pt x="15169" y="10645"/>
                      <a:pt x="15169" y="10645"/>
                      <a:pt x="15169" y="10645"/>
                    </a:cubicBezTo>
                    <a:cubicBezTo>
                      <a:pt x="14926" y="10645"/>
                      <a:pt x="14926" y="10645"/>
                      <a:pt x="14926" y="10645"/>
                    </a:cubicBezTo>
                    <a:cubicBezTo>
                      <a:pt x="14926" y="10722"/>
                      <a:pt x="14926" y="10722"/>
                      <a:pt x="14926" y="10722"/>
                    </a:cubicBezTo>
                    <a:cubicBezTo>
                      <a:pt x="14804" y="10878"/>
                      <a:pt x="14804" y="10878"/>
                      <a:pt x="14804" y="10878"/>
                    </a:cubicBezTo>
                    <a:cubicBezTo>
                      <a:pt x="14804" y="10955"/>
                      <a:pt x="14804" y="10955"/>
                      <a:pt x="14804" y="10955"/>
                    </a:cubicBezTo>
                    <a:cubicBezTo>
                      <a:pt x="14683" y="10955"/>
                      <a:pt x="14683" y="10955"/>
                      <a:pt x="14683" y="10955"/>
                    </a:cubicBezTo>
                    <a:cubicBezTo>
                      <a:pt x="14683" y="11111"/>
                      <a:pt x="14683" y="11111"/>
                      <a:pt x="14683" y="11111"/>
                    </a:cubicBezTo>
                    <a:cubicBezTo>
                      <a:pt x="14562" y="11188"/>
                      <a:pt x="14562" y="11188"/>
                      <a:pt x="14562" y="11188"/>
                    </a:cubicBezTo>
                    <a:cubicBezTo>
                      <a:pt x="14562" y="11188"/>
                      <a:pt x="14440" y="11188"/>
                      <a:pt x="14440" y="11188"/>
                    </a:cubicBezTo>
                    <a:cubicBezTo>
                      <a:pt x="14319" y="11188"/>
                      <a:pt x="14198" y="11266"/>
                      <a:pt x="14198" y="11266"/>
                    </a:cubicBezTo>
                    <a:cubicBezTo>
                      <a:pt x="14198" y="11266"/>
                      <a:pt x="13955" y="11266"/>
                      <a:pt x="13955" y="11188"/>
                    </a:cubicBezTo>
                    <a:cubicBezTo>
                      <a:pt x="13955" y="11188"/>
                      <a:pt x="13834" y="11266"/>
                      <a:pt x="13712" y="11188"/>
                    </a:cubicBezTo>
                    <a:cubicBezTo>
                      <a:pt x="13712" y="11188"/>
                      <a:pt x="13591" y="11111"/>
                      <a:pt x="13591" y="11111"/>
                    </a:cubicBezTo>
                    <a:cubicBezTo>
                      <a:pt x="13470" y="11111"/>
                      <a:pt x="13470" y="11111"/>
                      <a:pt x="13470" y="11111"/>
                    </a:cubicBezTo>
                    <a:cubicBezTo>
                      <a:pt x="13227" y="11111"/>
                      <a:pt x="13227" y="11111"/>
                      <a:pt x="13227" y="11111"/>
                    </a:cubicBezTo>
                    <a:cubicBezTo>
                      <a:pt x="12863" y="11111"/>
                      <a:pt x="12863" y="11111"/>
                      <a:pt x="12863" y="11111"/>
                    </a:cubicBezTo>
                    <a:cubicBezTo>
                      <a:pt x="12620" y="11111"/>
                      <a:pt x="12620" y="11111"/>
                      <a:pt x="12620" y="11111"/>
                    </a:cubicBezTo>
                    <a:cubicBezTo>
                      <a:pt x="12620" y="11033"/>
                      <a:pt x="12620" y="11033"/>
                      <a:pt x="12620" y="11033"/>
                    </a:cubicBezTo>
                    <a:cubicBezTo>
                      <a:pt x="12499" y="11111"/>
                      <a:pt x="12499" y="11111"/>
                      <a:pt x="12499" y="11111"/>
                    </a:cubicBezTo>
                    <a:cubicBezTo>
                      <a:pt x="12378" y="10955"/>
                      <a:pt x="12378" y="10955"/>
                      <a:pt x="12378" y="10955"/>
                    </a:cubicBezTo>
                    <a:cubicBezTo>
                      <a:pt x="12135" y="10955"/>
                      <a:pt x="12135" y="10955"/>
                      <a:pt x="12135" y="10955"/>
                    </a:cubicBezTo>
                    <a:cubicBezTo>
                      <a:pt x="11892" y="10955"/>
                      <a:pt x="11892" y="10955"/>
                      <a:pt x="11892" y="10955"/>
                    </a:cubicBezTo>
                    <a:cubicBezTo>
                      <a:pt x="11892" y="10955"/>
                      <a:pt x="11892" y="11033"/>
                      <a:pt x="12013" y="11111"/>
                    </a:cubicBezTo>
                    <a:cubicBezTo>
                      <a:pt x="12013" y="11111"/>
                      <a:pt x="12135" y="11266"/>
                      <a:pt x="12135" y="11266"/>
                    </a:cubicBezTo>
                    <a:cubicBezTo>
                      <a:pt x="12135" y="11266"/>
                      <a:pt x="12135" y="11422"/>
                      <a:pt x="12135" y="11422"/>
                    </a:cubicBezTo>
                    <a:cubicBezTo>
                      <a:pt x="12135" y="11422"/>
                      <a:pt x="12378" y="11577"/>
                      <a:pt x="12378" y="11577"/>
                    </a:cubicBezTo>
                    <a:cubicBezTo>
                      <a:pt x="12378" y="11655"/>
                      <a:pt x="12378" y="11655"/>
                      <a:pt x="12378" y="11655"/>
                    </a:cubicBezTo>
                    <a:cubicBezTo>
                      <a:pt x="12378" y="11655"/>
                      <a:pt x="12499" y="11810"/>
                      <a:pt x="12499" y="11810"/>
                    </a:cubicBezTo>
                    <a:cubicBezTo>
                      <a:pt x="12499" y="11810"/>
                      <a:pt x="12742" y="11888"/>
                      <a:pt x="12742" y="11888"/>
                    </a:cubicBezTo>
                    <a:cubicBezTo>
                      <a:pt x="12742" y="12043"/>
                      <a:pt x="12742" y="12043"/>
                      <a:pt x="12742" y="12043"/>
                    </a:cubicBezTo>
                    <a:cubicBezTo>
                      <a:pt x="12620" y="12121"/>
                      <a:pt x="12620" y="12121"/>
                      <a:pt x="12620" y="12121"/>
                    </a:cubicBezTo>
                    <a:cubicBezTo>
                      <a:pt x="12499" y="12199"/>
                      <a:pt x="12499" y="12199"/>
                      <a:pt x="12499" y="12199"/>
                    </a:cubicBezTo>
                    <a:cubicBezTo>
                      <a:pt x="12620" y="12354"/>
                      <a:pt x="12620" y="12354"/>
                      <a:pt x="12620" y="12354"/>
                    </a:cubicBezTo>
                    <a:cubicBezTo>
                      <a:pt x="12620" y="12509"/>
                      <a:pt x="12620" y="12509"/>
                      <a:pt x="12620" y="12509"/>
                    </a:cubicBezTo>
                    <a:cubicBezTo>
                      <a:pt x="12742" y="12587"/>
                      <a:pt x="12742" y="12587"/>
                      <a:pt x="12742" y="12587"/>
                    </a:cubicBezTo>
                    <a:cubicBezTo>
                      <a:pt x="12742" y="12665"/>
                      <a:pt x="12742" y="12665"/>
                      <a:pt x="12742" y="12665"/>
                    </a:cubicBezTo>
                    <a:cubicBezTo>
                      <a:pt x="12620" y="12742"/>
                      <a:pt x="12620" y="12742"/>
                      <a:pt x="12620" y="12742"/>
                    </a:cubicBezTo>
                    <a:cubicBezTo>
                      <a:pt x="12620" y="12898"/>
                      <a:pt x="12620" y="12898"/>
                      <a:pt x="12620" y="12898"/>
                    </a:cubicBezTo>
                    <a:cubicBezTo>
                      <a:pt x="12742" y="13053"/>
                      <a:pt x="12742" y="13053"/>
                      <a:pt x="12742" y="13053"/>
                    </a:cubicBezTo>
                    <a:cubicBezTo>
                      <a:pt x="12863" y="13209"/>
                      <a:pt x="12863" y="13209"/>
                      <a:pt x="12863" y="13209"/>
                    </a:cubicBezTo>
                    <a:cubicBezTo>
                      <a:pt x="13106" y="13209"/>
                      <a:pt x="13106" y="13209"/>
                      <a:pt x="13106" y="13209"/>
                    </a:cubicBezTo>
                    <a:cubicBezTo>
                      <a:pt x="13106" y="13364"/>
                      <a:pt x="13106" y="13364"/>
                      <a:pt x="13106" y="13364"/>
                    </a:cubicBezTo>
                    <a:cubicBezTo>
                      <a:pt x="12984" y="13442"/>
                      <a:pt x="12984" y="13442"/>
                      <a:pt x="12984" y="13442"/>
                    </a:cubicBezTo>
                    <a:cubicBezTo>
                      <a:pt x="12984" y="13442"/>
                      <a:pt x="12984" y="13519"/>
                      <a:pt x="12984" y="13519"/>
                    </a:cubicBezTo>
                    <a:cubicBezTo>
                      <a:pt x="13106" y="13519"/>
                      <a:pt x="13227" y="13597"/>
                      <a:pt x="13227" y="13597"/>
                    </a:cubicBezTo>
                    <a:cubicBezTo>
                      <a:pt x="13470" y="13519"/>
                      <a:pt x="13470" y="13519"/>
                      <a:pt x="13470" y="13519"/>
                    </a:cubicBezTo>
                    <a:cubicBezTo>
                      <a:pt x="13470" y="13519"/>
                      <a:pt x="13591" y="13519"/>
                      <a:pt x="13591" y="13519"/>
                    </a:cubicBezTo>
                    <a:cubicBezTo>
                      <a:pt x="13591" y="13597"/>
                      <a:pt x="13712" y="13753"/>
                      <a:pt x="13712" y="13753"/>
                    </a:cubicBezTo>
                    <a:cubicBezTo>
                      <a:pt x="13834" y="13830"/>
                      <a:pt x="13834" y="13830"/>
                      <a:pt x="13834" y="13830"/>
                    </a:cubicBezTo>
                    <a:cubicBezTo>
                      <a:pt x="13834" y="13986"/>
                      <a:pt x="13834" y="13986"/>
                      <a:pt x="13834" y="13986"/>
                    </a:cubicBezTo>
                    <a:cubicBezTo>
                      <a:pt x="13591" y="14141"/>
                      <a:pt x="13591" y="14141"/>
                      <a:pt x="13591" y="14141"/>
                    </a:cubicBezTo>
                    <a:cubicBezTo>
                      <a:pt x="13348" y="14296"/>
                      <a:pt x="13348" y="14296"/>
                      <a:pt x="13348" y="14296"/>
                    </a:cubicBezTo>
                    <a:cubicBezTo>
                      <a:pt x="13227" y="14374"/>
                      <a:pt x="13227" y="14374"/>
                      <a:pt x="13227" y="14374"/>
                    </a:cubicBezTo>
                    <a:cubicBezTo>
                      <a:pt x="13227" y="14529"/>
                      <a:pt x="13227" y="14529"/>
                      <a:pt x="13227" y="14529"/>
                    </a:cubicBezTo>
                    <a:cubicBezTo>
                      <a:pt x="13106" y="14607"/>
                      <a:pt x="13106" y="14607"/>
                      <a:pt x="13106" y="14607"/>
                    </a:cubicBezTo>
                    <a:cubicBezTo>
                      <a:pt x="12863" y="14685"/>
                      <a:pt x="12863" y="14685"/>
                      <a:pt x="12863" y="14685"/>
                    </a:cubicBezTo>
                    <a:cubicBezTo>
                      <a:pt x="12620" y="14763"/>
                      <a:pt x="12620" y="14763"/>
                      <a:pt x="12620" y="14763"/>
                    </a:cubicBezTo>
                    <a:cubicBezTo>
                      <a:pt x="12499" y="14763"/>
                      <a:pt x="12499" y="14763"/>
                      <a:pt x="12499" y="14763"/>
                    </a:cubicBezTo>
                    <a:cubicBezTo>
                      <a:pt x="12378" y="14840"/>
                      <a:pt x="12378" y="14840"/>
                      <a:pt x="12378" y="14840"/>
                    </a:cubicBezTo>
                    <a:cubicBezTo>
                      <a:pt x="12013" y="14918"/>
                      <a:pt x="12013" y="14918"/>
                      <a:pt x="12013" y="14918"/>
                    </a:cubicBezTo>
                    <a:cubicBezTo>
                      <a:pt x="11892" y="14918"/>
                      <a:pt x="11892" y="14918"/>
                      <a:pt x="11892" y="14918"/>
                    </a:cubicBezTo>
                    <a:cubicBezTo>
                      <a:pt x="11649" y="15229"/>
                      <a:pt x="11649" y="15229"/>
                      <a:pt x="11649" y="15229"/>
                    </a:cubicBezTo>
                    <a:cubicBezTo>
                      <a:pt x="11649" y="15229"/>
                      <a:pt x="11649" y="15384"/>
                      <a:pt x="11649" y="15384"/>
                    </a:cubicBezTo>
                    <a:cubicBezTo>
                      <a:pt x="11649" y="15384"/>
                      <a:pt x="11771" y="15462"/>
                      <a:pt x="11771" y="15462"/>
                    </a:cubicBezTo>
                    <a:cubicBezTo>
                      <a:pt x="11771" y="15462"/>
                      <a:pt x="11528" y="15617"/>
                      <a:pt x="11528" y="15617"/>
                    </a:cubicBezTo>
                    <a:cubicBezTo>
                      <a:pt x="11528" y="15617"/>
                      <a:pt x="11285" y="15695"/>
                      <a:pt x="11285" y="15695"/>
                    </a:cubicBezTo>
                    <a:cubicBezTo>
                      <a:pt x="11164" y="15850"/>
                      <a:pt x="11164" y="15850"/>
                      <a:pt x="11164" y="15850"/>
                    </a:cubicBezTo>
                    <a:cubicBezTo>
                      <a:pt x="11285" y="15928"/>
                      <a:pt x="11285" y="15928"/>
                      <a:pt x="11285" y="15928"/>
                    </a:cubicBezTo>
                    <a:cubicBezTo>
                      <a:pt x="11043" y="15928"/>
                      <a:pt x="11043" y="15928"/>
                      <a:pt x="11043" y="15928"/>
                    </a:cubicBezTo>
                    <a:cubicBezTo>
                      <a:pt x="11164" y="16083"/>
                      <a:pt x="11164" y="16083"/>
                      <a:pt x="11164" y="16083"/>
                    </a:cubicBezTo>
                    <a:cubicBezTo>
                      <a:pt x="11043" y="16161"/>
                      <a:pt x="11043" y="16161"/>
                      <a:pt x="11043" y="16161"/>
                    </a:cubicBezTo>
                    <a:cubicBezTo>
                      <a:pt x="11164" y="16239"/>
                      <a:pt x="11164" y="16239"/>
                      <a:pt x="11164" y="16239"/>
                    </a:cubicBezTo>
                    <a:cubicBezTo>
                      <a:pt x="11164" y="16239"/>
                      <a:pt x="11285" y="16472"/>
                      <a:pt x="11285" y="16472"/>
                    </a:cubicBezTo>
                    <a:cubicBezTo>
                      <a:pt x="11285" y="16550"/>
                      <a:pt x="11407" y="16627"/>
                      <a:pt x="11407" y="16627"/>
                    </a:cubicBezTo>
                    <a:cubicBezTo>
                      <a:pt x="11407" y="16627"/>
                      <a:pt x="11528" y="16705"/>
                      <a:pt x="11528" y="16705"/>
                    </a:cubicBezTo>
                    <a:cubicBezTo>
                      <a:pt x="11528" y="16783"/>
                      <a:pt x="11528" y="16860"/>
                      <a:pt x="11528" y="16938"/>
                    </a:cubicBezTo>
                    <a:cubicBezTo>
                      <a:pt x="11528" y="17016"/>
                      <a:pt x="11649" y="17171"/>
                      <a:pt x="11649" y="17171"/>
                    </a:cubicBezTo>
                    <a:cubicBezTo>
                      <a:pt x="11771" y="17327"/>
                      <a:pt x="11771" y="17327"/>
                      <a:pt x="11771" y="17327"/>
                    </a:cubicBezTo>
                    <a:cubicBezTo>
                      <a:pt x="11771" y="17327"/>
                      <a:pt x="11771" y="17404"/>
                      <a:pt x="11771" y="17404"/>
                    </a:cubicBezTo>
                    <a:cubicBezTo>
                      <a:pt x="11892" y="17404"/>
                      <a:pt x="12135" y="17404"/>
                      <a:pt x="12135" y="17404"/>
                    </a:cubicBezTo>
                    <a:cubicBezTo>
                      <a:pt x="12135" y="17404"/>
                      <a:pt x="12378" y="17404"/>
                      <a:pt x="12378" y="17404"/>
                    </a:cubicBezTo>
                    <a:cubicBezTo>
                      <a:pt x="12378" y="17404"/>
                      <a:pt x="12499" y="17327"/>
                      <a:pt x="12620" y="17404"/>
                    </a:cubicBezTo>
                    <a:cubicBezTo>
                      <a:pt x="12620" y="17404"/>
                      <a:pt x="12620" y="17482"/>
                      <a:pt x="12620" y="17482"/>
                    </a:cubicBezTo>
                    <a:cubicBezTo>
                      <a:pt x="12620" y="17482"/>
                      <a:pt x="12620" y="17560"/>
                      <a:pt x="12620" y="17560"/>
                    </a:cubicBezTo>
                    <a:cubicBezTo>
                      <a:pt x="12135" y="17871"/>
                      <a:pt x="12135" y="17871"/>
                      <a:pt x="12135" y="17871"/>
                    </a:cubicBezTo>
                    <a:cubicBezTo>
                      <a:pt x="12135" y="18104"/>
                      <a:pt x="12135" y="18104"/>
                      <a:pt x="12135" y="18104"/>
                    </a:cubicBezTo>
                    <a:cubicBezTo>
                      <a:pt x="12135" y="18104"/>
                      <a:pt x="12013" y="18104"/>
                      <a:pt x="12013" y="18104"/>
                    </a:cubicBezTo>
                    <a:cubicBezTo>
                      <a:pt x="11892" y="18104"/>
                      <a:pt x="11771" y="18104"/>
                      <a:pt x="11771" y="18104"/>
                    </a:cubicBezTo>
                    <a:cubicBezTo>
                      <a:pt x="11528" y="17948"/>
                      <a:pt x="11528" y="17948"/>
                      <a:pt x="11528" y="17948"/>
                    </a:cubicBezTo>
                    <a:cubicBezTo>
                      <a:pt x="11285" y="18026"/>
                      <a:pt x="11285" y="18026"/>
                      <a:pt x="11285" y="18026"/>
                    </a:cubicBezTo>
                    <a:cubicBezTo>
                      <a:pt x="11285" y="18104"/>
                      <a:pt x="11285" y="18104"/>
                      <a:pt x="11285" y="18104"/>
                    </a:cubicBezTo>
                    <a:cubicBezTo>
                      <a:pt x="11285" y="18104"/>
                      <a:pt x="11043" y="18104"/>
                      <a:pt x="11043" y="18104"/>
                    </a:cubicBezTo>
                    <a:cubicBezTo>
                      <a:pt x="11043" y="18104"/>
                      <a:pt x="10679" y="18104"/>
                      <a:pt x="10679" y="18104"/>
                    </a:cubicBezTo>
                    <a:cubicBezTo>
                      <a:pt x="10557" y="18181"/>
                      <a:pt x="10557" y="18181"/>
                      <a:pt x="10557" y="18181"/>
                    </a:cubicBezTo>
                    <a:cubicBezTo>
                      <a:pt x="10436" y="18492"/>
                      <a:pt x="10436" y="18492"/>
                      <a:pt x="10436" y="18492"/>
                    </a:cubicBezTo>
                    <a:cubicBezTo>
                      <a:pt x="10193" y="18647"/>
                      <a:pt x="10193" y="18647"/>
                      <a:pt x="10193" y="18647"/>
                    </a:cubicBezTo>
                    <a:cubicBezTo>
                      <a:pt x="9951" y="18725"/>
                      <a:pt x="9951" y="18725"/>
                      <a:pt x="9951" y="18725"/>
                    </a:cubicBezTo>
                    <a:cubicBezTo>
                      <a:pt x="9708" y="18881"/>
                      <a:pt x="9708" y="18881"/>
                      <a:pt x="9708" y="18881"/>
                    </a:cubicBezTo>
                    <a:cubicBezTo>
                      <a:pt x="9344" y="18958"/>
                      <a:pt x="9344" y="18958"/>
                      <a:pt x="9344" y="18958"/>
                    </a:cubicBezTo>
                    <a:cubicBezTo>
                      <a:pt x="9344" y="18958"/>
                      <a:pt x="9222" y="19036"/>
                      <a:pt x="9222" y="19036"/>
                    </a:cubicBezTo>
                    <a:cubicBezTo>
                      <a:pt x="9222" y="19114"/>
                      <a:pt x="9101" y="19347"/>
                      <a:pt x="9101" y="19347"/>
                    </a:cubicBezTo>
                    <a:cubicBezTo>
                      <a:pt x="9101" y="19347"/>
                      <a:pt x="8858" y="19424"/>
                      <a:pt x="8858" y="19502"/>
                    </a:cubicBezTo>
                    <a:cubicBezTo>
                      <a:pt x="8858" y="19502"/>
                      <a:pt x="8616" y="19580"/>
                      <a:pt x="8616" y="19580"/>
                    </a:cubicBezTo>
                    <a:cubicBezTo>
                      <a:pt x="8616" y="19580"/>
                      <a:pt x="8616" y="19735"/>
                      <a:pt x="8616" y="19735"/>
                    </a:cubicBezTo>
                    <a:cubicBezTo>
                      <a:pt x="8616" y="19735"/>
                      <a:pt x="8737" y="19891"/>
                      <a:pt x="8737" y="19891"/>
                    </a:cubicBezTo>
                    <a:cubicBezTo>
                      <a:pt x="8737" y="20124"/>
                      <a:pt x="8737" y="20124"/>
                      <a:pt x="8737" y="20124"/>
                    </a:cubicBezTo>
                    <a:cubicBezTo>
                      <a:pt x="8737" y="20279"/>
                      <a:pt x="8737" y="20279"/>
                      <a:pt x="8737" y="20279"/>
                    </a:cubicBezTo>
                    <a:cubicBezTo>
                      <a:pt x="8858" y="20435"/>
                      <a:pt x="8858" y="20435"/>
                      <a:pt x="8858" y="20435"/>
                    </a:cubicBezTo>
                    <a:cubicBezTo>
                      <a:pt x="8737" y="20590"/>
                      <a:pt x="8737" y="20590"/>
                      <a:pt x="8737" y="20590"/>
                    </a:cubicBezTo>
                    <a:cubicBezTo>
                      <a:pt x="8616" y="20823"/>
                      <a:pt x="8616" y="20823"/>
                      <a:pt x="8616" y="20823"/>
                    </a:cubicBezTo>
                    <a:cubicBezTo>
                      <a:pt x="8616" y="20901"/>
                      <a:pt x="8616" y="20901"/>
                      <a:pt x="8616" y="20901"/>
                    </a:cubicBezTo>
                    <a:cubicBezTo>
                      <a:pt x="8616" y="21056"/>
                      <a:pt x="8616" y="21056"/>
                      <a:pt x="8616" y="21056"/>
                    </a:cubicBezTo>
                    <a:cubicBezTo>
                      <a:pt x="8616" y="21367"/>
                      <a:pt x="8616" y="21367"/>
                      <a:pt x="8616" y="21367"/>
                    </a:cubicBezTo>
                    <a:cubicBezTo>
                      <a:pt x="8252" y="21289"/>
                      <a:pt x="8252" y="21289"/>
                      <a:pt x="8252" y="21289"/>
                    </a:cubicBezTo>
                    <a:cubicBezTo>
                      <a:pt x="7888" y="21289"/>
                      <a:pt x="7888" y="21289"/>
                      <a:pt x="7888" y="21289"/>
                    </a:cubicBezTo>
                    <a:cubicBezTo>
                      <a:pt x="7524" y="21367"/>
                      <a:pt x="7524" y="21367"/>
                      <a:pt x="7524" y="21367"/>
                    </a:cubicBezTo>
                    <a:cubicBezTo>
                      <a:pt x="7038" y="21522"/>
                      <a:pt x="7038" y="21522"/>
                      <a:pt x="7038" y="21522"/>
                    </a:cubicBezTo>
                    <a:cubicBezTo>
                      <a:pt x="6310" y="21600"/>
                      <a:pt x="6310" y="21600"/>
                      <a:pt x="6310" y="21600"/>
                    </a:cubicBezTo>
                    <a:cubicBezTo>
                      <a:pt x="5703" y="21600"/>
                      <a:pt x="5703" y="21600"/>
                      <a:pt x="5703" y="21600"/>
                    </a:cubicBezTo>
                    <a:cubicBezTo>
                      <a:pt x="5339" y="21522"/>
                      <a:pt x="5339" y="21522"/>
                      <a:pt x="5339" y="21522"/>
                    </a:cubicBezTo>
                    <a:cubicBezTo>
                      <a:pt x="5097" y="21445"/>
                      <a:pt x="5097" y="21445"/>
                      <a:pt x="5097" y="21445"/>
                    </a:cubicBezTo>
                    <a:cubicBezTo>
                      <a:pt x="4854" y="21289"/>
                      <a:pt x="4854" y="21289"/>
                      <a:pt x="4854" y="21289"/>
                    </a:cubicBezTo>
                    <a:cubicBezTo>
                      <a:pt x="4490" y="21056"/>
                      <a:pt x="4490" y="21056"/>
                      <a:pt x="4490" y="21056"/>
                    </a:cubicBezTo>
                    <a:cubicBezTo>
                      <a:pt x="4126" y="21056"/>
                      <a:pt x="4126" y="21056"/>
                      <a:pt x="4126" y="21056"/>
                    </a:cubicBezTo>
                    <a:cubicBezTo>
                      <a:pt x="3883" y="20978"/>
                      <a:pt x="3883" y="20978"/>
                      <a:pt x="3883" y="20978"/>
                    </a:cubicBezTo>
                    <a:cubicBezTo>
                      <a:pt x="3640" y="20901"/>
                      <a:pt x="3640" y="20901"/>
                      <a:pt x="3640" y="20901"/>
                    </a:cubicBezTo>
                    <a:cubicBezTo>
                      <a:pt x="3398" y="20823"/>
                      <a:pt x="3398" y="20823"/>
                      <a:pt x="3398" y="20823"/>
                    </a:cubicBezTo>
                    <a:cubicBezTo>
                      <a:pt x="3155" y="20823"/>
                      <a:pt x="3155" y="20823"/>
                      <a:pt x="3155" y="20823"/>
                    </a:cubicBezTo>
                    <a:cubicBezTo>
                      <a:pt x="2670" y="20668"/>
                      <a:pt x="2670" y="20668"/>
                      <a:pt x="2670" y="20668"/>
                    </a:cubicBezTo>
                    <a:cubicBezTo>
                      <a:pt x="2184" y="20512"/>
                      <a:pt x="2184" y="20512"/>
                      <a:pt x="2184" y="20512"/>
                    </a:cubicBezTo>
                    <a:cubicBezTo>
                      <a:pt x="1942" y="20590"/>
                      <a:pt x="1942" y="20590"/>
                      <a:pt x="1942" y="20590"/>
                    </a:cubicBezTo>
                    <a:cubicBezTo>
                      <a:pt x="1942" y="20668"/>
                      <a:pt x="1942" y="20668"/>
                      <a:pt x="1942" y="20668"/>
                    </a:cubicBezTo>
                    <a:cubicBezTo>
                      <a:pt x="1578" y="20590"/>
                      <a:pt x="1578" y="20590"/>
                      <a:pt x="1578" y="20590"/>
                    </a:cubicBezTo>
                    <a:cubicBezTo>
                      <a:pt x="1335" y="20590"/>
                      <a:pt x="1335" y="20590"/>
                      <a:pt x="1335" y="20590"/>
                    </a:cubicBezTo>
                    <a:cubicBezTo>
                      <a:pt x="1092" y="20590"/>
                      <a:pt x="1092" y="20590"/>
                      <a:pt x="1092" y="20590"/>
                    </a:cubicBezTo>
                    <a:cubicBezTo>
                      <a:pt x="607" y="20668"/>
                      <a:pt x="607" y="20668"/>
                      <a:pt x="607" y="20668"/>
                    </a:cubicBezTo>
                    <a:cubicBezTo>
                      <a:pt x="243" y="20745"/>
                      <a:pt x="243" y="20745"/>
                      <a:pt x="243" y="20745"/>
                    </a:cubicBezTo>
                    <a:cubicBezTo>
                      <a:pt x="0" y="20668"/>
                      <a:pt x="0" y="20668"/>
                      <a:pt x="0" y="20668"/>
                    </a:cubicBezTo>
                    <a:cubicBezTo>
                      <a:pt x="243" y="20512"/>
                      <a:pt x="243" y="20512"/>
                      <a:pt x="243" y="20512"/>
                    </a:cubicBezTo>
                    <a:cubicBezTo>
                      <a:pt x="485" y="20279"/>
                      <a:pt x="485" y="20279"/>
                      <a:pt x="485" y="20279"/>
                    </a:cubicBezTo>
                    <a:cubicBezTo>
                      <a:pt x="728" y="20201"/>
                      <a:pt x="728" y="20201"/>
                      <a:pt x="728" y="20201"/>
                    </a:cubicBezTo>
                    <a:cubicBezTo>
                      <a:pt x="849" y="19968"/>
                      <a:pt x="849" y="19968"/>
                      <a:pt x="849" y="19968"/>
                    </a:cubicBezTo>
                    <a:cubicBezTo>
                      <a:pt x="1213" y="19813"/>
                      <a:pt x="1213" y="19813"/>
                      <a:pt x="1213" y="19813"/>
                    </a:cubicBezTo>
                    <a:cubicBezTo>
                      <a:pt x="1213" y="19580"/>
                      <a:pt x="1213" y="19580"/>
                      <a:pt x="1213" y="19580"/>
                    </a:cubicBezTo>
                    <a:cubicBezTo>
                      <a:pt x="1456" y="19269"/>
                      <a:pt x="1456" y="19269"/>
                      <a:pt x="1456" y="19269"/>
                    </a:cubicBezTo>
                    <a:cubicBezTo>
                      <a:pt x="1456" y="19269"/>
                      <a:pt x="1699" y="19269"/>
                      <a:pt x="1699" y="19191"/>
                    </a:cubicBezTo>
                    <a:cubicBezTo>
                      <a:pt x="1820" y="19036"/>
                      <a:pt x="1820" y="18958"/>
                      <a:pt x="1942" y="18881"/>
                    </a:cubicBezTo>
                    <a:cubicBezTo>
                      <a:pt x="1942" y="18803"/>
                      <a:pt x="2063" y="18803"/>
                      <a:pt x="2063" y="18725"/>
                    </a:cubicBezTo>
                    <a:cubicBezTo>
                      <a:pt x="2063" y="18647"/>
                      <a:pt x="1942" y="18414"/>
                      <a:pt x="1942" y="18414"/>
                    </a:cubicBezTo>
                    <a:cubicBezTo>
                      <a:pt x="1942" y="18414"/>
                      <a:pt x="2184" y="18104"/>
                      <a:pt x="2184" y="18104"/>
                    </a:cubicBezTo>
                    <a:cubicBezTo>
                      <a:pt x="2306" y="18026"/>
                      <a:pt x="2306" y="17715"/>
                      <a:pt x="2306" y="17715"/>
                    </a:cubicBezTo>
                    <a:cubicBezTo>
                      <a:pt x="2306" y="17715"/>
                      <a:pt x="2427" y="17560"/>
                      <a:pt x="2548" y="17482"/>
                    </a:cubicBezTo>
                    <a:cubicBezTo>
                      <a:pt x="2548" y="17404"/>
                      <a:pt x="2548" y="17171"/>
                      <a:pt x="2548" y="17171"/>
                    </a:cubicBezTo>
                    <a:cubicBezTo>
                      <a:pt x="2306" y="16938"/>
                      <a:pt x="2306" y="16938"/>
                      <a:pt x="2306" y="16938"/>
                    </a:cubicBezTo>
                    <a:cubicBezTo>
                      <a:pt x="2548" y="16627"/>
                      <a:pt x="2548" y="16627"/>
                      <a:pt x="2548" y="16627"/>
                    </a:cubicBezTo>
                    <a:cubicBezTo>
                      <a:pt x="2912" y="16239"/>
                      <a:pt x="2912" y="16239"/>
                      <a:pt x="2912" y="16239"/>
                    </a:cubicBezTo>
                    <a:cubicBezTo>
                      <a:pt x="3276" y="15850"/>
                      <a:pt x="3276" y="15850"/>
                      <a:pt x="3276" y="15850"/>
                    </a:cubicBezTo>
                    <a:cubicBezTo>
                      <a:pt x="3398" y="15462"/>
                      <a:pt x="3398" y="15462"/>
                      <a:pt x="3398" y="15462"/>
                    </a:cubicBezTo>
                    <a:cubicBezTo>
                      <a:pt x="3398" y="15462"/>
                      <a:pt x="3398" y="15306"/>
                      <a:pt x="3398" y="15229"/>
                    </a:cubicBezTo>
                    <a:cubicBezTo>
                      <a:pt x="3398" y="15229"/>
                      <a:pt x="3398" y="15073"/>
                      <a:pt x="3398" y="15073"/>
                    </a:cubicBezTo>
                    <a:cubicBezTo>
                      <a:pt x="3398" y="15073"/>
                      <a:pt x="3398" y="14918"/>
                      <a:pt x="3398" y="14918"/>
                    </a:cubicBezTo>
                    <a:cubicBezTo>
                      <a:pt x="3398" y="14918"/>
                      <a:pt x="3276" y="14763"/>
                      <a:pt x="3276" y="14763"/>
                    </a:cubicBezTo>
                    <a:cubicBezTo>
                      <a:pt x="3155" y="14529"/>
                      <a:pt x="3155" y="14529"/>
                      <a:pt x="3155" y="14529"/>
                    </a:cubicBezTo>
                    <a:cubicBezTo>
                      <a:pt x="3034" y="14607"/>
                      <a:pt x="3034" y="14607"/>
                      <a:pt x="3034" y="14607"/>
                    </a:cubicBezTo>
                    <a:cubicBezTo>
                      <a:pt x="3034" y="14607"/>
                      <a:pt x="2912" y="14685"/>
                      <a:pt x="2791" y="14607"/>
                    </a:cubicBezTo>
                    <a:cubicBezTo>
                      <a:pt x="2791" y="14607"/>
                      <a:pt x="2306" y="14607"/>
                      <a:pt x="2306" y="14607"/>
                    </a:cubicBezTo>
                    <a:cubicBezTo>
                      <a:pt x="2063" y="14685"/>
                      <a:pt x="2063" y="14685"/>
                      <a:pt x="2063" y="14685"/>
                    </a:cubicBezTo>
                    <a:cubicBezTo>
                      <a:pt x="1699" y="14607"/>
                      <a:pt x="1699" y="14607"/>
                      <a:pt x="1699" y="14607"/>
                    </a:cubicBezTo>
                    <a:cubicBezTo>
                      <a:pt x="1699" y="14607"/>
                      <a:pt x="1578" y="14685"/>
                      <a:pt x="1456" y="14685"/>
                    </a:cubicBezTo>
                    <a:cubicBezTo>
                      <a:pt x="1456" y="14685"/>
                      <a:pt x="1335" y="14685"/>
                      <a:pt x="1335" y="14607"/>
                    </a:cubicBezTo>
                    <a:cubicBezTo>
                      <a:pt x="1335" y="14607"/>
                      <a:pt x="1699" y="14374"/>
                      <a:pt x="1699" y="14374"/>
                    </a:cubicBezTo>
                    <a:cubicBezTo>
                      <a:pt x="1699" y="14374"/>
                      <a:pt x="1699" y="14374"/>
                      <a:pt x="1699" y="14296"/>
                    </a:cubicBezTo>
                    <a:cubicBezTo>
                      <a:pt x="1699" y="14219"/>
                      <a:pt x="1699" y="14063"/>
                      <a:pt x="1699" y="14063"/>
                    </a:cubicBezTo>
                    <a:cubicBezTo>
                      <a:pt x="1699" y="13986"/>
                      <a:pt x="1578" y="13753"/>
                      <a:pt x="1578" y="13753"/>
                    </a:cubicBezTo>
                    <a:cubicBezTo>
                      <a:pt x="1578" y="13753"/>
                      <a:pt x="1456" y="13675"/>
                      <a:pt x="1578" y="13597"/>
                    </a:cubicBezTo>
                    <a:cubicBezTo>
                      <a:pt x="1578" y="13519"/>
                      <a:pt x="1699" y="13519"/>
                      <a:pt x="1699" y="13519"/>
                    </a:cubicBezTo>
                    <a:cubicBezTo>
                      <a:pt x="1456" y="13442"/>
                      <a:pt x="1456" y="13442"/>
                      <a:pt x="1456" y="13442"/>
                    </a:cubicBezTo>
                    <a:cubicBezTo>
                      <a:pt x="1456" y="13442"/>
                      <a:pt x="1456" y="13442"/>
                      <a:pt x="1335" y="13442"/>
                    </a:cubicBezTo>
                    <a:cubicBezTo>
                      <a:pt x="1213" y="13519"/>
                      <a:pt x="1092" y="13519"/>
                      <a:pt x="1092" y="13519"/>
                    </a:cubicBezTo>
                    <a:cubicBezTo>
                      <a:pt x="971" y="13364"/>
                      <a:pt x="971" y="13364"/>
                      <a:pt x="971" y="13364"/>
                    </a:cubicBezTo>
                    <a:cubicBezTo>
                      <a:pt x="971" y="13364"/>
                      <a:pt x="849" y="13442"/>
                      <a:pt x="849" y="13364"/>
                    </a:cubicBezTo>
                    <a:cubicBezTo>
                      <a:pt x="728" y="13364"/>
                      <a:pt x="485" y="13286"/>
                      <a:pt x="485" y="13286"/>
                    </a:cubicBezTo>
                    <a:cubicBezTo>
                      <a:pt x="485" y="13286"/>
                      <a:pt x="485" y="13131"/>
                      <a:pt x="485" y="13131"/>
                    </a:cubicBezTo>
                    <a:cubicBezTo>
                      <a:pt x="607" y="13053"/>
                      <a:pt x="607" y="13053"/>
                      <a:pt x="607" y="12976"/>
                    </a:cubicBezTo>
                    <a:cubicBezTo>
                      <a:pt x="607" y="12898"/>
                      <a:pt x="607" y="12820"/>
                      <a:pt x="728" y="12742"/>
                    </a:cubicBezTo>
                    <a:cubicBezTo>
                      <a:pt x="728" y="12665"/>
                      <a:pt x="849" y="12587"/>
                      <a:pt x="971" y="12587"/>
                    </a:cubicBezTo>
                    <a:cubicBezTo>
                      <a:pt x="1092" y="12509"/>
                      <a:pt x="1092" y="12509"/>
                      <a:pt x="1092" y="12509"/>
                    </a:cubicBezTo>
                    <a:cubicBezTo>
                      <a:pt x="1335" y="12199"/>
                      <a:pt x="1335" y="12199"/>
                      <a:pt x="1335" y="12199"/>
                    </a:cubicBezTo>
                    <a:cubicBezTo>
                      <a:pt x="1335" y="12199"/>
                      <a:pt x="1335" y="12043"/>
                      <a:pt x="1335" y="12043"/>
                    </a:cubicBezTo>
                    <a:cubicBezTo>
                      <a:pt x="1335" y="12043"/>
                      <a:pt x="1456" y="11888"/>
                      <a:pt x="1456" y="11810"/>
                    </a:cubicBezTo>
                    <a:cubicBezTo>
                      <a:pt x="1456" y="11810"/>
                      <a:pt x="1578" y="11655"/>
                      <a:pt x="1578" y="11655"/>
                    </a:cubicBezTo>
                    <a:cubicBezTo>
                      <a:pt x="1578" y="11655"/>
                      <a:pt x="1699" y="11577"/>
                      <a:pt x="1699" y="11499"/>
                    </a:cubicBezTo>
                    <a:cubicBezTo>
                      <a:pt x="1820" y="11499"/>
                      <a:pt x="2063" y="11344"/>
                      <a:pt x="2063" y="11344"/>
                    </a:cubicBezTo>
                    <a:cubicBezTo>
                      <a:pt x="2063" y="11344"/>
                      <a:pt x="2184" y="11111"/>
                      <a:pt x="2184" y="11111"/>
                    </a:cubicBezTo>
                    <a:cubicBezTo>
                      <a:pt x="2184" y="11111"/>
                      <a:pt x="2306" y="10878"/>
                      <a:pt x="2306" y="10878"/>
                    </a:cubicBezTo>
                    <a:cubicBezTo>
                      <a:pt x="2184" y="10722"/>
                      <a:pt x="2184" y="10722"/>
                      <a:pt x="2184" y="10722"/>
                    </a:cubicBezTo>
                    <a:cubicBezTo>
                      <a:pt x="2063" y="10645"/>
                      <a:pt x="2063" y="10645"/>
                      <a:pt x="2063" y="10645"/>
                    </a:cubicBezTo>
                    <a:cubicBezTo>
                      <a:pt x="2306" y="10567"/>
                      <a:pt x="2306" y="10567"/>
                      <a:pt x="2306" y="10567"/>
                    </a:cubicBezTo>
                    <a:cubicBezTo>
                      <a:pt x="2306" y="10567"/>
                      <a:pt x="2306" y="10567"/>
                      <a:pt x="2427" y="10567"/>
                    </a:cubicBezTo>
                    <a:cubicBezTo>
                      <a:pt x="2548" y="10567"/>
                      <a:pt x="2670" y="10489"/>
                      <a:pt x="2670" y="10489"/>
                    </a:cubicBezTo>
                    <a:cubicBezTo>
                      <a:pt x="2791" y="10489"/>
                      <a:pt x="3034" y="10412"/>
                      <a:pt x="3034" y="10412"/>
                    </a:cubicBezTo>
                    <a:cubicBezTo>
                      <a:pt x="3034" y="10334"/>
                      <a:pt x="3155" y="10334"/>
                      <a:pt x="3155" y="10334"/>
                    </a:cubicBezTo>
                    <a:cubicBezTo>
                      <a:pt x="3276" y="10334"/>
                      <a:pt x="3519" y="10256"/>
                      <a:pt x="3519" y="10256"/>
                    </a:cubicBezTo>
                    <a:cubicBezTo>
                      <a:pt x="3519" y="10256"/>
                      <a:pt x="3640" y="10178"/>
                      <a:pt x="3640" y="10178"/>
                    </a:cubicBezTo>
                    <a:cubicBezTo>
                      <a:pt x="3640" y="10101"/>
                      <a:pt x="3640" y="10101"/>
                      <a:pt x="3640" y="10101"/>
                    </a:cubicBezTo>
                    <a:cubicBezTo>
                      <a:pt x="3883" y="10023"/>
                      <a:pt x="3883" y="10023"/>
                      <a:pt x="3883" y="10023"/>
                    </a:cubicBezTo>
                    <a:cubicBezTo>
                      <a:pt x="3883" y="10023"/>
                      <a:pt x="4004" y="9945"/>
                      <a:pt x="4004" y="9868"/>
                    </a:cubicBezTo>
                    <a:cubicBezTo>
                      <a:pt x="4004" y="9868"/>
                      <a:pt x="4126" y="9712"/>
                      <a:pt x="4126" y="9712"/>
                    </a:cubicBezTo>
                    <a:cubicBezTo>
                      <a:pt x="4126" y="9635"/>
                      <a:pt x="4490" y="9401"/>
                      <a:pt x="4490" y="9401"/>
                    </a:cubicBezTo>
                    <a:cubicBezTo>
                      <a:pt x="4975" y="8858"/>
                      <a:pt x="4975" y="8858"/>
                      <a:pt x="4975" y="8858"/>
                    </a:cubicBezTo>
                    <a:cubicBezTo>
                      <a:pt x="6067" y="7770"/>
                      <a:pt x="6067" y="7770"/>
                      <a:pt x="6067" y="7770"/>
                    </a:cubicBezTo>
                    <a:cubicBezTo>
                      <a:pt x="5946" y="7614"/>
                      <a:pt x="5946" y="7614"/>
                      <a:pt x="5946" y="7614"/>
                    </a:cubicBezTo>
                    <a:cubicBezTo>
                      <a:pt x="6310" y="7226"/>
                      <a:pt x="6310" y="7226"/>
                      <a:pt x="6310" y="7226"/>
                    </a:cubicBezTo>
                    <a:cubicBezTo>
                      <a:pt x="6917" y="6604"/>
                      <a:pt x="6917" y="6604"/>
                      <a:pt x="6917" y="6604"/>
                    </a:cubicBezTo>
                    <a:cubicBezTo>
                      <a:pt x="7524" y="5750"/>
                      <a:pt x="7524" y="5750"/>
                      <a:pt x="7524" y="5750"/>
                    </a:cubicBezTo>
                    <a:cubicBezTo>
                      <a:pt x="7888" y="5283"/>
                      <a:pt x="7888" y="5283"/>
                      <a:pt x="7888" y="5283"/>
                    </a:cubicBezTo>
                    <a:cubicBezTo>
                      <a:pt x="8373" y="4740"/>
                      <a:pt x="8373" y="4740"/>
                      <a:pt x="8373" y="4740"/>
                    </a:cubicBezTo>
                    <a:cubicBezTo>
                      <a:pt x="8616" y="4273"/>
                      <a:pt x="8616" y="4273"/>
                      <a:pt x="8616" y="4273"/>
                    </a:cubicBezTo>
                    <a:cubicBezTo>
                      <a:pt x="8616" y="3729"/>
                      <a:pt x="8616" y="3729"/>
                      <a:pt x="8616" y="3729"/>
                    </a:cubicBezTo>
                    <a:cubicBezTo>
                      <a:pt x="8616" y="3341"/>
                      <a:pt x="8616" y="3341"/>
                      <a:pt x="8616" y="3341"/>
                    </a:cubicBezTo>
                    <a:cubicBezTo>
                      <a:pt x="8616" y="3030"/>
                      <a:pt x="8616" y="3030"/>
                      <a:pt x="8616" y="3030"/>
                    </a:cubicBezTo>
                    <a:cubicBezTo>
                      <a:pt x="8616" y="2875"/>
                      <a:pt x="8616" y="2875"/>
                      <a:pt x="8616" y="2875"/>
                    </a:cubicBezTo>
                    <a:cubicBezTo>
                      <a:pt x="8616" y="2719"/>
                      <a:pt x="8616" y="2719"/>
                      <a:pt x="8616" y="2719"/>
                    </a:cubicBezTo>
                    <a:cubicBezTo>
                      <a:pt x="8494" y="2486"/>
                      <a:pt x="8494" y="2486"/>
                      <a:pt x="8494" y="2486"/>
                    </a:cubicBezTo>
                    <a:cubicBezTo>
                      <a:pt x="8737" y="2331"/>
                      <a:pt x="8737" y="2331"/>
                      <a:pt x="8737" y="2331"/>
                    </a:cubicBezTo>
                    <a:cubicBezTo>
                      <a:pt x="8737" y="2176"/>
                      <a:pt x="8737" y="2176"/>
                      <a:pt x="8737" y="2176"/>
                    </a:cubicBezTo>
                    <a:cubicBezTo>
                      <a:pt x="8737" y="2020"/>
                      <a:pt x="8737" y="2020"/>
                      <a:pt x="8737" y="2020"/>
                    </a:cubicBezTo>
                    <a:cubicBezTo>
                      <a:pt x="8737" y="1865"/>
                      <a:pt x="8737" y="1865"/>
                      <a:pt x="8737" y="1865"/>
                    </a:cubicBezTo>
                    <a:cubicBezTo>
                      <a:pt x="8858" y="1709"/>
                      <a:pt x="8858" y="1709"/>
                      <a:pt x="8858" y="1709"/>
                    </a:cubicBezTo>
                    <a:cubicBezTo>
                      <a:pt x="8737" y="1476"/>
                      <a:pt x="8737" y="1476"/>
                      <a:pt x="8737" y="1476"/>
                    </a:cubicBezTo>
                    <a:cubicBezTo>
                      <a:pt x="8858" y="1321"/>
                      <a:pt x="8858" y="1321"/>
                      <a:pt x="8858" y="1321"/>
                    </a:cubicBezTo>
                    <a:cubicBezTo>
                      <a:pt x="8737" y="1243"/>
                      <a:pt x="8737" y="1243"/>
                      <a:pt x="8737" y="1243"/>
                    </a:cubicBezTo>
                    <a:cubicBezTo>
                      <a:pt x="8858" y="1010"/>
                      <a:pt x="8858" y="1010"/>
                      <a:pt x="8858" y="1010"/>
                    </a:cubicBezTo>
                    <a:cubicBezTo>
                      <a:pt x="8858" y="855"/>
                      <a:pt x="8858" y="855"/>
                      <a:pt x="8858" y="855"/>
                    </a:cubicBezTo>
                    <a:lnTo>
                      <a:pt x="8980" y="699"/>
                    </a:lnTo>
                    <a:close/>
                  </a:path>
                </a:pathLst>
              </a:custGeom>
              <a:solidFill>
                <a:srgbClr val="57565A">
                  <a:alpha val="15000"/>
                </a:srgbClr>
              </a:solidFill>
              <a:ln w="3175" cap="rnd">
                <a:solidFill>
                  <a:srgbClr val="9A999D"/>
                </a:solidFill>
                <a:prstDash val="solid"/>
                <a:round/>
              </a:ln>
              <a:effectLst/>
            </p:spPr>
            <p:txBody>
              <a:bodyPr wrap="square" lIns="35718" tIns="35718" rIns="35718" bIns="35718" numCol="1" anchor="t">
                <a:noAutofit/>
              </a:bodyPr>
              <a:lstStyle/>
              <a:p>
                <a:pPr defTabSz="857228">
                  <a:defRPr sz="1100">
                    <a:solidFill>
                      <a:srgbClr val="57565A"/>
                    </a:solidFill>
                    <a:latin typeface="Open Sans Light"/>
                    <a:ea typeface="Open Sans Light"/>
                    <a:cs typeface="Open Sans Light"/>
                    <a:sym typeface="Open Sans Light"/>
                  </a:defRPr>
                </a:pPr>
              </a:p>
            </p:txBody>
          </p:sp>
          <p:sp>
            <p:nvSpPr>
              <p:cNvPr id="1077" name="Freeform 78"/>
              <p:cNvSpPr/>
              <p:nvPr/>
            </p:nvSpPr>
            <p:spPr>
              <a:xfrm>
                <a:off x="1776083" y="2108368"/>
                <a:ext cx="732395" cy="938789"/>
              </a:xfrm>
              <a:custGeom>
                <a:avLst/>
                <a:gdLst/>
                <a:ahLst/>
                <a:cxnLst>
                  <a:cxn ang="0">
                    <a:pos x="wd2" y="hd2"/>
                  </a:cxn>
                  <a:cxn ang="5400000">
                    <a:pos x="wd2" y="hd2"/>
                  </a:cxn>
                  <a:cxn ang="10800000">
                    <a:pos x="wd2" y="hd2"/>
                  </a:cxn>
                  <a:cxn ang="16200000">
                    <a:pos x="wd2" y="hd2"/>
                  </a:cxn>
                </a:cxnLst>
                <a:rect l="0" t="0" r="r" b="b"/>
                <a:pathLst>
                  <a:path w="21600" h="21570" fill="norm" stroke="1" extrusionOk="0">
                    <a:moveTo>
                      <a:pt x="19038" y="16998"/>
                    </a:moveTo>
                    <a:cubicBezTo>
                      <a:pt x="19038" y="16998"/>
                      <a:pt x="19038" y="16998"/>
                      <a:pt x="19038" y="16998"/>
                    </a:cubicBezTo>
                    <a:cubicBezTo>
                      <a:pt x="19038" y="17154"/>
                      <a:pt x="19038" y="17154"/>
                      <a:pt x="19038" y="17154"/>
                    </a:cubicBezTo>
                    <a:cubicBezTo>
                      <a:pt x="19108" y="17416"/>
                      <a:pt x="19108" y="17416"/>
                      <a:pt x="19108" y="17416"/>
                    </a:cubicBezTo>
                    <a:cubicBezTo>
                      <a:pt x="19108" y="17573"/>
                      <a:pt x="19108" y="17573"/>
                      <a:pt x="19108" y="17573"/>
                    </a:cubicBezTo>
                    <a:cubicBezTo>
                      <a:pt x="19108" y="17573"/>
                      <a:pt x="19038" y="17677"/>
                      <a:pt x="18969" y="17677"/>
                    </a:cubicBezTo>
                    <a:cubicBezTo>
                      <a:pt x="18969" y="17677"/>
                      <a:pt x="18900" y="17730"/>
                      <a:pt x="18831" y="17730"/>
                    </a:cubicBezTo>
                    <a:cubicBezTo>
                      <a:pt x="18762" y="17677"/>
                      <a:pt x="18692" y="17625"/>
                      <a:pt x="18692" y="17625"/>
                    </a:cubicBezTo>
                    <a:cubicBezTo>
                      <a:pt x="18277" y="17625"/>
                      <a:pt x="18277" y="17625"/>
                      <a:pt x="18277" y="17625"/>
                    </a:cubicBezTo>
                    <a:cubicBezTo>
                      <a:pt x="18277" y="17625"/>
                      <a:pt x="18277" y="17730"/>
                      <a:pt x="18277" y="17782"/>
                    </a:cubicBezTo>
                    <a:cubicBezTo>
                      <a:pt x="18208" y="17887"/>
                      <a:pt x="18208" y="17887"/>
                      <a:pt x="18208" y="17887"/>
                    </a:cubicBezTo>
                    <a:cubicBezTo>
                      <a:pt x="18208" y="18148"/>
                      <a:pt x="18208" y="18148"/>
                      <a:pt x="18208" y="18148"/>
                    </a:cubicBezTo>
                    <a:cubicBezTo>
                      <a:pt x="17862" y="18410"/>
                      <a:pt x="17862" y="18410"/>
                      <a:pt x="17862" y="18410"/>
                    </a:cubicBezTo>
                    <a:cubicBezTo>
                      <a:pt x="17792" y="18410"/>
                      <a:pt x="17792" y="18410"/>
                      <a:pt x="17792" y="18410"/>
                    </a:cubicBezTo>
                    <a:cubicBezTo>
                      <a:pt x="17792" y="18410"/>
                      <a:pt x="17723" y="18462"/>
                      <a:pt x="17723" y="18462"/>
                    </a:cubicBezTo>
                    <a:cubicBezTo>
                      <a:pt x="17723" y="18462"/>
                      <a:pt x="17377" y="18567"/>
                      <a:pt x="17377" y="18567"/>
                    </a:cubicBezTo>
                    <a:cubicBezTo>
                      <a:pt x="17238" y="18671"/>
                      <a:pt x="17238" y="18671"/>
                      <a:pt x="17238" y="18671"/>
                    </a:cubicBezTo>
                    <a:cubicBezTo>
                      <a:pt x="17169" y="18671"/>
                      <a:pt x="17169" y="18671"/>
                      <a:pt x="17169" y="18671"/>
                    </a:cubicBezTo>
                    <a:cubicBezTo>
                      <a:pt x="17169" y="18671"/>
                      <a:pt x="16962" y="18776"/>
                      <a:pt x="16823" y="18880"/>
                    </a:cubicBezTo>
                    <a:cubicBezTo>
                      <a:pt x="16615" y="18985"/>
                      <a:pt x="16615" y="18985"/>
                      <a:pt x="16615" y="18985"/>
                    </a:cubicBezTo>
                    <a:cubicBezTo>
                      <a:pt x="16615" y="18985"/>
                      <a:pt x="16615" y="18985"/>
                      <a:pt x="16615" y="18985"/>
                    </a:cubicBezTo>
                    <a:cubicBezTo>
                      <a:pt x="16615" y="18985"/>
                      <a:pt x="16615" y="18985"/>
                      <a:pt x="16615" y="18985"/>
                    </a:cubicBezTo>
                    <a:cubicBezTo>
                      <a:pt x="16754" y="19246"/>
                      <a:pt x="16754" y="19246"/>
                      <a:pt x="16754" y="19246"/>
                    </a:cubicBezTo>
                    <a:cubicBezTo>
                      <a:pt x="16962" y="19403"/>
                      <a:pt x="16962" y="19403"/>
                      <a:pt x="16962" y="19403"/>
                    </a:cubicBezTo>
                    <a:cubicBezTo>
                      <a:pt x="17169" y="19665"/>
                      <a:pt x="17169" y="19665"/>
                      <a:pt x="17169" y="19665"/>
                    </a:cubicBezTo>
                    <a:cubicBezTo>
                      <a:pt x="17169" y="19822"/>
                      <a:pt x="17169" y="19822"/>
                      <a:pt x="17169" y="19822"/>
                    </a:cubicBezTo>
                    <a:cubicBezTo>
                      <a:pt x="17169" y="19822"/>
                      <a:pt x="17031" y="19926"/>
                      <a:pt x="17031" y="19926"/>
                    </a:cubicBezTo>
                    <a:cubicBezTo>
                      <a:pt x="17031" y="19979"/>
                      <a:pt x="16962" y="20083"/>
                      <a:pt x="17031" y="20083"/>
                    </a:cubicBezTo>
                    <a:cubicBezTo>
                      <a:pt x="17100" y="20083"/>
                      <a:pt x="17377" y="20136"/>
                      <a:pt x="17377" y="20136"/>
                    </a:cubicBezTo>
                    <a:cubicBezTo>
                      <a:pt x="17377" y="20136"/>
                      <a:pt x="17446" y="20136"/>
                      <a:pt x="17446" y="20136"/>
                    </a:cubicBezTo>
                    <a:cubicBezTo>
                      <a:pt x="17515" y="20136"/>
                      <a:pt x="17515" y="20188"/>
                      <a:pt x="17515" y="20188"/>
                    </a:cubicBezTo>
                    <a:cubicBezTo>
                      <a:pt x="17515" y="20397"/>
                      <a:pt x="17515" y="20397"/>
                      <a:pt x="17515" y="20397"/>
                    </a:cubicBezTo>
                    <a:cubicBezTo>
                      <a:pt x="17515" y="20397"/>
                      <a:pt x="17515" y="20449"/>
                      <a:pt x="17515" y="20659"/>
                    </a:cubicBezTo>
                    <a:cubicBezTo>
                      <a:pt x="17515" y="20868"/>
                      <a:pt x="17446" y="20815"/>
                      <a:pt x="17446" y="20815"/>
                    </a:cubicBezTo>
                    <a:cubicBezTo>
                      <a:pt x="17446" y="20815"/>
                      <a:pt x="17100" y="20711"/>
                      <a:pt x="17100" y="20711"/>
                    </a:cubicBezTo>
                    <a:cubicBezTo>
                      <a:pt x="17100" y="20711"/>
                      <a:pt x="16962" y="20606"/>
                      <a:pt x="16962" y="20606"/>
                    </a:cubicBezTo>
                    <a:cubicBezTo>
                      <a:pt x="16892" y="20554"/>
                      <a:pt x="16892" y="20502"/>
                      <a:pt x="16892" y="20449"/>
                    </a:cubicBezTo>
                    <a:cubicBezTo>
                      <a:pt x="16892" y="20397"/>
                      <a:pt x="16962" y="20292"/>
                      <a:pt x="16962" y="20292"/>
                    </a:cubicBezTo>
                    <a:cubicBezTo>
                      <a:pt x="16962" y="20292"/>
                      <a:pt x="16685" y="20240"/>
                      <a:pt x="16685" y="20240"/>
                    </a:cubicBezTo>
                    <a:cubicBezTo>
                      <a:pt x="16685" y="20240"/>
                      <a:pt x="16477" y="20240"/>
                      <a:pt x="16408" y="20240"/>
                    </a:cubicBezTo>
                    <a:cubicBezTo>
                      <a:pt x="16338" y="20240"/>
                      <a:pt x="16269" y="20345"/>
                      <a:pt x="16269" y="20345"/>
                    </a:cubicBezTo>
                    <a:cubicBezTo>
                      <a:pt x="16200" y="20397"/>
                      <a:pt x="16131" y="20345"/>
                      <a:pt x="16062" y="20345"/>
                    </a:cubicBezTo>
                    <a:cubicBezTo>
                      <a:pt x="16062" y="20345"/>
                      <a:pt x="15992" y="20240"/>
                      <a:pt x="15992" y="20240"/>
                    </a:cubicBezTo>
                    <a:cubicBezTo>
                      <a:pt x="15923" y="20240"/>
                      <a:pt x="15646" y="20188"/>
                      <a:pt x="15577" y="20188"/>
                    </a:cubicBezTo>
                    <a:cubicBezTo>
                      <a:pt x="15577" y="20188"/>
                      <a:pt x="15438" y="20188"/>
                      <a:pt x="15300" y="20188"/>
                    </a:cubicBezTo>
                    <a:cubicBezTo>
                      <a:pt x="15231" y="20240"/>
                      <a:pt x="15300" y="20240"/>
                      <a:pt x="15369" y="20397"/>
                    </a:cubicBezTo>
                    <a:cubicBezTo>
                      <a:pt x="15369" y="20554"/>
                      <a:pt x="15300" y="20449"/>
                      <a:pt x="15231" y="20449"/>
                    </a:cubicBezTo>
                    <a:cubicBezTo>
                      <a:pt x="15162" y="20449"/>
                      <a:pt x="15162" y="20449"/>
                      <a:pt x="15023" y="20449"/>
                    </a:cubicBezTo>
                    <a:cubicBezTo>
                      <a:pt x="14885" y="20449"/>
                      <a:pt x="14815" y="20449"/>
                      <a:pt x="14677" y="20449"/>
                    </a:cubicBezTo>
                    <a:cubicBezTo>
                      <a:pt x="14608" y="20502"/>
                      <a:pt x="14608" y="20502"/>
                      <a:pt x="14608" y="20554"/>
                    </a:cubicBezTo>
                    <a:cubicBezTo>
                      <a:pt x="14538" y="20606"/>
                      <a:pt x="14400" y="20606"/>
                      <a:pt x="14331" y="20606"/>
                    </a:cubicBezTo>
                    <a:cubicBezTo>
                      <a:pt x="14262" y="20606"/>
                      <a:pt x="13985" y="20606"/>
                      <a:pt x="13985" y="20606"/>
                    </a:cubicBezTo>
                    <a:cubicBezTo>
                      <a:pt x="13915" y="20606"/>
                      <a:pt x="13846" y="20711"/>
                      <a:pt x="13777" y="20763"/>
                    </a:cubicBezTo>
                    <a:cubicBezTo>
                      <a:pt x="13777" y="20763"/>
                      <a:pt x="13500" y="20763"/>
                      <a:pt x="13500" y="20763"/>
                    </a:cubicBezTo>
                    <a:cubicBezTo>
                      <a:pt x="13431" y="20815"/>
                      <a:pt x="13431" y="20815"/>
                      <a:pt x="13362" y="20868"/>
                    </a:cubicBezTo>
                    <a:cubicBezTo>
                      <a:pt x="13223" y="20920"/>
                      <a:pt x="13223" y="20920"/>
                      <a:pt x="13154" y="21025"/>
                    </a:cubicBezTo>
                    <a:cubicBezTo>
                      <a:pt x="13015" y="21129"/>
                      <a:pt x="13085" y="21077"/>
                      <a:pt x="12808" y="21025"/>
                    </a:cubicBezTo>
                    <a:cubicBezTo>
                      <a:pt x="12600" y="21025"/>
                      <a:pt x="12738" y="21077"/>
                      <a:pt x="12669" y="21077"/>
                    </a:cubicBezTo>
                    <a:cubicBezTo>
                      <a:pt x="12600" y="21077"/>
                      <a:pt x="12531" y="21129"/>
                      <a:pt x="12462" y="21182"/>
                    </a:cubicBezTo>
                    <a:cubicBezTo>
                      <a:pt x="12462" y="21234"/>
                      <a:pt x="12323" y="21129"/>
                      <a:pt x="12254" y="21129"/>
                    </a:cubicBezTo>
                    <a:cubicBezTo>
                      <a:pt x="12185" y="21182"/>
                      <a:pt x="12185" y="21077"/>
                      <a:pt x="12185" y="20920"/>
                    </a:cubicBezTo>
                    <a:cubicBezTo>
                      <a:pt x="12115" y="20815"/>
                      <a:pt x="11977" y="20815"/>
                      <a:pt x="11977" y="20815"/>
                    </a:cubicBezTo>
                    <a:cubicBezTo>
                      <a:pt x="11977" y="20815"/>
                      <a:pt x="11838" y="20815"/>
                      <a:pt x="11838" y="20763"/>
                    </a:cubicBezTo>
                    <a:cubicBezTo>
                      <a:pt x="11838" y="20711"/>
                      <a:pt x="11562" y="20711"/>
                      <a:pt x="11492" y="20711"/>
                    </a:cubicBezTo>
                    <a:cubicBezTo>
                      <a:pt x="11492" y="20711"/>
                      <a:pt x="11285" y="20711"/>
                      <a:pt x="11285" y="20711"/>
                    </a:cubicBezTo>
                    <a:cubicBezTo>
                      <a:pt x="11285" y="20711"/>
                      <a:pt x="11077" y="20711"/>
                      <a:pt x="11077" y="20763"/>
                    </a:cubicBezTo>
                    <a:cubicBezTo>
                      <a:pt x="11077" y="20763"/>
                      <a:pt x="11008" y="20763"/>
                      <a:pt x="10869" y="20815"/>
                    </a:cubicBezTo>
                    <a:cubicBezTo>
                      <a:pt x="10662" y="20868"/>
                      <a:pt x="10800" y="20815"/>
                      <a:pt x="10800" y="20920"/>
                    </a:cubicBezTo>
                    <a:cubicBezTo>
                      <a:pt x="10869" y="20972"/>
                      <a:pt x="10869" y="21025"/>
                      <a:pt x="10869" y="21025"/>
                    </a:cubicBezTo>
                    <a:cubicBezTo>
                      <a:pt x="10938" y="21077"/>
                      <a:pt x="10869" y="21025"/>
                      <a:pt x="10869" y="21129"/>
                    </a:cubicBezTo>
                    <a:cubicBezTo>
                      <a:pt x="10800" y="21234"/>
                      <a:pt x="10800" y="21182"/>
                      <a:pt x="10800" y="21286"/>
                    </a:cubicBezTo>
                    <a:cubicBezTo>
                      <a:pt x="10731" y="21338"/>
                      <a:pt x="10731" y="21286"/>
                      <a:pt x="10662" y="21443"/>
                    </a:cubicBezTo>
                    <a:cubicBezTo>
                      <a:pt x="10592" y="21548"/>
                      <a:pt x="10662" y="21443"/>
                      <a:pt x="10592" y="21548"/>
                    </a:cubicBezTo>
                    <a:cubicBezTo>
                      <a:pt x="10523" y="21600"/>
                      <a:pt x="10385" y="21548"/>
                      <a:pt x="10246" y="21495"/>
                    </a:cubicBezTo>
                    <a:cubicBezTo>
                      <a:pt x="10177" y="21495"/>
                      <a:pt x="10246" y="21443"/>
                      <a:pt x="10246" y="21338"/>
                    </a:cubicBezTo>
                    <a:cubicBezTo>
                      <a:pt x="10315" y="21234"/>
                      <a:pt x="10246" y="21286"/>
                      <a:pt x="10246" y="21234"/>
                    </a:cubicBezTo>
                    <a:cubicBezTo>
                      <a:pt x="10246" y="21182"/>
                      <a:pt x="10177" y="21234"/>
                      <a:pt x="10038" y="21286"/>
                    </a:cubicBezTo>
                    <a:cubicBezTo>
                      <a:pt x="9969" y="21286"/>
                      <a:pt x="9969" y="21182"/>
                      <a:pt x="10038" y="21077"/>
                    </a:cubicBezTo>
                    <a:cubicBezTo>
                      <a:pt x="10038" y="20972"/>
                      <a:pt x="9969" y="21025"/>
                      <a:pt x="9969" y="20972"/>
                    </a:cubicBezTo>
                    <a:cubicBezTo>
                      <a:pt x="9969" y="20972"/>
                      <a:pt x="9900" y="20920"/>
                      <a:pt x="9831" y="20920"/>
                    </a:cubicBezTo>
                    <a:cubicBezTo>
                      <a:pt x="9762" y="20920"/>
                      <a:pt x="9692" y="20868"/>
                      <a:pt x="9692" y="20868"/>
                    </a:cubicBezTo>
                    <a:cubicBezTo>
                      <a:pt x="9623" y="20815"/>
                      <a:pt x="9485" y="20711"/>
                      <a:pt x="9415" y="20659"/>
                    </a:cubicBezTo>
                    <a:cubicBezTo>
                      <a:pt x="9277" y="20606"/>
                      <a:pt x="9138" y="20659"/>
                      <a:pt x="9138" y="20659"/>
                    </a:cubicBezTo>
                    <a:cubicBezTo>
                      <a:pt x="9138" y="20659"/>
                      <a:pt x="9000" y="20763"/>
                      <a:pt x="8862" y="20868"/>
                    </a:cubicBezTo>
                    <a:cubicBezTo>
                      <a:pt x="8862" y="20868"/>
                      <a:pt x="8862" y="20920"/>
                      <a:pt x="8862" y="20920"/>
                    </a:cubicBezTo>
                    <a:cubicBezTo>
                      <a:pt x="8792" y="20920"/>
                      <a:pt x="8792" y="20920"/>
                      <a:pt x="8792" y="20868"/>
                    </a:cubicBezTo>
                    <a:cubicBezTo>
                      <a:pt x="8792" y="20868"/>
                      <a:pt x="8723" y="20815"/>
                      <a:pt x="8723" y="20815"/>
                    </a:cubicBezTo>
                    <a:cubicBezTo>
                      <a:pt x="8723" y="20815"/>
                      <a:pt x="8723" y="20711"/>
                      <a:pt x="8654" y="20711"/>
                    </a:cubicBezTo>
                    <a:cubicBezTo>
                      <a:pt x="8654" y="20711"/>
                      <a:pt x="8585" y="20711"/>
                      <a:pt x="8515" y="20659"/>
                    </a:cubicBezTo>
                    <a:cubicBezTo>
                      <a:pt x="8446" y="20659"/>
                      <a:pt x="8377" y="20606"/>
                      <a:pt x="8377" y="20606"/>
                    </a:cubicBezTo>
                    <a:cubicBezTo>
                      <a:pt x="8308" y="20606"/>
                      <a:pt x="8169" y="20502"/>
                      <a:pt x="8169" y="20502"/>
                    </a:cubicBezTo>
                    <a:cubicBezTo>
                      <a:pt x="8169" y="20502"/>
                      <a:pt x="8169" y="20502"/>
                      <a:pt x="8100" y="20502"/>
                    </a:cubicBezTo>
                    <a:cubicBezTo>
                      <a:pt x="8100" y="20502"/>
                      <a:pt x="8031" y="20449"/>
                      <a:pt x="8031" y="20449"/>
                    </a:cubicBezTo>
                    <a:cubicBezTo>
                      <a:pt x="7962" y="20449"/>
                      <a:pt x="7962" y="20449"/>
                      <a:pt x="7962" y="20449"/>
                    </a:cubicBezTo>
                    <a:cubicBezTo>
                      <a:pt x="7962" y="20449"/>
                      <a:pt x="7962" y="20449"/>
                      <a:pt x="7962" y="20449"/>
                    </a:cubicBezTo>
                    <a:cubicBezTo>
                      <a:pt x="7892" y="20449"/>
                      <a:pt x="7892" y="20449"/>
                      <a:pt x="7823" y="20397"/>
                    </a:cubicBezTo>
                    <a:cubicBezTo>
                      <a:pt x="7685" y="20397"/>
                      <a:pt x="7754" y="20397"/>
                      <a:pt x="7615" y="20397"/>
                    </a:cubicBezTo>
                    <a:cubicBezTo>
                      <a:pt x="7546" y="20397"/>
                      <a:pt x="7477" y="20397"/>
                      <a:pt x="7477" y="20397"/>
                    </a:cubicBezTo>
                    <a:cubicBezTo>
                      <a:pt x="7477" y="20397"/>
                      <a:pt x="7408" y="20345"/>
                      <a:pt x="7269" y="20345"/>
                    </a:cubicBezTo>
                    <a:cubicBezTo>
                      <a:pt x="7200" y="20397"/>
                      <a:pt x="7062" y="20449"/>
                      <a:pt x="6992" y="20449"/>
                    </a:cubicBezTo>
                    <a:cubicBezTo>
                      <a:pt x="6992" y="20449"/>
                      <a:pt x="6923" y="20397"/>
                      <a:pt x="6923" y="20397"/>
                    </a:cubicBezTo>
                    <a:cubicBezTo>
                      <a:pt x="6923" y="20397"/>
                      <a:pt x="6923" y="20345"/>
                      <a:pt x="6923" y="20345"/>
                    </a:cubicBezTo>
                    <a:cubicBezTo>
                      <a:pt x="6923" y="20345"/>
                      <a:pt x="6854" y="20292"/>
                      <a:pt x="6785" y="20240"/>
                    </a:cubicBezTo>
                    <a:cubicBezTo>
                      <a:pt x="6785" y="20240"/>
                      <a:pt x="6715" y="20240"/>
                      <a:pt x="6715" y="20240"/>
                    </a:cubicBezTo>
                    <a:cubicBezTo>
                      <a:pt x="6715" y="20240"/>
                      <a:pt x="6715" y="20240"/>
                      <a:pt x="6715" y="20292"/>
                    </a:cubicBezTo>
                    <a:cubicBezTo>
                      <a:pt x="6715" y="20345"/>
                      <a:pt x="6854" y="20345"/>
                      <a:pt x="6715" y="20345"/>
                    </a:cubicBezTo>
                    <a:cubicBezTo>
                      <a:pt x="6646" y="20292"/>
                      <a:pt x="6577" y="20292"/>
                      <a:pt x="6577" y="20292"/>
                    </a:cubicBezTo>
                    <a:cubicBezTo>
                      <a:pt x="6369" y="20345"/>
                      <a:pt x="6369" y="20345"/>
                      <a:pt x="6369" y="20345"/>
                    </a:cubicBezTo>
                    <a:cubicBezTo>
                      <a:pt x="6438" y="20292"/>
                      <a:pt x="6438" y="20292"/>
                      <a:pt x="6438" y="20292"/>
                    </a:cubicBezTo>
                    <a:cubicBezTo>
                      <a:pt x="6438" y="20292"/>
                      <a:pt x="6508" y="20292"/>
                      <a:pt x="6508" y="20292"/>
                    </a:cubicBezTo>
                    <a:cubicBezTo>
                      <a:pt x="6508" y="20240"/>
                      <a:pt x="6508" y="20240"/>
                      <a:pt x="6508" y="20240"/>
                    </a:cubicBezTo>
                    <a:cubicBezTo>
                      <a:pt x="6508" y="20240"/>
                      <a:pt x="6508" y="20188"/>
                      <a:pt x="6508" y="20188"/>
                    </a:cubicBezTo>
                    <a:cubicBezTo>
                      <a:pt x="6577" y="20188"/>
                      <a:pt x="6646" y="20136"/>
                      <a:pt x="6577" y="20136"/>
                    </a:cubicBezTo>
                    <a:cubicBezTo>
                      <a:pt x="6508" y="20136"/>
                      <a:pt x="6438" y="20136"/>
                      <a:pt x="6438" y="20136"/>
                    </a:cubicBezTo>
                    <a:cubicBezTo>
                      <a:pt x="6438" y="20083"/>
                      <a:pt x="6438" y="20083"/>
                      <a:pt x="6438" y="20083"/>
                    </a:cubicBezTo>
                    <a:cubicBezTo>
                      <a:pt x="6438" y="20083"/>
                      <a:pt x="6369" y="20031"/>
                      <a:pt x="6369" y="20031"/>
                    </a:cubicBezTo>
                    <a:cubicBezTo>
                      <a:pt x="6369" y="20083"/>
                      <a:pt x="6369" y="20136"/>
                      <a:pt x="6369" y="20136"/>
                    </a:cubicBezTo>
                    <a:cubicBezTo>
                      <a:pt x="6300" y="20136"/>
                      <a:pt x="6300" y="20136"/>
                      <a:pt x="6300" y="20083"/>
                    </a:cubicBezTo>
                    <a:cubicBezTo>
                      <a:pt x="6300" y="20031"/>
                      <a:pt x="6300" y="20031"/>
                      <a:pt x="6300" y="20031"/>
                    </a:cubicBezTo>
                    <a:cubicBezTo>
                      <a:pt x="6231" y="20031"/>
                      <a:pt x="6162" y="20031"/>
                      <a:pt x="6162" y="20031"/>
                    </a:cubicBezTo>
                    <a:cubicBezTo>
                      <a:pt x="6162" y="20031"/>
                      <a:pt x="6231" y="20083"/>
                      <a:pt x="6092" y="20083"/>
                    </a:cubicBezTo>
                    <a:cubicBezTo>
                      <a:pt x="6023" y="20083"/>
                      <a:pt x="5954" y="20136"/>
                      <a:pt x="5885" y="20136"/>
                    </a:cubicBezTo>
                    <a:cubicBezTo>
                      <a:pt x="5815" y="20188"/>
                      <a:pt x="5815" y="20240"/>
                      <a:pt x="5815" y="20240"/>
                    </a:cubicBezTo>
                    <a:cubicBezTo>
                      <a:pt x="5815" y="20292"/>
                      <a:pt x="5677" y="20292"/>
                      <a:pt x="5677" y="20345"/>
                    </a:cubicBezTo>
                    <a:cubicBezTo>
                      <a:pt x="5746" y="20345"/>
                      <a:pt x="5677" y="20345"/>
                      <a:pt x="5815" y="20397"/>
                    </a:cubicBezTo>
                    <a:cubicBezTo>
                      <a:pt x="5885" y="20397"/>
                      <a:pt x="5885" y="20397"/>
                      <a:pt x="5954" y="20397"/>
                    </a:cubicBezTo>
                    <a:cubicBezTo>
                      <a:pt x="6023" y="20449"/>
                      <a:pt x="6092" y="20397"/>
                      <a:pt x="6092" y="20397"/>
                    </a:cubicBezTo>
                    <a:cubicBezTo>
                      <a:pt x="6092" y="20397"/>
                      <a:pt x="6092" y="20397"/>
                      <a:pt x="6162" y="20449"/>
                    </a:cubicBezTo>
                    <a:cubicBezTo>
                      <a:pt x="6162" y="20449"/>
                      <a:pt x="6231" y="20397"/>
                      <a:pt x="6231" y="20449"/>
                    </a:cubicBezTo>
                    <a:cubicBezTo>
                      <a:pt x="6231" y="20502"/>
                      <a:pt x="6300" y="20554"/>
                      <a:pt x="6231" y="20554"/>
                    </a:cubicBezTo>
                    <a:cubicBezTo>
                      <a:pt x="6162" y="20554"/>
                      <a:pt x="6092" y="20606"/>
                      <a:pt x="6092" y="20554"/>
                    </a:cubicBezTo>
                    <a:cubicBezTo>
                      <a:pt x="6092" y="20554"/>
                      <a:pt x="6092" y="20502"/>
                      <a:pt x="6023" y="20502"/>
                    </a:cubicBezTo>
                    <a:cubicBezTo>
                      <a:pt x="6023" y="20502"/>
                      <a:pt x="5954" y="20502"/>
                      <a:pt x="5954" y="20502"/>
                    </a:cubicBezTo>
                    <a:cubicBezTo>
                      <a:pt x="5885" y="20606"/>
                      <a:pt x="5885" y="20606"/>
                      <a:pt x="5885" y="20606"/>
                    </a:cubicBezTo>
                    <a:cubicBezTo>
                      <a:pt x="5885" y="20606"/>
                      <a:pt x="5885" y="20659"/>
                      <a:pt x="5815" y="20659"/>
                    </a:cubicBezTo>
                    <a:cubicBezTo>
                      <a:pt x="5746" y="20659"/>
                      <a:pt x="5815" y="20659"/>
                      <a:pt x="5677" y="20659"/>
                    </a:cubicBezTo>
                    <a:cubicBezTo>
                      <a:pt x="5538" y="20659"/>
                      <a:pt x="5538" y="20606"/>
                      <a:pt x="5469" y="20606"/>
                    </a:cubicBezTo>
                    <a:cubicBezTo>
                      <a:pt x="5469" y="20606"/>
                      <a:pt x="5469" y="20606"/>
                      <a:pt x="5400" y="20606"/>
                    </a:cubicBezTo>
                    <a:cubicBezTo>
                      <a:pt x="5400" y="20606"/>
                      <a:pt x="5262" y="20502"/>
                      <a:pt x="5192" y="20606"/>
                    </a:cubicBezTo>
                    <a:cubicBezTo>
                      <a:pt x="5123" y="20659"/>
                      <a:pt x="5054" y="20711"/>
                      <a:pt x="5054" y="20711"/>
                    </a:cubicBezTo>
                    <a:cubicBezTo>
                      <a:pt x="4846" y="20711"/>
                      <a:pt x="4846" y="20711"/>
                      <a:pt x="4846" y="20711"/>
                    </a:cubicBezTo>
                    <a:cubicBezTo>
                      <a:pt x="4846" y="20711"/>
                      <a:pt x="4777" y="20711"/>
                      <a:pt x="4708" y="20711"/>
                    </a:cubicBezTo>
                    <a:cubicBezTo>
                      <a:pt x="4638" y="20711"/>
                      <a:pt x="4569" y="20711"/>
                      <a:pt x="4569" y="20711"/>
                    </a:cubicBezTo>
                    <a:cubicBezTo>
                      <a:pt x="4500" y="20763"/>
                      <a:pt x="4431" y="20606"/>
                      <a:pt x="4431" y="20606"/>
                    </a:cubicBezTo>
                    <a:cubicBezTo>
                      <a:pt x="4431" y="20606"/>
                      <a:pt x="4500" y="20502"/>
                      <a:pt x="4292" y="20606"/>
                    </a:cubicBezTo>
                    <a:cubicBezTo>
                      <a:pt x="4085" y="20711"/>
                      <a:pt x="4015" y="20711"/>
                      <a:pt x="4015" y="20711"/>
                    </a:cubicBezTo>
                    <a:cubicBezTo>
                      <a:pt x="4015" y="20711"/>
                      <a:pt x="3946" y="20711"/>
                      <a:pt x="3946" y="20763"/>
                    </a:cubicBezTo>
                    <a:cubicBezTo>
                      <a:pt x="3946" y="20711"/>
                      <a:pt x="3946" y="20711"/>
                      <a:pt x="3946" y="20711"/>
                    </a:cubicBezTo>
                    <a:cubicBezTo>
                      <a:pt x="3946" y="20711"/>
                      <a:pt x="3946" y="20711"/>
                      <a:pt x="3946" y="20711"/>
                    </a:cubicBezTo>
                    <a:cubicBezTo>
                      <a:pt x="3946" y="20711"/>
                      <a:pt x="3946" y="20711"/>
                      <a:pt x="3946" y="20711"/>
                    </a:cubicBezTo>
                    <a:cubicBezTo>
                      <a:pt x="3946" y="20711"/>
                      <a:pt x="3946" y="20711"/>
                      <a:pt x="3946" y="20711"/>
                    </a:cubicBezTo>
                    <a:cubicBezTo>
                      <a:pt x="3946" y="20711"/>
                      <a:pt x="3946" y="20711"/>
                      <a:pt x="3946" y="20711"/>
                    </a:cubicBezTo>
                    <a:cubicBezTo>
                      <a:pt x="3946" y="20711"/>
                      <a:pt x="3946" y="20711"/>
                      <a:pt x="3946" y="20711"/>
                    </a:cubicBezTo>
                    <a:cubicBezTo>
                      <a:pt x="3877" y="20711"/>
                      <a:pt x="3877" y="20711"/>
                      <a:pt x="3877" y="20659"/>
                    </a:cubicBezTo>
                    <a:cubicBezTo>
                      <a:pt x="3877" y="20659"/>
                      <a:pt x="3877" y="20659"/>
                      <a:pt x="3877" y="20659"/>
                    </a:cubicBezTo>
                    <a:cubicBezTo>
                      <a:pt x="3877" y="20659"/>
                      <a:pt x="3808" y="20659"/>
                      <a:pt x="3808" y="20606"/>
                    </a:cubicBezTo>
                    <a:cubicBezTo>
                      <a:pt x="3669" y="20502"/>
                      <a:pt x="3462" y="20292"/>
                      <a:pt x="3462" y="20292"/>
                    </a:cubicBezTo>
                    <a:cubicBezTo>
                      <a:pt x="3600" y="20083"/>
                      <a:pt x="3600" y="20083"/>
                      <a:pt x="3600" y="20083"/>
                    </a:cubicBezTo>
                    <a:cubicBezTo>
                      <a:pt x="3600" y="20083"/>
                      <a:pt x="3669" y="19717"/>
                      <a:pt x="3669" y="19613"/>
                    </a:cubicBezTo>
                    <a:cubicBezTo>
                      <a:pt x="3669" y="19560"/>
                      <a:pt x="3669" y="19246"/>
                      <a:pt x="3669" y="19246"/>
                    </a:cubicBezTo>
                    <a:cubicBezTo>
                      <a:pt x="3669" y="19246"/>
                      <a:pt x="3392" y="19194"/>
                      <a:pt x="3600" y="19037"/>
                    </a:cubicBezTo>
                    <a:cubicBezTo>
                      <a:pt x="3808" y="18828"/>
                      <a:pt x="4015" y="18567"/>
                      <a:pt x="4015" y="18567"/>
                    </a:cubicBezTo>
                    <a:cubicBezTo>
                      <a:pt x="4015" y="18044"/>
                      <a:pt x="4015" y="18044"/>
                      <a:pt x="4015" y="18044"/>
                    </a:cubicBezTo>
                    <a:cubicBezTo>
                      <a:pt x="4015" y="18044"/>
                      <a:pt x="3808" y="17887"/>
                      <a:pt x="4085" y="17782"/>
                    </a:cubicBezTo>
                    <a:cubicBezTo>
                      <a:pt x="4362" y="17625"/>
                      <a:pt x="4846" y="17154"/>
                      <a:pt x="4846" y="17154"/>
                    </a:cubicBezTo>
                    <a:cubicBezTo>
                      <a:pt x="5331" y="16736"/>
                      <a:pt x="5331" y="16736"/>
                      <a:pt x="5331" y="16736"/>
                    </a:cubicBezTo>
                    <a:cubicBezTo>
                      <a:pt x="4500" y="16579"/>
                      <a:pt x="4500" y="16579"/>
                      <a:pt x="4500" y="16579"/>
                    </a:cubicBezTo>
                    <a:cubicBezTo>
                      <a:pt x="4015" y="16527"/>
                      <a:pt x="4015" y="16527"/>
                      <a:pt x="4015" y="16527"/>
                    </a:cubicBezTo>
                    <a:cubicBezTo>
                      <a:pt x="3669" y="16370"/>
                      <a:pt x="3669" y="16370"/>
                      <a:pt x="3669" y="16370"/>
                    </a:cubicBezTo>
                    <a:cubicBezTo>
                      <a:pt x="3462" y="16108"/>
                      <a:pt x="3462" y="16108"/>
                      <a:pt x="3462" y="16108"/>
                    </a:cubicBezTo>
                    <a:cubicBezTo>
                      <a:pt x="3254" y="16213"/>
                      <a:pt x="3254" y="16213"/>
                      <a:pt x="3254" y="16213"/>
                    </a:cubicBezTo>
                    <a:cubicBezTo>
                      <a:pt x="3046" y="16318"/>
                      <a:pt x="3046" y="16318"/>
                      <a:pt x="3046" y="16318"/>
                    </a:cubicBezTo>
                    <a:cubicBezTo>
                      <a:pt x="2562" y="16265"/>
                      <a:pt x="2562" y="16265"/>
                      <a:pt x="2562" y="16265"/>
                    </a:cubicBezTo>
                    <a:cubicBezTo>
                      <a:pt x="2215" y="16004"/>
                      <a:pt x="2215" y="16004"/>
                      <a:pt x="2215" y="16004"/>
                    </a:cubicBezTo>
                    <a:cubicBezTo>
                      <a:pt x="1938" y="16161"/>
                      <a:pt x="1938" y="16161"/>
                      <a:pt x="1938" y="16161"/>
                    </a:cubicBezTo>
                    <a:cubicBezTo>
                      <a:pt x="1662" y="16004"/>
                      <a:pt x="1662" y="16004"/>
                      <a:pt x="1662" y="16004"/>
                    </a:cubicBezTo>
                    <a:cubicBezTo>
                      <a:pt x="1454" y="15742"/>
                      <a:pt x="1454" y="15742"/>
                      <a:pt x="1454" y="15742"/>
                    </a:cubicBezTo>
                    <a:cubicBezTo>
                      <a:pt x="1385" y="15533"/>
                      <a:pt x="1385" y="15533"/>
                      <a:pt x="1385" y="15533"/>
                    </a:cubicBezTo>
                    <a:cubicBezTo>
                      <a:pt x="1038" y="15272"/>
                      <a:pt x="1038" y="15272"/>
                      <a:pt x="1038" y="15272"/>
                    </a:cubicBezTo>
                    <a:cubicBezTo>
                      <a:pt x="900" y="15272"/>
                      <a:pt x="900" y="15272"/>
                      <a:pt x="900" y="15272"/>
                    </a:cubicBezTo>
                    <a:cubicBezTo>
                      <a:pt x="900" y="15219"/>
                      <a:pt x="900" y="15219"/>
                      <a:pt x="900" y="15219"/>
                    </a:cubicBezTo>
                    <a:cubicBezTo>
                      <a:pt x="831" y="14906"/>
                      <a:pt x="831" y="14906"/>
                      <a:pt x="831" y="14906"/>
                    </a:cubicBezTo>
                    <a:cubicBezTo>
                      <a:pt x="1038" y="14801"/>
                      <a:pt x="1038" y="14801"/>
                      <a:pt x="1038" y="14801"/>
                    </a:cubicBezTo>
                    <a:cubicBezTo>
                      <a:pt x="1177" y="14644"/>
                      <a:pt x="1177" y="14644"/>
                      <a:pt x="1177" y="14644"/>
                    </a:cubicBezTo>
                    <a:cubicBezTo>
                      <a:pt x="1315" y="14487"/>
                      <a:pt x="1315" y="14487"/>
                      <a:pt x="1315" y="14487"/>
                    </a:cubicBezTo>
                    <a:cubicBezTo>
                      <a:pt x="1246" y="14278"/>
                      <a:pt x="1246" y="14278"/>
                      <a:pt x="1246" y="14278"/>
                    </a:cubicBezTo>
                    <a:cubicBezTo>
                      <a:pt x="1246" y="14278"/>
                      <a:pt x="969" y="14278"/>
                      <a:pt x="900" y="14226"/>
                    </a:cubicBezTo>
                    <a:cubicBezTo>
                      <a:pt x="831" y="14226"/>
                      <a:pt x="623" y="14121"/>
                      <a:pt x="623" y="14121"/>
                    </a:cubicBezTo>
                    <a:cubicBezTo>
                      <a:pt x="554" y="13860"/>
                      <a:pt x="554" y="13860"/>
                      <a:pt x="554" y="13860"/>
                    </a:cubicBezTo>
                    <a:cubicBezTo>
                      <a:pt x="415" y="13703"/>
                      <a:pt x="415" y="13703"/>
                      <a:pt x="415" y="13703"/>
                    </a:cubicBezTo>
                    <a:cubicBezTo>
                      <a:pt x="346" y="13441"/>
                      <a:pt x="346" y="13441"/>
                      <a:pt x="346" y="13441"/>
                    </a:cubicBezTo>
                    <a:cubicBezTo>
                      <a:pt x="415" y="13180"/>
                      <a:pt x="415" y="13180"/>
                      <a:pt x="415" y="13180"/>
                    </a:cubicBezTo>
                    <a:cubicBezTo>
                      <a:pt x="415" y="13180"/>
                      <a:pt x="415" y="13180"/>
                      <a:pt x="415" y="13180"/>
                    </a:cubicBezTo>
                    <a:cubicBezTo>
                      <a:pt x="415" y="13180"/>
                      <a:pt x="415" y="13180"/>
                      <a:pt x="415" y="13180"/>
                    </a:cubicBezTo>
                    <a:cubicBezTo>
                      <a:pt x="485" y="13180"/>
                      <a:pt x="485" y="13180"/>
                      <a:pt x="485" y="13180"/>
                    </a:cubicBezTo>
                    <a:cubicBezTo>
                      <a:pt x="554" y="13075"/>
                      <a:pt x="554" y="13075"/>
                      <a:pt x="554" y="13075"/>
                    </a:cubicBezTo>
                    <a:cubicBezTo>
                      <a:pt x="554" y="13023"/>
                      <a:pt x="554" y="13023"/>
                      <a:pt x="554" y="13023"/>
                    </a:cubicBezTo>
                    <a:cubicBezTo>
                      <a:pt x="554" y="13023"/>
                      <a:pt x="623" y="12970"/>
                      <a:pt x="692" y="12970"/>
                    </a:cubicBezTo>
                    <a:cubicBezTo>
                      <a:pt x="692" y="12970"/>
                      <a:pt x="762" y="12970"/>
                      <a:pt x="762" y="12970"/>
                    </a:cubicBezTo>
                    <a:cubicBezTo>
                      <a:pt x="831" y="12970"/>
                      <a:pt x="831" y="12814"/>
                      <a:pt x="831" y="12814"/>
                    </a:cubicBezTo>
                    <a:cubicBezTo>
                      <a:pt x="969" y="12814"/>
                      <a:pt x="969" y="12814"/>
                      <a:pt x="969" y="12814"/>
                    </a:cubicBezTo>
                    <a:cubicBezTo>
                      <a:pt x="969" y="12814"/>
                      <a:pt x="1038" y="12761"/>
                      <a:pt x="1038" y="12761"/>
                    </a:cubicBezTo>
                    <a:cubicBezTo>
                      <a:pt x="1038" y="12709"/>
                      <a:pt x="1038" y="12657"/>
                      <a:pt x="1038" y="12657"/>
                    </a:cubicBezTo>
                    <a:cubicBezTo>
                      <a:pt x="1038" y="12657"/>
                      <a:pt x="1108" y="12552"/>
                      <a:pt x="1108" y="12500"/>
                    </a:cubicBezTo>
                    <a:cubicBezTo>
                      <a:pt x="1108" y="12447"/>
                      <a:pt x="1038" y="12395"/>
                      <a:pt x="1038" y="12395"/>
                    </a:cubicBezTo>
                    <a:cubicBezTo>
                      <a:pt x="1038" y="12395"/>
                      <a:pt x="969" y="12291"/>
                      <a:pt x="900" y="12291"/>
                    </a:cubicBezTo>
                    <a:cubicBezTo>
                      <a:pt x="900" y="12291"/>
                      <a:pt x="762" y="12291"/>
                      <a:pt x="762" y="12291"/>
                    </a:cubicBezTo>
                    <a:cubicBezTo>
                      <a:pt x="692" y="12291"/>
                      <a:pt x="623" y="12186"/>
                      <a:pt x="623" y="12186"/>
                    </a:cubicBezTo>
                    <a:cubicBezTo>
                      <a:pt x="623" y="12186"/>
                      <a:pt x="692" y="12134"/>
                      <a:pt x="692" y="12081"/>
                    </a:cubicBezTo>
                    <a:cubicBezTo>
                      <a:pt x="762" y="12081"/>
                      <a:pt x="762" y="11924"/>
                      <a:pt x="762" y="11924"/>
                    </a:cubicBezTo>
                    <a:cubicBezTo>
                      <a:pt x="762" y="11924"/>
                      <a:pt x="692" y="11872"/>
                      <a:pt x="623" y="11872"/>
                    </a:cubicBezTo>
                    <a:cubicBezTo>
                      <a:pt x="623" y="11872"/>
                      <a:pt x="485" y="11872"/>
                      <a:pt x="485" y="11872"/>
                    </a:cubicBezTo>
                    <a:cubicBezTo>
                      <a:pt x="485" y="11715"/>
                      <a:pt x="485" y="11715"/>
                      <a:pt x="485" y="11715"/>
                    </a:cubicBezTo>
                    <a:cubicBezTo>
                      <a:pt x="485" y="11715"/>
                      <a:pt x="346" y="11663"/>
                      <a:pt x="277" y="11663"/>
                    </a:cubicBezTo>
                    <a:cubicBezTo>
                      <a:pt x="277" y="11663"/>
                      <a:pt x="277" y="11611"/>
                      <a:pt x="208" y="11611"/>
                    </a:cubicBezTo>
                    <a:cubicBezTo>
                      <a:pt x="277" y="11611"/>
                      <a:pt x="277" y="11611"/>
                      <a:pt x="277" y="11611"/>
                    </a:cubicBezTo>
                    <a:cubicBezTo>
                      <a:pt x="277" y="11611"/>
                      <a:pt x="277" y="11611"/>
                      <a:pt x="277" y="11611"/>
                    </a:cubicBezTo>
                    <a:cubicBezTo>
                      <a:pt x="277" y="11558"/>
                      <a:pt x="208" y="11506"/>
                      <a:pt x="208" y="11454"/>
                    </a:cubicBezTo>
                    <a:cubicBezTo>
                      <a:pt x="208" y="11454"/>
                      <a:pt x="277" y="11454"/>
                      <a:pt x="277" y="11454"/>
                    </a:cubicBezTo>
                    <a:cubicBezTo>
                      <a:pt x="277" y="11454"/>
                      <a:pt x="277" y="11401"/>
                      <a:pt x="346" y="11349"/>
                    </a:cubicBezTo>
                    <a:cubicBezTo>
                      <a:pt x="346" y="11349"/>
                      <a:pt x="346" y="11349"/>
                      <a:pt x="415" y="11349"/>
                    </a:cubicBezTo>
                    <a:cubicBezTo>
                      <a:pt x="415" y="11349"/>
                      <a:pt x="415" y="11297"/>
                      <a:pt x="485" y="11297"/>
                    </a:cubicBezTo>
                    <a:cubicBezTo>
                      <a:pt x="485" y="11245"/>
                      <a:pt x="485" y="11140"/>
                      <a:pt x="485" y="11140"/>
                    </a:cubicBezTo>
                    <a:cubicBezTo>
                      <a:pt x="485" y="11140"/>
                      <a:pt x="485" y="11140"/>
                      <a:pt x="415" y="11088"/>
                    </a:cubicBezTo>
                    <a:cubicBezTo>
                      <a:pt x="346" y="11088"/>
                      <a:pt x="346" y="11088"/>
                      <a:pt x="346" y="11035"/>
                    </a:cubicBezTo>
                    <a:cubicBezTo>
                      <a:pt x="277" y="11035"/>
                      <a:pt x="346" y="10983"/>
                      <a:pt x="346" y="10983"/>
                    </a:cubicBezTo>
                    <a:cubicBezTo>
                      <a:pt x="346" y="10983"/>
                      <a:pt x="208" y="10931"/>
                      <a:pt x="208" y="10931"/>
                    </a:cubicBezTo>
                    <a:cubicBezTo>
                      <a:pt x="208" y="10931"/>
                      <a:pt x="69" y="10931"/>
                      <a:pt x="69" y="10931"/>
                    </a:cubicBezTo>
                    <a:cubicBezTo>
                      <a:pt x="69" y="10931"/>
                      <a:pt x="69" y="10931"/>
                      <a:pt x="69" y="10931"/>
                    </a:cubicBezTo>
                    <a:cubicBezTo>
                      <a:pt x="69" y="10826"/>
                      <a:pt x="69" y="10826"/>
                      <a:pt x="69" y="10826"/>
                    </a:cubicBezTo>
                    <a:cubicBezTo>
                      <a:pt x="0" y="10722"/>
                      <a:pt x="0" y="10722"/>
                      <a:pt x="0" y="10722"/>
                    </a:cubicBezTo>
                    <a:cubicBezTo>
                      <a:pt x="69" y="10669"/>
                      <a:pt x="69" y="10669"/>
                      <a:pt x="69" y="10669"/>
                    </a:cubicBezTo>
                    <a:cubicBezTo>
                      <a:pt x="208" y="10774"/>
                      <a:pt x="208" y="10774"/>
                      <a:pt x="208" y="10774"/>
                    </a:cubicBezTo>
                    <a:cubicBezTo>
                      <a:pt x="208" y="10774"/>
                      <a:pt x="208" y="10722"/>
                      <a:pt x="208" y="10669"/>
                    </a:cubicBezTo>
                    <a:cubicBezTo>
                      <a:pt x="277" y="10669"/>
                      <a:pt x="346" y="10565"/>
                      <a:pt x="346" y="10565"/>
                    </a:cubicBezTo>
                    <a:cubicBezTo>
                      <a:pt x="485" y="10565"/>
                      <a:pt x="485" y="10565"/>
                      <a:pt x="485" y="10565"/>
                    </a:cubicBezTo>
                    <a:cubicBezTo>
                      <a:pt x="485" y="10565"/>
                      <a:pt x="762" y="10565"/>
                      <a:pt x="762" y="10565"/>
                    </a:cubicBezTo>
                    <a:cubicBezTo>
                      <a:pt x="831" y="10512"/>
                      <a:pt x="692" y="10408"/>
                      <a:pt x="692" y="10408"/>
                    </a:cubicBezTo>
                    <a:cubicBezTo>
                      <a:pt x="692" y="10408"/>
                      <a:pt x="554" y="10512"/>
                      <a:pt x="554" y="10512"/>
                    </a:cubicBezTo>
                    <a:cubicBezTo>
                      <a:pt x="485" y="10512"/>
                      <a:pt x="485" y="10355"/>
                      <a:pt x="485" y="10355"/>
                    </a:cubicBezTo>
                    <a:cubicBezTo>
                      <a:pt x="485" y="10251"/>
                      <a:pt x="485" y="10251"/>
                      <a:pt x="485" y="10251"/>
                    </a:cubicBezTo>
                    <a:cubicBezTo>
                      <a:pt x="623" y="10199"/>
                      <a:pt x="623" y="10199"/>
                      <a:pt x="623" y="10199"/>
                    </a:cubicBezTo>
                    <a:cubicBezTo>
                      <a:pt x="692" y="10094"/>
                      <a:pt x="692" y="10094"/>
                      <a:pt x="692" y="10094"/>
                    </a:cubicBezTo>
                    <a:cubicBezTo>
                      <a:pt x="692" y="10094"/>
                      <a:pt x="831" y="9989"/>
                      <a:pt x="831" y="9989"/>
                    </a:cubicBezTo>
                    <a:cubicBezTo>
                      <a:pt x="900" y="9937"/>
                      <a:pt x="831" y="9832"/>
                      <a:pt x="831" y="9832"/>
                    </a:cubicBezTo>
                    <a:cubicBezTo>
                      <a:pt x="900" y="9676"/>
                      <a:pt x="900" y="9676"/>
                      <a:pt x="900" y="9676"/>
                    </a:cubicBezTo>
                    <a:cubicBezTo>
                      <a:pt x="762" y="9519"/>
                      <a:pt x="762" y="9519"/>
                      <a:pt x="762" y="9519"/>
                    </a:cubicBezTo>
                    <a:cubicBezTo>
                      <a:pt x="762" y="9362"/>
                      <a:pt x="762" y="9362"/>
                      <a:pt x="762" y="9362"/>
                    </a:cubicBezTo>
                    <a:cubicBezTo>
                      <a:pt x="623" y="9205"/>
                      <a:pt x="623" y="9205"/>
                      <a:pt x="623" y="9205"/>
                    </a:cubicBezTo>
                    <a:cubicBezTo>
                      <a:pt x="623" y="9153"/>
                      <a:pt x="623" y="9153"/>
                      <a:pt x="623" y="9153"/>
                    </a:cubicBezTo>
                    <a:cubicBezTo>
                      <a:pt x="554" y="9048"/>
                      <a:pt x="554" y="9048"/>
                      <a:pt x="554" y="9048"/>
                    </a:cubicBezTo>
                    <a:cubicBezTo>
                      <a:pt x="554" y="8943"/>
                      <a:pt x="554" y="8943"/>
                      <a:pt x="554" y="8943"/>
                    </a:cubicBezTo>
                    <a:cubicBezTo>
                      <a:pt x="554" y="8943"/>
                      <a:pt x="415" y="8839"/>
                      <a:pt x="346" y="8839"/>
                    </a:cubicBezTo>
                    <a:cubicBezTo>
                      <a:pt x="277" y="8839"/>
                      <a:pt x="346" y="8786"/>
                      <a:pt x="346" y="8786"/>
                    </a:cubicBezTo>
                    <a:cubicBezTo>
                      <a:pt x="346" y="8682"/>
                      <a:pt x="346" y="8682"/>
                      <a:pt x="346" y="8682"/>
                    </a:cubicBezTo>
                    <a:cubicBezTo>
                      <a:pt x="346" y="8525"/>
                      <a:pt x="346" y="8525"/>
                      <a:pt x="346" y="8525"/>
                    </a:cubicBezTo>
                    <a:cubicBezTo>
                      <a:pt x="692" y="8577"/>
                      <a:pt x="692" y="8577"/>
                      <a:pt x="692" y="8577"/>
                    </a:cubicBezTo>
                    <a:cubicBezTo>
                      <a:pt x="831" y="8577"/>
                      <a:pt x="831" y="8577"/>
                      <a:pt x="831" y="8577"/>
                    </a:cubicBezTo>
                    <a:cubicBezTo>
                      <a:pt x="623" y="8473"/>
                      <a:pt x="623" y="8473"/>
                      <a:pt x="623" y="8473"/>
                    </a:cubicBezTo>
                    <a:cubicBezTo>
                      <a:pt x="831" y="8420"/>
                      <a:pt x="831" y="8420"/>
                      <a:pt x="831" y="8420"/>
                    </a:cubicBezTo>
                    <a:cubicBezTo>
                      <a:pt x="969" y="8525"/>
                      <a:pt x="969" y="8525"/>
                      <a:pt x="969" y="8525"/>
                    </a:cubicBezTo>
                    <a:cubicBezTo>
                      <a:pt x="1177" y="8577"/>
                      <a:pt x="1177" y="8577"/>
                      <a:pt x="1177" y="8577"/>
                    </a:cubicBezTo>
                    <a:cubicBezTo>
                      <a:pt x="1246" y="8682"/>
                      <a:pt x="1246" y="8682"/>
                      <a:pt x="1246" y="8682"/>
                    </a:cubicBezTo>
                    <a:cubicBezTo>
                      <a:pt x="1315" y="8577"/>
                      <a:pt x="1315" y="8577"/>
                      <a:pt x="1315" y="8577"/>
                    </a:cubicBezTo>
                    <a:cubicBezTo>
                      <a:pt x="1523" y="8577"/>
                      <a:pt x="1523" y="8577"/>
                      <a:pt x="1523" y="8577"/>
                    </a:cubicBezTo>
                    <a:cubicBezTo>
                      <a:pt x="1592" y="8577"/>
                      <a:pt x="1592" y="8577"/>
                      <a:pt x="1592" y="8577"/>
                    </a:cubicBezTo>
                    <a:cubicBezTo>
                      <a:pt x="1800" y="8525"/>
                      <a:pt x="1800" y="8525"/>
                      <a:pt x="1800" y="8525"/>
                    </a:cubicBezTo>
                    <a:cubicBezTo>
                      <a:pt x="2008" y="8525"/>
                      <a:pt x="2008" y="8525"/>
                      <a:pt x="2008" y="8525"/>
                    </a:cubicBezTo>
                    <a:cubicBezTo>
                      <a:pt x="2077" y="8420"/>
                      <a:pt x="2077" y="8420"/>
                      <a:pt x="2077" y="8420"/>
                    </a:cubicBezTo>
                    <a:cubicBezTo>
                      <a:pt x="2215" y="8368"/>
                      <a:pt x="2215" y="8368"/>
                      <a:pt x="2215" y="8368"/>
                    </a:cubicBezTo>
                    <a:cubicBezTo>
                      <a:pt x="2285" y="8316"/>
                      <a:pt x="2285" y="8316"/>
                      <a:pt x="2285" y="8316"/>
                    </a:cubicBezTo>
                    <a:cubicBezTo>
                      <a:pt x="2077" y="8211"/>
                      <a:pt x="2077" y="8211"/>
                      <a:pt x="2077" y="8211"/>
                    </a:cubicBezTo>
                    <a:cubicBezTo>
                      <a:pt x="1938" y="8054"/>
                      <a:pt x="1938" y="8054"/>
                      <a:pt x="1938" y="8054"/>
                    </a:cubicBezTo>
                    <a:cubicBezTo>
                      <a:pt x="2077" y="8054"/>
                      <a:pt x="2077" y="8054"/>
                      <a:pt x="2077" y="8054"/>
                    </a:cubicBezTo>
                    <a:cubicBezTo>
                      <a:pt x="2077" y="7897"/>
                      <a:pt x="2077" y="7897"/>
                      <a:pt x="2077" y="7897"/>
                    </a:cubicBezTo>
                    <a:cubicBezTo>
                      <a:pt x="2077" y="7897"/>
                      <a:pt x="2354" y="7950"/>
                      <a:pt x="2354" y="7950"/>
                    </a:cubicBezTo>
                    <a:cubicBezTo>
                      <a:pt x="2354" y="7897"/>
                      <a:pt x="2354" y="7897"/>
                      <a:pt x="2423" y="7845"/>
                    </a:cubicBezTo>
                    <a:cubicBezTo>
                      <a:pt x="2492" y="7845"/>
                      <a:pt x="2631" y="7793"/>
                      <a:pt x="2631" y="7793"/>
                    </a:cubicBezTo>
                    <a:cubicBezTo>
                      <a:pt x="2700" y="7688"/>
                      <a:pt x="2700" y="7688"/>
                      <a:pt x="2700" y="7688"/>
                    </a:cubicBezTo>
                    <a:cubicBezTo>
                      <a:pt x="2700" y="7688"/>
                      <a:pt x="2838" y="7636"/>
                      <a:pt x="2838" y="7636"/>
                    </a:cubicBezTo>
                    <a:cubicBezTo>
                      <a:pt x="2908" y="7636"/>
                      <a:pt x="2838" y="7584"/>
                      <a:pt x="2838" y="7531"/>
                    </a:cubicBezTo>
                    <a:cubicBezTo>
                      <a:pt x="2838" y="7479"/>
                      <a:pt x="2838" y="7374"/>
                      <a:pt x="2838" y="7374"/>
                    </a:cubicBezTo>
                    <a:cubicBezTo>
                      <a:pt x="2908" y="7270"/>
                      <a:pt x="2908" y="7270"/>
                      <a:pt x="2908" y="7270"/>
                    </a:cubicBezTo>
                    <a:cubicBezTo>
                      <a:pt x="2769" y="7061"/>
                      <a:pt x="2769" y="7061"/>
                      <a:pt x="2769" y="7061"/>
                    </a:cubicBezTo>
                    <a:cubicBezTo>
                      <a:pt x="2562" y="7113"/>
                      <a:pt x="2562" y="7113"/>
                      <a:pt x="2562" y="7113"/>
                    </a:cubicBezTo>
                    <a:cubicBezTo>
                      <a:pt x="2423" y="7008"/>
                      <a:pt x="2423" y="7008"/>
                      <a:pt x="2423" y="7008"/>
                    </a:cubicBezTo>
                    <a:cubicBezTo>
                      <a:pt x="2423" y="7008"/>
                      <a:pt x="2215" y="7008"/>
                      <a:pt x="2215" y="6956"/>
                    </a:cubicBezTo>
                    <a:cubicBezTo>
                      <a:pt x="2146" y="6904"/>
                      <a:pt x="2077" y="6799"/>
                      <a:pt x="2077" y="6799"/>
                    </a:cubicBezTo>
                    <a:cubicBezTo>
                      <a:pt x="2077" y="6694"/>
                      <a:pt x="2077" y="6694"/>
                      <a:pt x="2077" y="6694"/>
                    </a:cubicBezTo>
                    <a:cubicBezTo>
                      <a:pt x="2285" y="6694"/>
                      <a:pt x="2285" y="6694"/>
                      <a:pt x="2285" y="6694"/>
                    </a:cubicBezTo>
                    <a:cubicBezTo>
                      <a:pt x="2146" y="6642"/>
                      <a:pt x="2146" y="6642"/>
                      <a:pt x="2146" y="6642"/>
                    </a:cubicBezTo>
                    <a:cubicBezTo>
                      <a:pt x="2146" y="6485"/>
                      <a:pt x="2146" y="6485"/>
                      <a:pt x="2146" y="6485"/>
                    </a:cubicBezTo>
                    <a:cubicBezTo>
                      <a:pt x="2423" y="6433"/>
                      <a:pt x="2423" y="6433"/>
                      <a:pt x="2423" y="6433"/>
                    </a:cubicBezTo>
                    <a:cubicBezTo>
                      <a:pt x="2423" y="6433"/>
                      <a:pt x="2769" y="6538"/>
                      <a:pt x="2838" y="6538"/>
                    </a:cubicBezTo>
                    <a:cubicBezTo>
                      <a:pt x="2908" y="6590"/>
                      <a:pt x="2908" y="6381"/>
                      <a:pt x="2908" y="6381"/>
                    </a:cubicBezTo>
                    <a:cubicBezTo>
                      <a:pt x="2977" y="6119"/>
                      <a:pt x="2977" y="6119"/>
                      <a:pt x="2977" y="6119"/>
                    </a:cubicBezTo>
                    <a:cubicBezTo>
                      <a:pt x="2977" y="6119"/>
                      <a:pt x="2908" y="5910"/>
                      <a:pt x="2977" y="5858"/>
                    </a:cubicBezTo>
                    <a:cubicBezTo>
                      <a:pt x="3046" y="5858"/>
                      <a:pt x="3254" y="5544"/>
                      <a:pt x="3254" y="5544"/>
                    </a:cubicBezTo>
                    <a:cubicBezTo>
                      <a:pt x="3254" y="5544"/>
                      <a:pt x="3254" y="5230"/>
                      <a:pt x="3254" y="5178"/>
                    </a:cubicBezTo>
                    <a:cubicBezTo>
                      <a:pt x="3254" y="5125"/>
                      <a:pt x="3254" y="4916"/>
                      <a:pt x="3254" y="4916"/>
                    </a:cubicBezTo>
                    <a:cubicBezTo>
                      <a:pt x="3254" y="4864"/>
                      <a:pt x="3254" y="4864"/>
                      <a:pt x="3254" y="4864"/>
                    </a:cubicBezTo>
                    <a:cubicBezTo>
                      <a:pt x="3254" y="4864"/>
                      <a:pt x="3046" y="4812"/>
                      <a:pt x="2977" y="4812"/>
                    </a:cubicBezTo>
                    <a:cubicBezTo>
                      <a:pt x="2977" y="4759"/>
                      <a:pt x="3046" y="4655"/>
                      <a:pt x="3046" y="4655"/>
                    </a:cubicBezTo>
                    <a:cubicBezTo>
                      <a:pt x="2700" y="4602"/>
                      <a:pt x="2700" y="4602"/>
                      <a:pt x="2700" y="4602"/>
                    </a:cubicBezTo>
                    <a:cubicBezTo>
                      <a:pt x="2769" y="4446"/>
                      <a:pt x="2838" y="4184"/>
                      <a:pt x="2908" y="4184"/>
                    </a:cubicBezTo>
                    <a:cubicBezTo>
                      <a:pt x="2977" y="4132"/>
                      <a:pt x="3115" y="4027"/>
                      <a:pt x="3115" y="4027"/>
                    </a:cubicBezTo>
                    <a:cubicBezTo>
                      <a:pt x="3115" y="3818"/>
                      <a:pt x="3115" y="3818"/>
                      <a:pt x="3115" y="3818"/>
                    </a:cubicBezTo>
                    <a:cubicBezTo>
                      <a:pt x="2977" y="3661"/>
                      <a:pt x="2977" y="3661"/>
                      <a:pt x="2977" y="3661"/>
                    </a:cubicBezTo>
                    <a:cubicBezTo>
                      <a:pt x="3115" y="3504"/>
                      <a:pt x="3115" y="3504"/>
                      <a:pt x="3115" y="3504"/>
                    </a:cubicBezTo>
                    <a:cubicBezTo>
                      <a:pt x="3115" y="3504"/>
                      <a:pt x="3392" y="3400"/>
                      <a:pt x="3392" y="3400"/>
                    </a:cubicBezTo>
                    <a:cubicBezTo>
                      <a:pt x="3462" y="3400"/>
                      <a:pt x="3877" y="3400"/>
                      <a:pt x="3877" y="3400"/>
                    </a:cubicBezTo>
                    <a:cubicBezTo>
                      <a:pt x="4154" y="3295"/>
                      <a:pt x="4154" y="3295"/>
                      <a:pt x="4154" y="3295"/>
                    </a:cubicBezTo>
                    <a:cubicBezTo>
                      <a:pt x="4569" y="3295"/>
                      <a:pt x="4569" y="3295"/>
                      <a:pt x="4569" y="3295"/>
                    </a:cubicBezTo>
                    <a:cubicBezTo>
                      <a:pt x="4846" y="3243"/>
                      <a:pt x="4846" y="3243"/>
                      <a:pt x="4846" y="3243"/>
                    </a:cubicBezTo>
                    <a:cubicBezTo>
                      <a:pt x="5054" y="3347"/>
                      <a:pt x="5054" y="3347"/>
                      <a:pt x="5054" y="3347"/>
                    </a:cubicBezTo>
                    <a:cubicBezTo>
                      <a:pt x="5054" y="3347"/>
                      <a:pt x="5192" y="3452"/>
                      <a:pt x="5192" y="3504"/>
                    </a:cubicBezTo>
                    <a:cubicBezTo>
                      <a:pt x="5192" y="3504"/>
                      <a:pt x="5331" y="3609"/>
                      <a:pt x="5331" y="3661"/>
                    </a:cubicBezTo>
                    <a:cubicBezTo>
                      <a:pt x="5262" y="3661"/>
                      <a:pt x="5400" y="3818"/>
                      <a:pt x="5400" y="3818"/>
                    </a:cubicBezTo>
                    <a:cubicBezTo>
                      <a:pt x="5400" y="3818"/>
                      <a:pt x="5331" y="3923"/>
                      <a:pt x="5331" y="3975"/>
                    </a:cubicBezTo>
                    <a:cubicBezTo>
                      <a:pt x="5331" y="3975"/>
                      <a:pt x="5400" y="4184"/>
                      <a:pt x="5400" y="4184"/>
                    </a:cubicBezTo>
                    <a:cubicBezTo>
                      <a:pt x="5400" y="4236"/>
                      <a:pt x="5538" y="4289"/>
                      <a:pt x="5538" y="4289"/>
                    </a:cubicBezTo>
                    <a:cubicBezTo>
                      <a:pt x="5677" y="4236"/>
                      <a:pt x="5677" y="4236"/>
                      <a:pt x="5677" y="4236"/>
                    </a:cubicBezTo>
                    <a:cubicBezTo>
                      <a:pt x="5746" y="4132"/>
                      <a:pt x="5746" y="4132"/>
                      <a:pt x="5746" y="4132"/>
                    </a:cubicBezTo>
                    <a:cubicBezTo>
                      <a:pt x="5608" y="3975"/>
                      <a:pt x="5608" y="3975"/>
                      <a:pt x="5608" y="3975"/>
                    </a:cubicBezTo>
                    <a:cubicBezTo>
                      <a:pt x="5538" y="3975"/>
                      <a:pt x="5538" y="3975"/>
                      <a:pt x="5538" y="3975"/>
                    </a:cubicBezTo>
                    <a:cubicBezTo>
                      <a:pt x="5608" y="3766"/>
                      <a:pt x="5608" y="3766"/>
                      <a:pt x="5608" y="3766"/>
                    </a:cubicBezTo>
                    <a:cubicBezTo>
                      <a:pt x="5608" y="3766"/>
                      <a:pt x="5746" y="3713"/>
                      <a:pt x="5815" y="3766"/>
                    </a:cubicBezTo>
                    <a:cubicBezTo>
                      <a:pt x="5885" y="3766"/>
                      <a:pt x="6092" y="3923"/>
                      <a:pt x="6092" y="3923"/>
                    </a:cubicBezTo>
                    <a:cubicBezTo>
                      <a:pt x="6231" y="3975"/>
                      <a:pt x="6231" y="3975"/>
                      <a:pt x="6231" y="3975"/>
                    </a:cubicBezTo>
                    <a:cubicBezTo>
                      <a:pt x="6231" y="3975"/>
                      <a:pt x="6438" y="3870"/>
                      <a:pt x="6438" y="3870"/>
                    </a:cubicBezTo>
                    <a:cubicBezTo>
                      <a:pt x="6438" y="3870"/>
                      <a:pt x="6231" y="3661"/>
                      <a:pt x="6231" y="3661"/>
                    </a:cubicBezTo>
                    <a:cubicBezTo>
                      <a:pt x="6300" y="3400"/>
                      <a:pt x="6300" y="3400"/>
                      <a:pt x="6300" y="3400"/>
                    </a:cubicBezTo>
                    <a:cubicBezTo>
                      <a:pt x="6369" y="3190"/>
                      <a:pt x="6369" y="3190"/>
                      <a:pt x="6369" y="3190"/>
                    </a:cubicBezTo>
                    <a:cubicBezTo>
                      <a:pt x="6646" y="3033"/>
                      <a:pt x="6646" y="3033"/>
                      <a:pt x="6646" y="3033"/>
                    </a:cubicBezTo>
                    <a:cubicBezTo>
                      <a:pt x="6854" y="3138"/>
                      <a:pt x="6854" y="3138"/>
                      <a:pt x="6854" y="3138"/>
                    </a:cubicBezTo>
                    <a:cubicBezTo>
                      <a:pt x="7200" y="3138"/>
                      <a:pt x="7200" y="3138"/>
                      <a:pt x="7200" y="3138"/>
                    </a:cubicBezTo>
                    <a:cubicBezTo>
                      <a:pt x="7546" y="3138"/>
                      <a:pt x="7546" y="3138"/>
                      <a:pt x="7546" y="3138"/>
                    </a:cubicBezTo>
                    <a:cubicBezTo>
                      <a:pt x="7754" y="3086"/>
                      <a:pt x="7754" y="3086"/>
                      <a:pt x="7754" y="3086"/>
                    </a:cubicBezTo>
                    <a:cubicBezTo>
                      <a:pt x="8031" y="3086"/>
                      <a:pt x="8031" y="3086"/>
                      <a:pt x="8031" y="3086"/>
                    </a:cubicBezTo>
                    <a:cubicBezTo>
                      <a:pt x="8031" y="3086"/>
                      <a:pt x="7892" y="2981"/>
                      <a:pt x="7892" y="2981"/>
                    </a:cubicBezTo>
                    <a:cubicBezTo>
                      <a:pt x="7823" y="2981"/>
                      <a:pt x="7685" y="2877"/>
                      <a:pt x="7685" y="2877"/>
                    </a:cubicBezTo>
                    <a:cubicBezTo>
                      <a:pt x="7685" y="2877"/>
                      <a:pt x="7615" y="2981"/>
                      <a:pt x="7615" y="2981"/>
                    </a:cubicBezTo>
                    <a:cubicBezTo>
                      <a:pt x="7546" y="3033"/>
                      <a:pt x="7338" y="3033"/>
                      <a:pt x="7338" y="2981"/>
                    </a:cubicBezTo>
                    <a:cubicBezTo>
                      <a:pt x="7269" y="2981"/>
                      <a:pt x="7200" y="2824"/>
                      <a:pt x="7200" y="2824"/>
                    </a:cubicBezTo>
                    <a:cubicBezTo>
                      <a:pt x="7200" y="2667"/>
                      <a:pt x="7200" y="2667"/>
                      <a:pt x="7200" y="2667"/>
                    </a:cubicBezTo>
                    <a:cubicBezTo>
                      <a:pt x="7338" y="2615"/>
                      <a:pt x="7338" y="2615"/>
                      <a:pt x="7338" y="2615"/>
                    </a:cubicBezTo>
                    <a:cubicBezTo>
                      <a:pt x="7131" y="2458"/>
                      <a:pt x="7131" y="2458"/>
                      <a:pt x="7131" y="2458"/>
                    </a:cubicBezTo>
                    <a:cubicBezTo>
                      <a:pt x="7131" y="2458"/>
                      <a:pt x="7131" y="2301"/>
                      <a:pt x="7200" y="2249"/>
                    </a:cubicBezTo>
                    <a:cubicBezTo>
                      <a:pt x="7269" y="2249"/>
                      <a:pt x="7269" y="2144"/>
                      <a:pt x="7269" y="2144"/>
                    </a:cubicBezTo>
                    <a:cubicBezTo>
                      <a:pt x="7062" y="2144"/>
                      <a:pt x="7062" y="2144"/>
                      <a:pt x="7062" y="2144"/>
                    </a:cubicBezTo>
                    <a:cubicBezTo>
                      <a:pt x="7062" y="2144"/>
                      <a:pt x="6992" y="2144"/>
                      <a:pt x="6992" y="2040"/>
                    </a:cubicBezTo>
                    <a:cubicBezTo>
                      <a:pt x="7062" y="1935"/>
                      <a:pt x="7062" y="1883"/>
                      <a:pt x="7062" y="1883"/>
                    </a:cubicBezTo>
                    <a:cubicBezTo>
                      <a:pt x="6785" y="1883"/>
                      <a:pt x="6785" y="1883"/>
                      <a:pt x="6785" y="1883"/>
                    </a:cubicBezTo>
                    <a:cubicBezTo>
                      <a:pt x="6646" y="1883"/>
                      <a:pt x="6646" y="1883"/>
                      <a:pt x="6646" y="1883"/>
                    </a:cubicBezTo>
                    <a:cubicBezTo>
                      <a:pt x="6438" y="1726"/>
                      <a:pt x="6438" y="1726"/>
                      <a:pt x="6438" y="1726"/>
                    </a:cubicBezTo>
                    <a:cubicBezTo>
                      <a:pt x="6508" y="1569"/>
                      <a:pt x="6508" y="1569"/>
                      <a:pt x="6508" y="1569"/>
                    </a:cubicBezTo>
                    <a:cubicBezTo>
                      <a:pt x="6923" y="1517"/>
                      <a:pt x="6923" y="1517"/>
                      <a:pt x="6923" y="1517"/>
                    </a:cubicBezTo>
                    <a:cubicBezTo>
                      <a:pt x="7408" y="1360"/>
                      <a:pt x="7408" y="1360"/>
                      <a:pt x="7408" y="1360"/>
                    </a:cubicBezTo>
                    <a:cubicBezTo>
                      <a:pt x="7338" y="1255"/>
                      <a:pt x="7338" y="1255"/>
                      <a:pt x="7338" y="1255"/>
                    </a:cubicBezTo>
                    <a:cubicBezTo>
                      <a:pt x="7200" y="1308"/>
                      <a:pt x="7200" y="1308"/>
                      <a:pt x="7200" y="1308"/>
                    </a:cubicBezTo>
                    <a:cubicBezTo>
                      <a:pt x="7200" y="1308"/>
                      <a:pt x="7131" y="1360"/>
                      <a:pt x="7131" y="1360"/>
                    </a:cubicBezTo>
                    <a:cubicBezTo>
                      <a:pt x="7062" y="1360"/>
                      <a:pt x="6923" y="1360"/>
                      <a:pt x="6923" y="1360"/>
                    </a:cubicBezTo>
                    <a:cubicBezTo>
                      <a:pt x="6923" y="1255"/>
                      <a:pt x="6923" y="1255"/>
                      <a:pt x="6923" y="1255"/>
                    </a:cubicBezTo>
                    <a:cubicBezTo>
                      <a:pt x="7131" y="1255"/>
                      <a:pt x="7131" y="1255"/>
                      <a:pt x="7131" y="1255"/>
                    </a:cubicBezTo>
                    <a:cubicBezTo>
                      <a:pt x="7269" y="1203"/>
                      <a:pt x="7269" y="1203"/>
                      <a:pt x="7269" y="1203"/>
                    </a:cubicBezTo>
                    <a:cubicBezTo>
                      <a:pt x="7131" y="1151"/>
                      <a:pt x="7131" y="1151"/>
                      <a:pt x="7131" y="1151"/>
                    </a:cubicBezTo>
                    <a:cubicBezTo>
                      <a:pt x="6923" y="941"/>
                      <a:pt x="6923" y="941"/>
                      <a:pt x="6923" y="941"/>
                    </a:cubicBezTo>
                    <a:cubicBezTo>
                      <a:pt x="6854" y="785"/>
                      <a:pt x="6854" y="785"/>
                      <a:pt x="6854" y="785"/>
                    </a:cubicBezTo>
                    <a:cubicBezTo>
                      <a:pt x="6715" y="732"/>
                      <a:pt x="6715" y="732"/>
                      <a:pt x="6715" y="732"/>
                    </a:cubicBezTo>
                    <a:cubicBezTo>
                      <a:pt x="6577" y="628"/>
                      <a:pt x="6577" y="628"/>
                      <a:pt x="6577" y="628"/>
                    </a:cubicBezTo>
                    <a:cubicBezTo>
                      <a:pt x="6577" y="471"/>
                      <a:pt x="6577" y="471"/>
                      <a:pt x="6577" y="471"/>
                    </a:cubicBezTo>
                    <a:cubicBezTo>
                      <a:pt x="6508" y="52"/>
                      <a:pt x="6508" y="52"/>
                      <a:pt x="6508" y="52"/>
                    </a:cubicBezTo>
                    <a:cubicBezTo>
                      <a:pt x="6715" y="52"/>
                      <a:pt x="6715" y="52"/>
                      <a:pt x="6715" y="52"/>
                    </a:cubicBezTo>
                    <a:cubicBezTo>
                      <a:pt x="6854" y="0"/>
                      <a:pt x="6854" y="0"/>
                      <a:pt x="6854" y="0"/>
                    </a:cubicBezTo>
                    <a:cubicBezTo>
                      <a:pt x="6854" y="0"/>
                      <a:pt x="7200" y="105"/>
                      <a:pt x="7269" y="105"/>
                    </a:cubicBezTo>
                    <a:cubicBezTo>
                      <a:pt x="7338" y="105"/>
                      <a:pt x="7477" y="157"/>
                      <a:pt x="7477" y="157"/>
                    </a:cubicBezTo>
                    <a:cubicBezTo>
                      <a:pt x="7754" y="262"/>
                      <a:pt x="7754" y="262"/>
                      <a:pt x="7754" y="262"/>
                    </a:cubicBezTo>
                    <a:cubicBezTo>
                      <a:pt x="7962" y="314"/>
                      <a:pt x="7962" y="314"/>
                      <a:pt x="7962" y="314"/>
                    </a:cubicBezTo>
                    <a:cubicBezTo>
                      <a:pt x="7962" y="314"/>
                      <a:pt x="8031" y="314"/>
                      <a:pt x="8031" y="314"/>
                    </a:cubicBezTo>
                    <a:cubicBezTo>
                      <a:pt x="8100" y="314"/>
                      <a:pt x="8238" y="262"/>
                      <a:pt x="8238" y="262"/>
                    </a:cubicBezTo>
                    <a:cubicBezTo>
                      <a:pt x="8238" y="262"/>
                      <a:pt x="8446" y="157"/>
                      <a:pt x="8515" y="157"/>
                    </a:cubicBezTo>
                    <a:cubicBezTo>
                      <a:pt x="8515" y="105"/>
                      <a:pt x="8585" y="105"/>
                      <a:pt x="8585" y="105"/>
                    </a:cubicBezTo>
                    <a:cubicBezTo>
                      <a:pt x="8723" y="314"/>
                      <a:pt x="8723" y="314"/>
                      <a:pt x="8723" y="314"/>
                    </a:cubicBezTo>
                    <a:cubicBezTo>
                      <a:pt x="8862" y="209"/>
                      <a:pt x="8862" y="209"/>
                      <a:pt x="8862" y="209"/>
                    </a:cubicBezTo>
                    <a:cubicBezTo>
                      <a:pt x="8931" y="105"/>
                      <a:pt x="8931" y="105"/>
                      <a:pt x="8931" y="105"/>
                    </a:cubicBezTo>
                    <a:cubicBezTo>
                      <a:pt x="9485" y="575"/>
                      <a:pt x="9485" y="575"/>
                      <a:pt x="9485" y="575"/>
                    </a:cubicBezTo>
                    <a:cubicBezTo>
                      <a:pt x="9554" y="785"/>
                      <a:pt x="9554" y="785"/>
                      <a:pt x="9554" y="785"/>
                    </a:cubicBezTo>
                    <a:cubicBezTo>
                      <a:pt x="9554" y="785"/>
                      <a:pt x="9554" y="941"/>
                      <a:pt x="9554" y="941"/>
                    </a:cubicBezTo>
                    <a:cubicBezTo>
                      <a:pt x="9485" y="941"/>
                      <a:pt x="9415" y="1151"/>
                      <a:pt x="9415" y="1151"/>
                    </a:cubicBezTo>
                    <a:cubicBezTo>
                      <a:pt x="9415" y="1308"/>
                      <a:pt x="9415" y="1308"/>
                      <a:pt x="9415" y="1308"/>
                    </a:cubicBezTo>
                    <a:cubicBezTo>
                      <a:pt x="9554" y="1360"/>
                      <a:pt x="9554" y="1360"/>
                      <a:pt x="9554" y="1360"/>
                    </a:cubicBezTo>
                    <a:cubicBezTo>
                      <a:pt x="9762" y="1360"/>
                      <a:pt x="9762" y="1360"/>
                      <a:pt x="9762" y="1360"/>
                    </a:cubicBezTo>
                    <a:cubicBezTo>
                      <a:pt x="9900" y="1464"/>
                      <a:pt x="9900" y="1464"/>
                      <a:pt x="9900" y="1464"/>
                    </a:cubicBezTo>
                    <a:cubicBezTo>
                      <a:pt x="9969" y="1517"/>
                      <a:pt x="9969" y="1517"/>
                      <a:pt x="9969" y="1517"/>
                    </a:cubicBezTo>
                    <a:cubicBezTo>
                      <a:pt x="10177" y="1517"/>
                      <a:pt x="10177" y="1517"/>
                      <a:pt x="10177" y="1517"/>
                    </a:cubicBezTo>
                    <a:cubicBezTo>
                      <a:pt x="10246" y="1464"/>
                      <a:pt x="10246" y="1464"/>
                      <a:pt x="10246" y="1464"/>
                    </a:cubicBezTo>
                    <a:cubicBezTo>
                      <a:pt x="10523" y="1517"/>
                      <a:pt x="10523" y="1517"/>
                      <a:pt x="10523" y="1517"/>
                    </a:cubicBezTo>
                    <a:cubicBezTo>
                      <a:pt x="10731" y="1621"/>
                      <a:pt x="10731" y="1621"/>
                      <a:pt x="10731" y="1621"/>
                    </a:cubicBezTo>
                    <a:cubicBezTo>
                      <a:pt x="10938" y="1726"/>
                      <a:pt x="10938" y="1726"/>
                      <a:pt x="10938" y="1726"/>
                    </a:cubicBezTo>
                    <a:cubicBezTo>
                      <a:pt x="11285" y="1831"/>
                      <a:pt x="11285" y="1831"/>
                      <a:pt x="11285" y="1831"/>
                    </a:cubicBezTo>
                    <a:cubicBezTo>
                      <a:pt x="11354" y="1674"/>
                      <a:pt x="11354" y="1674"/>
                      <a:pt x="11354" y="1674"/>
                    </a:cubicBezTo>
                    <a:cubicBezTo>
                      <a:pt x="11423" y="1621"/>
                      <a:pt x="11423" y="1621"/>
                      <a:pt x="11423" y="1621"/>
                    </a:cubicBezTo>
                    <a:cubicBezTo>
                      <a:pt x="11631" y="1621"/>
                      <a:pt x="11631" y="1621"/>
                      <a:pt x="11631" y="1621"/>
                    </a:cubicBezTo>
                    <a:cubicBezTo>
                      <a:pt x="11769" y="1569"/>
                      <a:pt x="11769" y="1569"/>
                      <a:pt x="11769" y="1569"/>
                    </a:cubicBezTo>
                    <a:cubicBezTo>
                      <a:pt x="11838" y="1517"/>
                      <a:pt x="11838" y="1517"/>
                      <a:pt x="11838" y="1517"/>
                    </a:cubicBezTo>
                    <a:cubicBezTo>
                      <a:pt x="11631" y="1360"/>
                      <a:pt x="11631" y="1360"/>
                      <a:pt x="11631" y="1360"/>
                    </a:cubicBezTo>
                    <a:cubicBezTo>
                      <a:pt x="11631" y="1203"/>
                      <a:pt x="11631" y="1203"/>
                      <a:pt x="11631" y="1203"/>
                    </a:cubicBezTo>
                    <a:cubicBezTo>
                      <a:pt x="11631" y="1203"/>
                      <a:pt x="11769" y="1098"/>
                      <a:pt x="11769" y="1098"/>
                    </a:cubicBezTo>
                    <a:cubicBezTo>
                      <a:pt x="11838" y="1098"/>
                      <a:pt x="12115" y="1151"/>
                      <a:pt x="12115" y="1151"/>
                    </a:cubicBezTo>
                    <a:cubicBezTo>
                      <a:pt x="12185" y="1308"/>
                      <a:pt x="12185" y="1308"/>
                      <a:pt x="12185" y="1308"/>
                    </a:cubicBezTo>
                    <a:cubicBezTo>
                      <a:pt x="12254" y="1464"/>
                      <a:pt x="12254" y="1464"/>
                      <a:pt x="12254" y="1464"/>
                    </a:cubicBezTo>
                    <a:cubicBezTo>
                      <a:pt x="11977" y="1517"/>
                      <a:pt x="11977" y="1517"/>
                      <a:pt x="11977" y="1517"/>
                    </a:cubicBezTo>
                    <a:cubicBezTo>
                      <a:pt x="11908" y="1621"/>
                      <a:pt x="11908" y="1621"/>
                      <a:pt x="11908" y="1621"/>
                    </a:cubicBezTo>
                    <a:cubicBezTo>
                      <a:pt x="11908" y="1831"/>
                      <a:pt x="11908" y="1831"/>
                      <a:pt x="11908" y="1831"/>
                    </a:cubicBezTo>
                    <a:cubicBezTo>
                      <a:pt x="11908" y="2040"/>
                      <a:pt x="11908" y="2040"/>
                      <a:pt x="11908" y="2040"/>
                    </a:cubicBezTo>
                    <a:cubicBezTo>
                      <a:pt x="11908" y="2040"/>
                      <a:pt x="11908" y="2144"/>
                      <a:pt x="11838" y="2144"/>
                    </a:cubicBezTo>
                    <a:cubicBezTo>
                      <a:pt x="11769" y="2197"/>
                      <a:pt x="11631" y="2197"/>
                      <a:pt x="11631" y="2197"/>
                    </a:cubicBezTo>
                    <a:cubicBezTo>
                      <a:pt x="11631" y="2301"/>
                      <a:pt x="11631" y="2301"/>
                      <a:pt x="11631" y="2301"/>
                    </a:cubicBezTo>
                    <a:cubicBezTo>
                      <a:pt x="11423" y="2406"/>
                      <a:pt x="11423" y="2406"/>
                      <a:pt x="11423" y="2406"/>
                    </a:cubicBezTo>
                    <a:cubicBezTo>
                      <a:pt x="11215" y="2406"/>
                      <a:pt x="11215" y="2406"/>
                      <a:pt x="11215" y="2406"/>
                    </a:cubicBezTo>
                    <a:cubicBezTo>
                      <a:pt x="11146" y="2458"/>
                      <a:pt x="11146" y="2458"/>
                      <a:pt x="11146" y="2458"/>
                    </a:cubicBezTo>
                    <a:cubicBezTo>
                      <a:pt x="11215" y="2615"/>
                      <a:pt x="11215" y="2615"/>
                      <a:pt x="11215" y="2615"/>
                    </a:cubicBezTo>
                    <a:cubicBezTo>
                      <a:pt x="11354" y="2720"/>
                      <a:pt x="11354" y="2720"/>
                      <a:pt x="11354" y="2720"/>
                    </a:cubicBezTo>
                    <a:cubicBezTo>
                      <a:pt x="11562" y="2772"/>
                      <a:pt x="11562" y="2772"/>
                      <a:pt x="11562" y="2772"/>
                    </a:cubicBezTo>
                    <a:cubicBezTo>
                      <a:pt x="11700" y="2720"/>
                      <a:pt x="11700" y="2720"/>
                      <a:pt x="11700" y="2720"/>
                    </a:cubicBezTo>
                    <a:cubicBezTo>
                      <a:pt x="11769" y="2615"/>
                      <a:pt x="11769" y="2615"/>
                      <a:pt x="11769" y="2615"/>
                    </a:cubicBezTo>
                    <a:cubicBezTo>
                      <a:pt x="11977" y="2563"/>
                      <a:pt x="11977" y="2563"/>
                      <a:pt x="11977" y="2563"/>
                    </a:cubicBezTo>
                    <a:cubicBezTo>
                      <a:pt x="12254" y="2667"/>
                      <a:pt x="12254" y="2667"/>
                      <a:pt x="12254" y="2667"/>
                    </a:cubicBezTo>
                    <a:cubicBezTo>
                      <a:pt x="12323" y="2772"/>
                      <a:pt x="12323" y="2772"/>
                      <a:pt x="12323" y="2772"/>
                    </a:cubicBezTo>
                    <a:cubicBezTo>
                      <a:pt x="12323" y="2772"/>
                      <a:pt x="12600" y="2772"/>
                      <a:pt x="12600" y="2772"/>
                    </a:cubicBezTo>
                    <a:cubicBezTo>
                      <a:pt x="12600" y="2772"/>
                      <a:pt x="12669" y="2615"/>
                      <a:pt x="12669" y="2615"/>
                    </a:cubicBezTo>
                    <a:cubicBezTo>
                      <a:pt x="12669" y="2615"/>
                      <a:pt x="12738" y="2510"/>
                      <a:pt x="12808" y="2510"/>
                    </a:cubicBezTo>
                    <a:cubicBezTo>
                      <a:pt x="12877" y="2510"/>
                      <a:pt x="12946" y="2406"/>
                      <a:pt x="13015" y="2406"/>
                    </a:cubicBezTo>
                    <a:cubicBezTo>
                      <a:pt x="13015" y="2354"/>
                      <a:pt x="13085" y="2249"/>
                      <a:pt x="13085" y="2249"/>
                    </a:cubicBezTo>
                    <a:cubicBezTo>
                      <a:pt x="13085" y="2249"/>
                      <a:pt x="13223" y="2197"/>
                      <a:pt x="13292" y="2197"/>
                    </a:cubicBezTo>
                    <a:cubicBezTo>
                      <a:pt x="13362" y="2197"/>
                      <a:pt x="13777" y="2144"/>
                      <a:pt x="13777" y="2144"/>
                    </a:cubicBezTo>
                    <a:cubicBezTo>
                      <a:pt x="13777" y="2144"/>
                      <a:pt x="14054" y="2092"/>
                      <a:pt x="14123" y="2040"/>
                    </a:cubicBezTo>
                    <a:cubicBezTo>
                      <a:pt x="14123" y="2040"/>
                      <a:pt x="14400" y="1883"/>
                      <a:pt x="14400" y="1883"/>
                    </a:cubicBezTo>
                    <a:cubicBezTo>
                      <a:pt x="14469" y="1726"/>
                      <a:pt x="14469" y="1726"/>
                      <a:pt x="14469" y="1726"/>
                    </a:cubicBezTo>
                    <a:cubicBezTo>
                      <a:pt x="14677" y="1569"/>
                      <a:pt x="14677" y="1569"/>
                      <a:pt x="14677" y="1569"/>
                    </a:cubicBezTo>
                    <a:cubicBezTo>
                      <a:pt x="14677" y="1569"/>
                      <a:pt x="14746" y="1569"/>
                      <a:pt x="14746" y="1517"/>
                    </a:cubicBezTo>
                    <a:cubicBezTo>
                      <a:pt x="14746" y="1464"/>
                      <a:pt x="14815" y="1308"/>
                      <a:pt x="14815" y="1308"/>
                    </a:cubicBezTo>
                    <a:cubicBezTo>
                      <a:pt x="14954" y="1255"/>
                      <a:pt x="14954" y="1255"/>
                      <a:pt x="14954" y="1255"/>
                    </a:cubicBezTo>
                    <a:cubicBezTo>
                      <a:pt x="14954" y="1255"/>
                      <a:pt x="15092" y="1308"/>
                      <a:pt x="15092" y="1360"/>
                    </a:cubicBezTo>
                    <a:cubicBezTo>
                      <a:pt x="15092" y="1360"/>
                      <a:pt x="15023" y="1464"/>
                      <a:pt x="15023" y="1464"/>
                    </a:cubicBezTo>
                    <a:cubicBezTo>
                      <a:pt x="15023" y="1464"/>
                      <a:pt x="14885" y="1517"/>
                      <a:pt x="14815" y="1569"/>
                    </a:cubicBezTo>
                    <a:cubicBezTo>
                      <a:pt x="14815" y="1569"/>
                      <a:pt x="14815" y="1674"/>
                      <a:pt x="14815" y="1674"/>
                    </a:cubicBezTo>
                    <a:cubicBezTo>
                      <a:pt x="14954" y="1569"/>
                      <a:pt x="14954" y="1569"/>
                      <a:pt x="14954" y="1569"/>
                    </a:cubicBezTo>
                    <a:cubicBezTo>
                      <a:pt x="14954" y="1569"/>
                      <a:pt x="15023" y="1517"/>
                      <a:pt x="15023" y="1517"/>
                    </a:cubicBezTo>
                    <a:cubicBezTo>
                      <a:pt x="15023" y="1517"/>
                      <a:pt x="15300" y="1464"/>
                      <a:pt x="15300" y="1464"/>
                    </a:cubicBezTo>
                    <a:cubicBezTo>
                      <a:pt x="15300" y="1464"/>
                      <a:pt x="15438" y="1517"/>
                      <a:pt x="15438" y="1517"/>
                    </a:cubicBezTo>
                    <a:cubicBezTo>
                      <a:pt x="15438" y="1517"/>
                      <a:pt x="15577" y="1569"/>
                      <a:pt x="15577" y="1569"/>
                    </a:cubicBezTo>
                    <a:cubicBezTo>
                      <a:pt x="15854" y="1517"/>
                      <a:pt x="15854" y="1517"/>
                      <a:pt x="15854" y="1517"/>
                    </a:cubicBezTo>
                    <a:cubicBezTo>
                      <a:pt x="15854" y="1412"/>
                      <a:pt x="15854" y="1412"/>
                      <a:pt x="15854" y="1412"/>
                    </a:cubicBezTo>
                    <a:cubicBezTo>
                      <a:pt x="15854" y="1412"/>
                      <a:pt x="15854" y="1360"/>
                      <a:pt x="15923" y="1360"/>
                    </a:cubicBezTo>
                    <a:cubicBezTo>
                      <a:pt x="15992" y="1308"/>
                      <a:pt x="16131" y="1255"/>
                      <a:pt x="16131" y="1255"/>
                    </a:cubicBezTo>
                    <a:cubicBezTo>
                      <a:pt x="16131" y="1255"/>
                      <a:pt x="16131" y="1151"/>
                      <a:pt x="16131" y="1098"/>
                    </a:cubicBezTo>
                    <a:cubicBezTo>
                      <a:pt x="16131" y="1098"/>
                      <a:pt x="16200" y="994"/>
                      <a:pt x="16200" y="994"/>
                    </a:cubicBezTo>
                    <a:cubicBezTo>
                      <a:pt x="16200" y="994"/>
                      <a:pt x="16200" y="994"/>
                      <a:pt x="16200" y="994"/>
                    </a:cubicBezTo>
                    <a:cubicBezTo>
                      <a:pt x="16200" y="994"/>
                      <a:pt x="16338" y="941"/>
                      <a:pt x="16338" y="941"/>
                    </a:cubicBezTo>
                    <a:cubicBezTo>
                      <a:pt x="16338" y="941"/>
                      <a:pt x="16408" y="785"/>
                      <a:pt x="16408" y="785"/>
                    </a:cubicBezTo>
                    <a:cubicBezTo>
                      <a:pt x="16408" y="785"/>
                      <a:pt x="16408" y="732"/>
                      <a:pt x="16477" y="732"/>
                    </a:cubicBezTo>
                    <a:cubicBezTo>
                      <a:pt x="16477" y="732"/>
                      <a:pt x="16615" y="628"/>
                      <a:pt x="16615" y="628"/>
                    </a:cubicBezTo>
                    <a:cubicBezTo>
                      <a:pt x="16685" y="575"/>
                      <a:pt x="16685" y="575"/>
                      <a:pt x="16754" y="575"/>
                    </a:cubicBezTo>
                    <a:cubicBezTo>
                      <a:pt x="16754" y="575"/>
                      <a:pt x="16823" y="680"/>
                      <a:pt x="16823" y="680"/>
                    </a:cubicBezTo>
                    <a:cubicBezTo>
                      <a:pt x="16823" y="680"/>
                      <a:pt x="16823" y="732"/>
                      <a:pt x="16754" y="785"/>
                    </a:cubicBezTo>
                    <a:cubicBezTo>
                      <a:pt x="16685" y="785"/>
                      <a:pt x="16615" y="837"/>
                      <a:pt x="16615" y="837"/>
                    </a:cubicBezTo>
                    <a:cubicBezTo>
                      <a:pt x="16615" y="837"/>
                      <a:pt x="16754" y="941"/>
                      <a:pt x="16754" y="941"/>
                    </a:cubicBezTo>
                    <a:cubicBezTo>
                      <a:pt x="16754" y="941"/>
                      <a:pt x="16823" y="994"/>
                      <a:pt x="16823" y="994"/>
                    </a:cubicBezTo>
                    <a:cubicBezTo>
                      <a:pt x="16823" y="1046"/>
                      <a:pt x="16754" y="1098"/>
                      <a:pt x="16754" y="1098"/>
                    </a:cubicBezTo>
                    <a:cubicBezTo>
                      <a:pt x="16823" y="1098"/>
                      <a:pt x="17031" y="1046"/>
                      <a:pt x="17031" y="1046"/>
                    </a:cubicBezTo>
                    <a:cubicBezTo>
                      <a:pt x="17031" y="1046"/>
                      <a:pt x="17031" y="941"/>
                      <a:pt x="17031" y="941"/>
                    </a:cubicBezTo>
                    <a:cubicBezTo>
                      <a:pt x="17031" y="941"/>
                      <a:pt x="17169" y="837"/>
                      <a:pt x="17169" y="837"/>
                    </a:cubicBezTo>
                    <a:cubicBezTo>
                      <a:pt x="17238" y="837"/>
                      <a:pt x="17377" y="889"/>
                      <a:pt x="17377" y="889"/>
                    </a:cubicBezTo>
                    <a:cubicBezTo>
                      <a:pt x="17377" y="889"/>
                      <a:pt x="17377" y="941"/>
                      <a:pt x="17377" y="994"/>
                    </a:cubicBezTo>
                    <a:cubicBezTo>
                      <a:pt x="17308" y="994"/>
                      <a:pt x="17169" y="1098"/>
                      <a:pt x="17169" y="1098"/>
                    </a:cubicBezTo>
                    <a:cubicBezTo>
                      <a:pt x="17169" y="1151"/>
                      <a:pt x="17100" y="1151"/>
                      <a:pt x="17169" y="1151"/>
                    </a:cubicBezTo>
                    <a:cubicBezTo>
                      <a:pt x="17169" y="1203"/>
                      <a:pt x="17308" y="1308"/>
                      <a:pt x="17308" y="1308"/>
                    </a:cubicBezTo>
                    <a:cubicBezTo>
                      <a:pt x="17515" y="1412"/>
                      <a:pt x="17515" y="1412"/>
                      <a:pt x="17515" y="1412"/>
                    </a:cubicBezTo>
                    <a:cubicBezTo>
                      <a:pt x="17515" y="1412"/>
                      <a:pt x="17515" y="1464"/>
                      <a:pt x="17515" y="1517"/>
                    </a:cubicBezTo>
                    <a:cubicBezTo>
                      <a:pt x="17515" y="1517"/>
                      <a:pt x="17169" y="1517"/>
                      <a:pt x="17169" y="1517"/>
                    </a:cubicBezTo>
                    <a:cubicBezTo>
                      <a:pt x="17169" y="1517"/>
                      <a:pt x="17169" y="1517"/>
                      <a:pt x="17100" y="1569"/>
                    </a:cubicBezTo>
                    <a:cubicBezTo>
                      <a:pt x="17100" y="1569"/>
                      <a:pt x="17031" y="1621"/>
                      <a:pt x="16892" y="1674"/>
                    </a:cubicBezTo>
                    <a:cubicBezTo>
                      <a:pt x="16754" y="1674"/>
                      <a:pt x="16754" y="1674"/>
                      <a:pt x="16754" y="1726"/>
                    </a:cubicBezTo>
                    <a:cubicBezTo>
                      <a:pt x="16754" y="1778"/>
                      <a:pt x="16685" y="1831"/>
                      <a:pt x="16754" y="1883"/>
                    </a:cubicBezTo>
                    <a:cubicBezTo>
                      <a:pt x="16823" y="1935"/>
                      <a:pt x="16962" y="1987"/>
                      <a:pt x="16962" y="1987"/>
                    </a:cubicBezTo>
                    <a:cubicBezTo>
                      <a:pt x="16962" y="1987"/>
                      <a:pt x="17308" y="2092"/>
                      <a:pt x="17308" y="2040"/>
                    </a:cubicBezTo>
                    <a:cubicBezTo>
                      <a:pt x="17308" y="2040"/>
                      <a:pt x="17792" y="2040"/>
                      <a:pt x="17792" y="2040"/>
                    </a:cubicBezTo>
                    <a:cubicBezTo>
                      <a:pt x="18000" y="2040"/>
                      <a:pt x="18000" y="2040"/>
                      <a:pt x="18000" y="2040"/>
                    </a:cubicBezTo>
                    <a:cubicBezTo>
                      <a:pt x="18000" y="2040"/>
                      <a:pt x="18069" y="2144"/>
                      <a:pt x="18138" y="2197"/>
                    </a:cubicBezTo>
                    <a:cubicBezTo>
                      <a:pt x="18138" y="2197"/>
                      <a:pt x="18415" y="2354"/>
                      <a:pt x="18415" y="2354"/>
                    </a:cubicBezTo>
                    <a:cubicBezTo>
                      <a:pt x="18554" y="2354"/>
                      <a:pt x="18554" y="2354"/>
                      <a:pt x="18554" y="2354"/>
                    </a:cubicBezTo>
                    <a:cubicBezTo>
                      <a:pt x="18623" y="2563"/>
                      <a:pt x="18623" y="2563"/>
                      <a:pt x="18623" y="2563"/>
                    </a:cubicBezTo>
                    <a:cubicBezTo>
                      <a:pt x="18554" y="2720"/>
                      <a:pt x="18554" y="2720"/>
                      <a:pt x="18554" y="2720"/>
                    </a:cubicBezTo>
                    <a:cubicBezTo>
                      <a:pt x="18346" y="2772"/>
                      <a:pt x="18346" y="2772"/>
                      <a:pt x="18346" y="2772"/>
                    </a:cubicBezTo>
                    <a:cubicBezTo>
                      <a:pt x="18069" y="2929"/>
                      <a:pt x="18069" y="2929"/>
                      <a:pt x="18069" y="2929"/>
                    </a:cubicBezTo>
                    <a:cubicBezTo>
                      <a:pt x="17931" y="2877"/>
                      <a:pt x="17931" y="2877"/>
                      <a:pt x="17931" y="2877"/>
                    </a:cubicBezTo>
                    <a:cubicBezTo>
                      <a:pt x="17931" y="2877"/>
                      <a:pt x="18069" y="2981"/>
                      <a:pt x="18138" y="2981"/>
                    </a:cubicBezTo>
                    <a:cubicBezTo>
                      <a:pt x="18208" y="2981"/>
                      <a:pt x="18277" y="3033"/>
                      <a:pt x="18277" y="3033"/>
                    </a:cubicBezTo>
                    <a:cubicBezTo>
                      <a:pt x="18346" y="3033"/>
                      <a:pt x="18623" y="3033"/>
                      <a:pt x="18900" y="3033"/>
                    </a:cubicBezTo>
                    <a:cubicBezTo>
                      <a:pt x="18900" y="3086"/>
                      <a:pt x="18900" y="3086"/>
                      <a:pt x="18900" y="3138"/>
                    </a:cubicBezTo>
                    <a:cubicBezTo>
                      <a:pt x="18969" y="3190"/>
                      <a:pt x="19038" y="3400"/>
                      <a:pt x="19038" y="3452"/>
                    </a:cubicBezTo>
                    <a:cubicBezTo>
                      <a:pt x="19038" y="3452"/>
                      <a:pt x="19108" y="3661"/>
                      <a:pt x="19246" y="3818"/>
                    </a:cubicBezTo>
                    <a:cubicBezTo>
                      <a:pt x="19454" y="4027"/>
                      <a:pt x="19385" y="4079"/>
                      <a:pt x="19385" y="4079"/>
                    </a:cubicBezTo>
                    <a:cubicBezTo>
                      <a:pt x="19385" y="4550"/>
                      <a:pt x="19385" y="4550"/>
                      <a:pt x="19385" y="4550"/>
                    </a:cubicBezTo>
                    <a:cubicBezTo>
                      <a:pt x="19385" y="4969"/>
                      <a:pt x="19385" y="4969"/>
                      <a:pt x="19385" y="4969"/>
                    </a:cubicBezTo>
                    <a:cubicBezTo>
                      <a:pt x="19038" y="5178"/>
                      <a:pt x="19038" y="5178"/>
                      <a:pt x="19038" y="5178"/>
                    </a:cubicBezTo>
                    <a:cubicBezTo>
                      <a:pt x="18900" y="5648"/>
                      <a:pt x="18900" y="5648"/>
                      <a:pt x="18900" y="5648"/>
                    </a:cubicBezTo>
                    <a:cubicBezTo>
                      <a:pt x="18900" y="5648"/>
                      <a:pt x="18969" y="5701"/>
                      <a:pt x="19038" y="5701"/>
                    </a:cubicBezTo>
                    <a:cubicBezTo>
                      <a:pt x="19108" y="5753"/>
                      <a:pt x="19315" y="5910"/>
                      <a:pt x="19315" y="5910"/>
                    </a:cubicBezTo>
                    <a:cubicBezTo>
                      <a:pt x="19385" y="5962"/>
                      <a:pt x="19800" y="6119"/>
                      <a:pt x="20008" y="6171"/>
                    </a:cubicBezTo>
                    <a:cubicBezTo>
                      <a:pt x="20215" y="6276"/>
                      <a:pt x="20146" y="6538"/>
                      <a:pt x="20146" y="6538"/>
                    </a:cubicBezTo>
                    <a:cubicBezTo>
                      <a:pt x="20008" y="6904"/>
                      <a:pt x="20008" y="6904"/>
                      <a:pt x="20008" y="6904"/>
                    </a:cubicBezTo>
                    <a:cubicBezTo>
                      <a:pt x="20008" y="6904"/>
                      <a:pt x="20077" y="7113"/>
                      <a:pt x="20215" y="7113"/>
                    </a:cubicBezTo>
                    <a:cubicBezTo>
                      <a:pt x="20285" y="7061"/>
                      <a:pt x="20354" y="7374"/>
                      <a:pt x="20354" y="7374"/>
                    </a:cubicBezTo>
                    <a:cubicBezTo>
                      <a:pt x="20354" y="7374"/>
                      <a:pt x="20423" y="7688"/>
                      <a:pt x="20423" y="7740"/>
                    </a:cubicBezTo>
                    <a:cubicBezTo>
                      <a:pt x="20354" y="7793"/>
                      <a:pt x="20423" y="7845"/>
                      <a:pt x="20423" y="7845"/>
                    </a:cubicBezTo>
                    <a:cubicBezTo>
                      <a:pt x="20562" y="8054"/>
                      <a:pt x="20562" y="8054"/>
                      <a:pt x="20562" y="8054"/>
                    </a:cubicBezTo>
                    <a:cubicBezTo>
                      <a:pt x="20562" y="8054"/>
                      <a:pt x="20492" y="8211"/>
                      <a:pt x="20423" y="8263"/>
                    </a:cubicBezTo>
                    <a:cubicBezTo>
                      <a:pt x="20423" y="8368"/>
                      <a:pt x="20354" y="8473"/>
                      <a:pt x="20354" y="8473"/>
                    </a:cubicBezTo>
                    <a:cubicBezTo>
                      <a:pt x="20423" y="8630"/>
                      <a:pt x="20423" y="8630"/>
                      <a:pt x="20423" y="8630"/>
                    </a:cubicBezTo>
                    <a:cubicBezTo>
                      <a:pt x="20700" y="8891"/>
                      <a:pt x="20700" y="8891"/>
                      <a:pt x="20700" y="8891"/>
                    </a:cubicBezTo>
                    <a:cubicBezTo>
                      <a:pt x="20700" y="9153"/>
                      <a:pt x="20700" y="9153"/>
                      <a:pt x="20700" y="9153"/>
                    </a:cubicBezTo>
                    <a:cubicBezTo>
                      <a:pt x="20700" y="9309"/>
                      <a:pt x="20700" y="9309"/>
                      <a:pt x="20700" y="9309"/>
                    </a:cubicBezTo>
                    <a:cubicBezTo>
                      <a:pt x="20700" y="9309"/>
                      <a:pt x="20908" y="9362"/>
                      <a:pt x="20977" y="9362"/>
                    </a:cubicBezTo>
                    <a:cubicBezTo>
                      <a:pt x="21046" y="9362"/>
                      <a:pt x="21185" y="9466"/>
                      <a:pt x="21185" y="9466"/>
                    </a:cubicBezTo>
                    <a:cubicBezTo>
                      <a:pt x="21185" y="9466"/>
                      <a:pt x="21185" y="9571"/>
                      <a:pt x="21185" y="9623"/>
                    </a:cubicBezTo>
                    <a:cubicBezTo>
                      <a:pt x="21185" y="9623"/>
                      <a:pt x="21392" y="9832"/>
                      <a:pt x="21392" y="9832"/>
                    </a:cubicBezTo>
                    <a:cubicBezTo>
                      <a:pt x="21462" y="9885"/>
                      <a:pt x="21600" y="10042"/>
                      <a:pt x="21600" y="10042"/>
                    </a:cubicBezTo>
                    <a:cubicBezTo>
                      <a:pt x="21600" y="10042"/>
                      <a:pt x="21600" y="10146"/>
                      <a:pt x="21392" y="10303"/>
                    </a:cubicBezTo>
                    <a:cubicBezTo>
                      <a:pt x="21254" y="10460"/>
                      <a:pt x="21323" y="10460"/>
                      <a:pt x="21323" y="10512"/>
                    </a:cubicBezTo>
                    <a:cubicBezTo>
                      <a:pt x="21323" y="10565"/>
                      <a:pt x="21392" y="10669"/>
                      <a:pt x="21392" y="10669"/>
                    </a:cubicBezTo>
                    <a:cubicBezTo>
                      <a:pt x="21392" y="10669"/>
                      <a:pt x="21323" y="10722"/>
                      <a:pt x="21254" y="10774"/>
                    </a:cubicBezTo>
                    <a:cubicBezTo>
                      <a:pt x="21254" y="10774"/>
                      <a:pt x="21185" y="10878"/>
                      <a:pt x="21185" y="10983"/>
                    </a:cubicBezTo>
                    <a:cubicBezTo>
                      <a:pt x="20908" y="11140"/>
                      <a:pt x="20908" y="11140"/>
                      <a:pt x="20908" y="11140"/>
                    </a:cubicBezTo>
                    <a:cubicBezTo>
                      <a:pt x="20908" y="11140"/>
                      <a:pt x="20908" y="11140"/>
                      <a:pt x="20838" y="11192"/>
                    </a:cubicBezTo>
                    <a:cubicBezTo>
                      <a:pt x="20838" y="11140"/>
                      <a:pt x="20769" y="11140"/>
                      <a:pt x="20700" y="11140"/>
                    </a:cubicBezTo>
                    <a:cubicBezTo>
                      <a:pt x="20631" y="11088"/>
                      <a:pt x="20562" y="11035"/>
                      <a:pt x="20562" y="11035"/>
                    </a:cubicBezTo>
                    <a:cubicBezTo>
                      <a:pt x="20562" y="11035"/>
                      <a:pt x="20562" y="10931"/>
                      <a:pt x="20562" y="10826"/>
                    </a:cubicBezTo>
                    <a:cubicBezTo>
                      <a:pt x="20562" y="10722"/>
                      <a:pt x="20562" y="10774"/>
                      <a:pt x="20562" y="10722"/>
                    </a:cubicBezTo>
                    <a:cubicBezTo>
                      <a:pt x="20492" y="10669"/>
                      <a:pt x="20354" y="10617"/>
                      <a:pt x="20215" y="10565"/>
                    </a:cubicBezTo>
                    <a:cubicBezTo>
                      <a:pt x="20077" y="10565"/>
                      <a:pt x="19800" y="10565"/>
                      <a:pt x="19731" y="10617"/>
                    </a:cubicBezTo>
                    <a:cubicBezTo>
                      <a:pt x="19731" y="10617"/>
                      <a:pt x="19731" y="10826"/>
                      <a:pt x="19731" y="10826"/>
                    </a:cubicBezTo>
                    <a:cubicBezTo>
                      <a:pt x="19869" y="10983"/>
                      <a:pt x="19869" y="10983"/>
                      <a:pt x="19869" y="10983"/>
                    </a:cubicBezTo>
                    <a:cubicBezTo>
                      <a:pt x="19800" y="11088"/>
                      <a:pt x="19800" y="11088"/>
                      <a:pt x="19800" y="11088"/>
                    </a:cubicBezTo>
                    <a:cubicBezTo>
                      <a:pt x="19800" y="11088"/>
                      <a:pt x="19177" y="11192"/>
                      <a:pt x="18969" y="11192"/>
                    </a:cubicBezTo>
                    <a:cubicBezTo>
                      <a:pt x="18762" y="11192"/>
                      <a:pt x="18831" y="11297"/>
                      <a:pt x="18831" y="11297"/>
                    </a:cubicBezTo>
                    <a:cubicBezTo>
                      <a:pt x="18692" y="11506"/>
                      <a:pt x="18692" y="11506"/>
                      <a:pt x="18692" y="11506"/>
                    </a:cubicBezTo>
                    <a:cubicBezTo>
                      <a:pt x="18554" y="11611"/>
                      <a:pt x="18554" y="11611"/>
                      <a:pt x="18554" y="11611"/>
                    </a:cubicBezTo>
                    <a:cubicBezTo>
                      <a:pt x="18138" y="11715"/>
                      <a:pt x="18138" y="11715"/>
                      <a:pt x="18138" y="11715"/>
                    </a:cubicBezTo>
                    <a:cubicBezTo>
                      <a:pt x="18138" y="11715"/>
                      <a:pt x="17723" y="11977"/>
                      <a:pt x="17654" y="11977"/>
                    </a:cubicBezTo>
                    <a:cubicBezTo>
                      <a:pt x="17377" y="12134"/>
                      <a:pt x="17377" y="12134"/>
                      <a:pt x="17377" y="12134"/>
                    </a:cubicBezTo>
                    <a:cubicBezTo>
                      <a:pt x="17377" y="12134"/>
                      <a:pt x="17308" y="12134"/>
                      <a:pt x="17100" y="12238"/>
                    </a:cubicBezTo>
                    <a:cubicBezTo>
                      <a:pt x="16823" y="12291"/>
                      <a:pt x="16962" y="12395"/>
                      <a:pt x="16892" y="12447"/>
                    </a:cubicBezTo>
                    <a:cubicBezTo>
                      <a:pt x="16892" y="12552"/>
                      <a:pt x="16823" y="12552"/>
                      <a:pt x="16685" y="12604"/>
                    </a:cubicBezTo>
                    <a:cubicBezTo>
                      <a:pt x="16615" y="12604"/>
                      <a:pt x="16408" y="12552"/>
                      <a:pt x="16269" y="12552"/>
                    </a:cubicBezTo>
                    <a:cubicBezTo>
                      <a:pt x="16200" y="12552"/>
                      <a:pt x="15992" y="12657"/>
                      <a:pt x="15854" y="12657"/>
                    </a:cubicBezTo>
                    <a:cubicBezTo>
                      <a:pt x="15646" y="12657"/>
                      <a:pt x="15646" y="12657"/>
                      <a:pt x="15646" y="12657"/>
                    </a:cubicBezTo>
                    <a:cubicBezTo>
                      <a:pt x="15369" y="12918"/>
                      <a:pt x="15369" y="12918"/>
                      <a:pt x="15369" y="12918"/>
                    </a:cubicBezTo>
                    <a:cubicBezTo>
                      <a:pt x="15162" y="13232"/>
                      <a:pt x="15162" y="13232"/>
                      <a:pt x="15162" y="13232"/>
                    </a:cubicBezTo>
                    <a:cubicBezTo>
                      <a:pt x="15092" y="13075"/>
                      <a:pt x="15092" y="13075"/>
                      <a:pt x="15092" y="13075"/>
                    </a:cubicBezTo>
                    <a:cubicBezTo>
                      <a:pt x="15023" y="12866"/>
                      <a:pt x="15023" y="12866"/>
                      <a:pt x="15023" y="12866"/>
                    </a:cubicBezTo>
                    <a:cubicBezTo>
                      <a:pt x="14677" y="12866"/>
                      <a:pt x="14677" y="12866"/>
                      <a:pt x="14677" y="12866"/>
                    </a:cubicBezTo>
                    <a:cubicBezTo>
                      <a:pt x="14746" y="13023"/>
                      <a:pt x="14746" y="13023"/>
                      <a:pt x="14746" y="13023"/>
                    </a:cubicBezTo>
                    <a:cubicBezTo>
                      <a:pt x="14746" y="13023"/>
                      <a:pt x="14885" y="13389"/>
                      <a:pt x="14954" y="13441"/>
                    </a:cubicBezTo>
                    <a:cubicBezTo>
                      <a:pt x="15023" y="13493"/>
                      <a:pt x="15092" y="13493"/>
                      <a:pt x="15231" y="13546"/>
                    </a:cubicBezTo>
                    <a:cubicBezTo>
                      <a:pt x="15438" y="13650"/>
                      <a:pt x="15438" y="13650"/>
                      <a:pt x="15646" y="13755"/>
                    </a:cubicBezTo>
                    <a:cubicBezTo>
                      <a:pt x="15854" y="13860"/>
                      <a:pt x="15785" y="13964"/>
                      <a:pt x="15785" y="14016"/>
                    </a:cubicBezTo>
                    <a:cubicBezTo>
                      <a:pt x="15785" y="14121"/>
                      <a:pt x="15785" y="14121"/>
                      <a:pt x="15646" y="14226"/>
                    </a:cubicBezTo>
                    <a:cubicBezTo>
                      <a:pt x="15508" y="14383"/>
                      <a:pt x="15646" y="14487"/>
                      <a:pt x="15646" y="14487"/>
                    </a:cubicBezTo>
                    <a:cubicBezTo>
                      <a:pt x="15646" y="14487"/>
                      <a:pt x="15715" y="14592"/>
                      <a:pt x="15854" y="14696"/>
                    </a:cubicBezTo>
                    <a:cubicBezTo>
                      <a:pt x="15992" y="14801"/>
                      <a:pt x="15923" y="14853"/>
                      <a:pt x="15992" y="15010"/>
                    </a:cubicBezTo>
                    <a:cubicBezTo>
                      <a:pt x="15992" y="15167"/>
                      <a:pt x="15992" y="15115"/>
                      <a:pt x="16131" y="15272"/>
                    </a:cubicBezTo>
                    <a:cubicBezTo>
                      <a:pt x="16269" y="15376"/>
                      <a:pt x="16200" y="15324"/>
                      <a:pt x="16338" y="15429"/>
                    </a:cubicBezTo>
                    <a:cubicBezTo>
                      <a:pt x="16477" y="15533"/>
                      <a:pt x="16477" y="15585"/>
                      <a:pt x="16477" y="15585"/>
                    </a:cubicBezTo>
                    <a:cubicBezTo>
                      <a:pt x="16477" y="15585"/>
                      <a:pt x="16892" y="15481"/>
                      <a:pt x="17031" y="15585"/>
                    </a:cubicBezTo>
                    <a:cubicBezTo>
                      <a:pt x="17169" y="15690"/>
                      <a:pt x="17100" y="15638"/>
                      <a:pt x="17377" y="15795"/>
                    </a:cubicBezTo>
                    <a:cubicBezTo>
                      <a:pt x="17585" y="16004"/>
                      <a:pt x="17377" y="15899"/>
                      <a:pt x="17446" y="16056"/>
                    </a:cubicBezTo>
                    <a:cubicBezTo>
                      <a:pt x="17515" y="16161"/>
                      <a:pt x="17585" y="16108"/>
                      <a:pt x="17585" y="16108"/>
                    </a:cubicBezTo>
                    <a:cubicBezTo>
                      <a:pt x="17585" y="16108"/>
                      <a:pt x="17654" y="16161"/>
                      <a:pt x="17792" y="16161"/>
                    </a:cubicBezTo>
                    <a:cubicBezTo>
                      <a:pt x="17931" y="16161"/>
                      <a:pt x="17931" y="16265"/>
                      <a:pt x="17931" y="16370"/>
                    </a:cubicBezTo>
                    <a:cubicBezTo>
                      <a:pt x="18000" y="16475"/>
                      <a:pt x="18000" y="16475"/>
                      <a:pt x="18138" y="16579"/>
                    </a:cubicBezTo>
                    <a:cubicBezTo>
                      <a:pt x="18208" y="16631"/>
                      <a:pt x="18277" y="16579"/>
                      <a:pt x="18485" y="16527"/>
                    </a:cubicBezTo>
                    <a:cubicBezTo>
                      <a:pt x="18623" y="16527"/>
                      <a:pt x="18554" y="16631"/>
                      <a:pt x="18554" y="16684"/>
                    </a:cubicBezTo>
                    <a:cubicBezTo>
                      <a:pt x="18554" y="16736"/>
                      <a:pt x="18692" y="16736"/>
                      <a:pt x="18831" y="16788"/>
                    </a:cubicBezTo>
                    <a:cubicBezTo>
                      <a:pt x="18969" y="16841"/>
                      <a:pt x="18900" y="16841"/>
                      <a:pt x="19038" y="16945"/>
                    </a:cubicBezTo>
                    <a:cubicBezTo>
                      <a:pt x="19038" y="16945"/>
                      <a:pt x="19038" y="16945"/>
                      <a:pt x="19038" y="16998"/>
                    </a:cubicBezTo>
                    <a:close/>
                    <a:moveTo>
                      <a:pt x="3808" y="20606"/>
                    </a:moveTo>
                    <a:cubicBezTo>
                      <a:pt x="3808" y="20606"/>
                      <a:pt x="3808" y="20606"/>
                      <a:pt x="3808" y="20606"/>
                    </a:cubicBezTo>
                    <a:cubicBezTo>
                      <a:pt x="3808" y="20606"/>
                      <a:pt x="3808" y="20606"/>
                      <a:pt x="3808" y="20606"/>
                    </a:cubicBezTo>
                    <a:cubicBezTo>
                      <a:pt x="3808" y="20606"/>
                      <a:pt x="3808" y="20606"/>
                      <a:pt x="3808" y="20606"/>
                    </a:cubicBezTo>
                    <a:close/>
                    <a:moveTo>
                      <a:pt x="8862" y="20920"/>
                    </a:moveTo>
                    <a:cubicBezTo>
                      <a:pt x="8862" y="20920"/>
                      <a:pt x="8862" y="20920"/>
                      <a:pt x="8862" y="20920"/>
                    </a:cubicBezTo>
                    <a:cubicBezTo>
                      <a:pt x="8862" y="20920"/>
                      <a:pt x="8862" y="20920"/>
                      <a:pt x="8862" y="20920"/>
                    </a:cubicBezTo>
                    <a:cubicBezTo>
                      <a:pt x="8862" y="20920"/>
                      <a:pt x="8862" y="20920"/>
                      <a:pt x="8862" y="20920"/>
                    </a:cubicBezTo>
                    <a:cubicBezTo>
                      <a:pt x="8862" y="20920"/>
                      <a:pt x="8862" y="20920"/>
                      <a:pt x="8862" y="20920"/>
                    </a:cubicBezTo>
                    <a:close/>
                    <a:moveTo>
                      <a:pt x="21600" y="10669"/>
                    </a:moveTo>
                    <a:cubicBezTo>
                      <a:pt x="21600" y="10669"/>
                      <a:pt x="21600" y="10669"/>
                      <a:pt x="21600" y="10669"/>
                    </a:cubicBezTo>
                    <a:cubicBezTo>
                      <a:pt x="21600" y="10669"/>
                      <a:pt x="21600" y="10669"/>
                      <a:pt x="21600" y="10669"/>
                    </a:cubicBezTo>
                    <a:cubicBezTo>
                      <a:pt x="21600" y="10669"/>
                      <a:pt x="21600" y="10669"/>
                      <a:pt x="21600" y="10669"/>
                    </a:cubicBezTo>
                    <a:close/>
                  </a:path>
                </a:pathLst>
              </a:custGeom>
              <a:solidFill>
                <a:srgbClr val="57565A">
                  <a:alpha val="15000"/>
                </a:srgbClr>
              </a:solidFill>
              <a:ln w="3175" cap="rnd">
                <a:solidFill>
                  <a:srgbClr val="9A999D"/>
                </a:solidFill>
                <a:prstDash val="solid"/>
                <a:round/>
              </a:ln>
              <a:effectLst/>
            </p:spPr>
            <p:txBody>
              <a:bodyPr wrap="square" lIns="35718" tIns="35718" rIns="35718" bIns="35718" numCol="1" anchor="t">
                <a:noAutofit/>
              </a:bodyPr>
              <a:lstStyle/>
              <a:p>
                <a:pPr defTabSz="857228">
                  <a:defRPr sz="1100">
                    <a:solidFill>
                      <a:srgbClr val="57565A"/>
                    </a:solidFill>
                    <a:latin typeface="Open Sans Light"/>
                    <a:ea typeface="Open Sans Light"/>
                    <a:cs typeface="Open Sans Light"/>
                    <a:sym typeface="Open Sans Light"/>
                  </a:defRPr>
                </a:pPr>
              </a:p>
            </p:txBody>
          </p:sp>
          <p:sp>
            <p:nvSpPr>
              <p:cNvPr id="1078" name="Freeform 80"/>
              <p:cNvSpPr/>
              <p:nvPr/>
            </p:nvSpPr>
            <p:spPr>
              <a:xfrm>
                <a:off x="1810878" y="3063824"/>
                <a:ext cx="1152659" cy="1275566"/>
              </a:xfrm>
              <a:custGeom>
                <a:avLst/>
                <a:gdLst/>
                <a:ahLst/>
                <a:cxnLst>
                  <a:cxn ang="0">
                    <a:pos x="wd2" y="hd2"/>
                  </a:cxn>
                  <a:cxn ang="5400000">
                    <a:pos x="wd2" y="hd2"/>
                  </a:cxn>
                  <a:cxn ang="10800000">
                    <a:pos x="wd2" y="hd2"/>
                  </a:cxn>
                  <a:cxn ang="16200000">
                    <a:pos x="wd2" y="hd2"/>
                  </a:cxn>
                </a:cxnLst>
                <a:rect l="0" t="0" r="r" b="b"/>
                <a:pathLst>
                  <a:path w="21563" h="21578" fill="norm" stroke="1" extrusionOk="0">
                    <a:moveTo>
                      <a:pt x="16470" y="18327"/>
                    </a:moveTo>
                    <a:cubicBezTo>
                      <a:pt x="16514" y="18597"/>
                      <a:pt x="16514" y="18597"/>
                      <a:pt x="16514" y="18597"/>
                    </a:cubicBezTo>
                    <a:cubicBezTo>
                      <a:pt x="16514" y="18597"/>
                      <a:pt x="16251" y="18982"/>
                      <a:pt x="16251" y="19020"/>
                    </a:cubicBezTo>
                    <a:cubicBezTo>
                      <a:pt x="16251" y="19059"/>
                      <a:pt x="16163" y="19213"/>
                      <a:pt x="16075" y="19328"/>
                    </a:cubicBezTo>
                    <a:cubicBezTo>
                      <a:pt x="16031" y="19405"/>
                      <a:pt x="15768" y="19713"/>
                      <a:pt x="15768" y="19713"/>
                    </a:cubicBezTo>
                    <a:cubicBezTo>
                      <a:pt x="15768" y="19713"/>
                      <a:pt x="15768" y="19829"/>
                      <a:pt x="15856" y="19906"/>
                    </a:cubicBezTo>
                    <a:cubicBezTo>
                      <a:pt x="15900" y="19983"/>
                      <a:pt x="16031" y="20098"/>
                      <a:pt x="16031" y="20214"/>
                    </a:cubicBezTo>
                    <a:cubicBezTo>
                      <a:pt x="16031" y="20291"/>
                      <a:pt x="16251" y="20406"/>
                      <a:pt x="16251" y="20406"/>
                    </a:cubicBezTo>
                    <a:cubicBezTo>
                      <a:pt x="16295" y="20637"/>
                      <a:pt x="16295" y="20637"/>
                      <a:pt x="16295" y="20637"/>
                    </a:cubicBezTo>
                    <a:cubicBezTo>
                      <a:pt x="16295" y="20637"/>
                      <a:pt x="16426" y="20753"/>
                      <a:pt x="16426" y="20791"/>
                    </a:cubicBezTo>
                    <a:cubicBezTo>
                      <a:pt x="16383" y="20830"/>
                      <a:pt x="16163" y="21022"/>
                      <a:pt x="16163" y="21022"/>
                    </a:cubicBezTo>
                    <a:cubicBezTo>
                      <a:pt x="16119" y="21253"/>
                      <a:pt x="16119" y="21253"/>
                      <a:pt x="16119" y="21253"/>
                    </a:cubicBezTo>
                    <a:cubicBezTo>
                      <a:pt x="16119" y="21369"/>
                      <a:pt x="16119" y="21369"/>
                      <a:pt x="16119" y="21369"/>
                    </a:cubicBezTo>
                    <a:cubicBezTo>
                      <a:pt x="16119" y="21369"/>
                      <a:pt x="16163" y="21369"/>
                      <a:pt x="16119" y="21484"/>
                    </a:cubicBezTo>
                    <a:cubicBezTo>
                      <a:pt x="16075" y="21561"/>
                      <a:pt x="16075" y="21561"/>
                      <a:pt x="16031" y="21561"/>
                    </a:cubicBezTo>
                    <a:cubicBezTo>
                      <a:pt x="15987" y="21600"/>
                      <a:pt x="15548" y="21561"/>
                      <a:pt x="15548" y="21561"/>
                    </a:cubicBezTo>
                    <a:cubicBezTo>
                      <a:pt x="15109" y="21484"/>
                      <a:pt x="15109" y="21484"/>
                      <a:pt x="15109" y="21484"/>
                    </a:cubicBezTo>
                    <a:cubicBezTo>
                      <a:pt x="15109" y="21484"/>
                      <a:pt x="14890" y="21446"/>
                      <a:pt x="14802" y="21407"/>
                    </a:cubicBezTo>
                    <a:cubicBezTo>
                      <a:pt x="14758" y="21369"/>
                      <a:pt x="14670" y="21330"/>
                      <a:pt x="14670" y="21330"/>
                    </a:cubicBezTo>
                    <a:cubicBezTo>
                      <a:pt x="14539" y="20984"/>
                      <a:pt x="14539" y="20984"/>
                      <a:pt x="14539" y="20984"/>
                    </a:cubicBezTo>
                    <a:cubicBezTo>
                      <a:pt x="14187" y="20945"/>
                      <a:pt x="14187" y="20945"/>
                      <a:pt x="14187" y="20945"/>
                    </a:cubicBezTo>
                    <a:cubicBezTo>
                      <a:pt x="13309" y="20830"/>
                      <a:pt x="13309" y="20830"/>
                      <a:pt x="13309" y="20830"/>
                    </a:cubicBezTo>
                    <a:cubicBezTo>
                      <a:pt x="13309" y="20830"/>
                      <a:pt x="13002" y="20599"/>
                      <a:pt x="12958" y="20560"/>
                    </a:cubicBezTo>
                    <a:cubicBezTo>
                      <a:pt x="12870" y="20522"/>
                      <a:pt x="12783" y="20406"/>
                      <a:pt x="12783" y="20406"/>
                    </a:cubicBezTo>
                    <a:cubicBezTo>
                      <a:pt x="12607" y="20368"/>
                      <a:pt x="12607" y="20368"/>
                      <a:pt x="12607" y="20368"/>
                    </a:cubicBezTo>
                    <a:cubicBezTo>
                      <a:pt x="12256" y="20060"/>
                      <a:pt x="12256" y="20060"/>
                      <a:pt x="12256" y="20060"/>
                    </a:cubicBezTo>
                    <a:cubicBezTo>
                      <a:pt x="11904" y="20060"/>
                      <a:pt x="11904" y="20060"/>
                      <a:pt x="11904" y="20060"/>
                    </a:cubicBezTo>
                    <a:cubicBezTo>
                      <a:pt x="11641" y="19906"/>
                      <a:pt x="11641" y="19906"/>
                      <a:pt x="11641" y="19906"/>
                    </a:cubicBezTo>
                    <a:cubicBezTo>
                      <a:pt x="11334" y="19906"/>
                      <a:pt x="11334" y="19906"/>
                      <a:pt x="11334" y="19906"/>
                    </a:cubicBezTo>
                    <a:cubicBezTo>
                      <a:pt x="11334" y="19906"/>
                      <a:pt x="11114" y="19867"/>
                      <a:pt x="11114" y="19829"/>
                    </a:cubicBezTo>
                    <a:cubicBezTo>
                      <a:pt x="11070" y="19752"/>
                      <a:pt x="10807" y="19636"/>
                      <a:pt x="10807" y="19636"/>
                    </a:cubicBezTo>
                    <a:cubicBezTo>
                      <a:pt x="10807" y="19636"/>
                      <a:pt x="10807" y="19405"/>
                      <a:pt x="10807" y="19367"/>
                    </a:cubicBezTo>
                    <a:cubicBezTo>
                      <a:pt x="10807" y="19328"/>
                      <a:pt x="10851" y="18943"/>
                      <a:pt x="10851" y="18943"/>
                    </a:cubicBezTo>
                    <a:cubicBezTo>
                      <a:pt x="11026" y="18751"/>
                      <a:pt x="11026" y="18751"/>
                      <a:pt x="11026" y="18751"/>
                    </a:cubicBezTo>
                    <a:cubicBezTo>
                      <a:pt x="11290" y="18674"/>
                      <a:pt x="11290" y="18674"/>
                      <a:pt x="11290" y="18674"/>
                    </a:cubicBezTo>
                    <a:cubicBezTo>
                      <a:pt x="11378" y="18828"/>
                      <a:pt x="11378" y="18828"/>
                      <a:pt x="11378" y="18828"/>
                    </a:cubicBezTo>
                    <a:cubicBezTo>
                      <a:pt x="11685" y="18943"/>
                      <a:pt x="11685" y="18943"/>
                      <a:pt x="11685" y="18943"/>
                    </a:cubicBezTo>
                    <a:cubicBezTo>
                      <a:pt x="11861" y="18828"/>
                      <a:pt x="11861" y="18828"/>
                      <a:pt x="11861" y="18828"/>
                    </a:cubicBezTo>
                    <a:cubicBezTo>
                      <a:pt x="11948" y="18597"/>
                      <a:pt x="11948" y="18597"/>
                      <a:pt x="11948" y="18597"/>
                    </a:cubicBezTo>
                    <a:cubicBezTo>
                      <a:pt x="12212" y="18520"/>
                      <a:pt x="12212" y="18520"/>
                      <a:pt x="12212" y="18520"/>
                    </a:cubicBezTo>
                    <a:cubicBezTo>
                      <a:pt x="12519" y="18635"/>
                      <a:pt x="12519" y="18635"/>
                      <a:pt x="12519" y="18635"/>
                    </a:cubicBezTo>
                    <a:cubicBezTo>
                      <a:pt x="12739" y="18828"/>
                      <a:pt x="12739" y="18828"/>
                      <a:pt x="12739" y="18828"/>
                    </a:cubicBezTo>
                    <a:cubicBezTo>
                      <a:pt x="13178" y="18943"/>
                      <a:pt x="13178" y="18943"/>
                      <a:pt x="13178" y="18943"/>
                    </a:cubicBezTo>
                    <a:cubicBezTo>
                      <a:pt x="13573" y="18866"/>
                      <a:pt x="13573" y="18866"/>
                      <a:pt x="13573" y="18866"/>
                    </a:cubicBezTo>
                    <a:cubicBezTo>
                      <a:pt x="13924" y="18828"/>
                      <a:pt x="13924" y="18828"/>
                      <a:pt x="13924" y="18828"/>
                    </a:cubicBezTo>
                    <a:cubicBezTo>
                      <a:pt x="13924" y="18828"/>
                      <a:pt x="14100" y="18828"/>
                      <a:pt x="14187" y="18828"/>
                    </a:cubicBezTo>
                    <a:cubicBezTo>
                      <a:pt x="14231" y="18789"/>
                      <a:pt x="14495" y="18712"/>
                      <a:pt x="14495" y="18712"/>
                    </a:cubicBezTo>
                    <a:cubicBezTo>
                      <a:pt x="14934" y="18597"/>
                      <a:pt x="14934" y="18597"/>
                      <a:pt x="14934" y="18597"/>
                    </a:cubicBezTo>
                    <a:cubicBezTo>
                      <a:pt x="15197" y="18289"/>
                      <a:pt x="15197" y="18289"/>
                      <a:pt x="15197" y="18289"/>
                    </a:cubicBezTo>
                    <a:cubicBezTo>
                      <a:pt x="15548" y="18404"/>
                      <a:pt x="15548" y="18404"/>
                      <a:pt x="15548" y="18404"/>
                    </a:cubicBezTo>
                    <a:cubicBezTo>
                      <a:pt x="15856" y="18443"/>
                      <a:pt x="15856" y="18443"/>
                      <a:pt x="15856" y="18443"/>
                    </a:cubicBezTo>
                    <a:cubicBezTo>
                      <a:pt x="15987" y="18250"/>
                      <a:pt x="15987" y="18250"/>
                      <a:pt x="15987" y="18250"/>
                    </a:cubicBezTo>
                    <a:cubicBezTo>
                      <a:pt x="16295" y="18096"/>
                      <a:pt x="16295" y="18096"/>
                      <a:pt x="16295" y="18096"/>
                    </a:cubicBezTo>
                    <a:cubicBezTo>
                      <a:pt x="16470" y="18327"/>
                      <a:pt x="16470" y="18327"/>
                      <a:pt x="16470" y="18327"/>
                    </a:cubicBezTo>
                    <a:close/>
                    <a:moveTo>
                      <a:pt x="16997" y="18058"/>
                    </a:moveTo>
                    <a:cubicBezTo>
                      <a:pt x="16997" y="18058"/>
                      <a:pt x="16997" y="18058"/>
                      <a:pt x="16997" y="18058"/>
                    </a:cubicBezTo>
                    <a:cubicBezTo>
                      <a:pt x="16822" y="18212"/>
                      <a:pt x="16822" y="18212"/>
                      <a:pt x="16822" y="18212"/>
                    </a:cubicBezTo>
                    <a:cubicBezTo>
                      <a:pt x="16646" y="18327"/>
                      <a:pt x="16646" y="18327"/>
                      <a:pt x="16646" y="18327"/>
                    </a:cubicBezTo>
                    <a:cubicBezTo>
                      <a:pt x="16646" y="18327"/>
                      <a:pt x="16690" y="18481"/>
                      <a:pt x="16690" y="18558"/>
                    </a:cubicBezTo>
                    <a:cubicBezTo>
                      <a:pt x="16734" y="18635"/>
                      <a:pt x="16865" y="18828"/>
                      <a:pt x="16865" y="18828"/>
                    </a:cubicBezTo>
                    <a:cubicBezTo>
                      <a:pt x="17304" y="18828"/>
                      <a:pt x="17304" y="18828"/>
                      <a:pt x="17304" y="18828"/>
                    </a:cubicBezTo>
                    <a:cubicBezTo>
                      <a:pt x="17612" y="18674"/>
                      <a:pt x="17612" y="18674"/>
                      <a:pt x="17612" y="18674"/>
                    </a:cubicBezTo>
                    <a:cubicBezTo>
                      <a:pt x="17656" y="18404"/>
                      <a:pt x="17656" y="18404"/>
                      <a:pt x="17656" y="18404"/>
                    </a:cubicBezTo>
                    <a:cubicBezTo>
                      <a:pt x="17787" y="18135"/>
                      <a:pt x="17787" y="18135"/>
                      <a:pt x="17787" y="18135"/>
                    </a:cubicBezTo>
                    <a:cubicBezTo>
                      <a:pt x="18051" y="17981"/>
                      <a:pt x="18051" y="17981"/>
                      <a:pt x="18051" y="17981"/>
                    </a:cubicBezTo>
                    <a:cubicBezTo>
                      <a:pt x="18270" y="17788"/>
                      <a:pt x="18270" y="17788"/>
                      <a:pt x="18270" y="17788"/>
                    </a:cubicBezTo>
                    <a:cubicBezTo>
                      <a:pt x="18402" y="17596"/>
                      <a:pt x="18402" y="17596"/>
                      <a:pt x="18402" y="17596"/>
                    </a:cubicBezTo>
                    <a:cubicBezTo>
                      <a:pt x="18446" y="17095"/>
                      <a:pt x="18446" y="17095"/>
                      <a:pt x="18446" y="17095"/>
                    </a:cubicBezTo>
                    <a:cubicBezTo>
                      <a:pt x="18578" y="16710"/>
                      <a:pt x="18578" y="16710"/>
                      <a:pt x="18578" y="16710"/>
                    </a:cubicBezTo>
                    <a:cubicBezTo>
                      <a:pt x="19280" y="16479"/>
                      <a:pt x="19280" y="16479"/>
                      <a:pt x="19280" y="16479"/>
                    </a:cubicBezTo>
                    <a:cubicBezTo>
                      <a:pt x="19412" y="16402"/>
                      <a:pt x="19412" y="16402"/>
                      <a:pt x="19412" y="16402"/>
                    </a:cubicBezTo>
                    <a:cubicBezTo>
                      <a:pt x="19412" y="16402"/>
                      <a:pt x="19412" y="16325"/>
                      <a:pt x="19368" y="16248"/>
                    </a:cubicBezTo>
                    <a:cubicBezTo>
                      <a:pt x="19368" y="16210"/>
                      <a:pt x="19236" y="16094"/>
                      <a:pt x="19236" y="16094"/>
                    </a:cubicBezTo>
                    <a:cubicBezTo>
                      <a:pt x="19236" y="16094"/>
                      <a:pt x="19280" y="15979"/>
                      <a:pt x="19280" y="15940"/>
                    </a:cubicBezTo>
                    <a:cubicBezTo>
                      <a:pt x="19280" y="15902"/>
                      <a:pt x="19236" y="15632"/>
                      <a:pt x="19236" y="15632"/>
                    </a:cubicBezTo>
                    <a:cubicBezTo>
                      <a:pt x="19148" y="15363"/>
                      <a:pt x="19148" y="15363"/>
                      <a:pt x="19148" y="15363"/>
                    </a:cubicBezTo>
                    <a:cubicBezTo>
                      <a:pt x="19148" y="15363"/>
                      <a:pt x="19061" y="15363"/>
                      <a:pt x="18929" y="15286"/>
                    </a:cubicBezTo>
                    <a:cubicBezTo>
                      <a:pt x="18797" y="15247"/>
                      <a:pt x="18578" y="15132"/>
                      <a:pt x="18578" y="15132"/>
                    </a:cubicBezTo>
                    <a:cubicBezTo>
                      <a:pt x="18358" y="15055"/>
                      <a:pt x="18358" y="15055"/>
                      <a:pt x="18358" y="15055"/>
                    </a:cubicBezTo>
                    <a:cubicBezTo>
                      <a:pt x="18095" y="15016"/>
                      <a:pt x="18095" y="15016"/>
                      <a:pt x="18095" y="15016"/>
                    </a:cubicBezTo>
                    <a:cubicBezTo>
                      <a:pt x="18007" y="14824"/>
                      <a:pt x="18007" y="14824"/>
                      <a:pt x="18007" y="14824"/>
                    </a:cubicBezTo>
                    <a:cubicBezTo>
                      <a:pt x="18183" y="14284"/>
                      <a:pt x="18183" y="14284"/>
                      <a:pt x="18183" y="14284"/>
                    </a:cubicBezTo>
                    <a:cubicBezTo>
                      <a:pt x="18051" y="14015"/>
                      <a:pt x="18051" y="14015"/>
                      <a:pt x="18051" y="14015"/>
                    </a:cubicBezTo>
                    <a:cubicBezTo>
                      <a:pt x="18446" y="13630"/>
                      <a:pt x="18446" y="13630"/>
                      <a:pt x="18446" y="13630"/>
                    </a:cubicBezTo>
                    <a:cubicBezTo>
                      <a:pt x="18622" y="13360"/>
                      <a:pt x="18622" y="13360"/>
                      <a:pt x="18622" y="13360"/>
                    </a:cubicBezTo>
                    <a:cubicBezTo>
                      <a:pt x="18841" y="13206"/>
                      <a:pt x="18841" y="13206"/>
                      <a:pt x="18841" y="13206"/>
                    </a:cubicBezTo>
                    <a:cubicBezTo>
                      <a:pt x="19192" y="13283"/>
                      <a:pt x="19192" y="13283"/>
                      <a:pt x="19192" y="13283"/>
                    </a:cubicBezTo>
                    <a:cubicBezTo>
                      <a:pt x="19324" y="13437"/>
                      <a:pt x="19324" y="13437"/>
                      <a:pt x="19324" y="13437"/>
                    </a:cubicBezTo>
                    <a:cubicBezTo>
                      <a:pt x="19543" y="13476"/>
                      <a:pt x="19543" y="13476"/>
                      <a:pt x="19543" y="13476"/>
                    </a:cubicBezTo>
                    <a:cubicBezTo>
                      <a:pt x="19939" y="13476"/>
                      <a:pt x="19939" y="13476"/>
                      <a:pt x="19939" y="13476"/>
                    </a:cubicBezTo>
                    <a:cubicBezTo>
                      <a:pt x="20378" y="13553"/>
                      <a:pt x="20378" y="13553"/>
                      <a:pt x="20378" y="13553"/>
                    </a:cubicBezTo>
                    <a:cubicBezTo>
                      <a:pt x="20553" y="13784"/>
                      <a:pt x="20553" y="13784"/>
                      <a:pt x="20553" y="13784"/>
                    </a:cubicBezTo>
                    <a:cubicBezTo>
                      <a:pt x="20729" y="14053"/>
                      <a:pt x="20729" y="14053"/>
                      <a:pt x="20729" y="14053"/>
                    </a:cubicBezTo>
                    <a:cubicBezTo>
                      <a:pt x="20729" y="14053"/>
                      <a:pt x="20817" y="14169"/>
                      <a:pt x="20861" y="14207"/>
                    </a:cubicBezTo>
                    <a:cubicBezTo>
                      <a:pt x="20861" y="14207"/>
                      <a:pt x="21036" y="14323"/>
                      <a:pt x="21080" y="14323"/>
                    </a:cubicBezTo>
                    <a:cubicBezTo>
                      <a:pt x="21124" y="14361"/>
                      <a:pt x="21387" y="14400"/>
                      <a:pt x="21387" y="14400"/>
                    </a:cubicBezTo>
                    <a:cubicBezTo>
                      <a:pt x="21387" y="14400"/>
                      <a:pt x="21387" y="14130"/>
                      <a:pt x="21431" y="14053"/>
                    </a:cubicBezTo>
                    <a:cubicBezTo>
                      <a:pt x="21475" y="14015"/>
                      <a:pt x="21563" y="13861"/>
                      <a:pt x="21563" y="13822"/>
                    </a:cubicBezTo>
                    <a:cubicBezTo>
                      <a:pt x="21563" y="13784"/>
                      <a:pt x="21475" y="13514"/>
                      <a:pt x="21475" y="13514"/>
                    </a:cubicBezTo>
                    <a:cubicBezTo>
                      <a:pt x="21168" y="13206"/>
                      <a:pt x="21168" y="13206"/>
                      <a:pt x="21168" y="13206"/>
                    </a:cubicBezTo>
                    <a:cubicBezTo>
                      <a:pt x="20861" y="13014"/>
                      <a:pt x="20861" y="13014"/>
                      <a:pt x="20861" y="13014"/>
                    </a:cubicBezTo>
                    <a:cubicBezTo>
                      <a:pt x="20114" y="12590"/>
                      <a:pt x="20114" y="12590"/>
                      <a:pt x="20114" y="12590"/>
                    </a:cubicBezTo>
                    <a:cubicBezTo>
                      <a:pt x="19061" y="12282"/>
                      <a:pt x="19061" y="12282"/>
                      <a:pt x="19061" y="12282"/>
                    </a:cubicBezTo>
                    <a:cubicBezTo>
                      <a:pt x="18358" y="11897"/>
                      <a:pt x="18358" y="11897"/>
                      <a:pt x="18358" y="11897"/>
                    </a:cubicBezTo>
                    <a:cubicBezTo>
                      <a:pt x="17787" y="11782"/>
                      <a:pt x="17787" y="11782"/>
                      <a:pt x="17787" y="11782"/>
                    </a:cubicBezTo>
                    <a:cubicBezTo>
                      <a:pt x="17787" y="11782"/>
                      <a:pt x="17173" y="11512"/>
                      <a:pt x="17129" y="11512"/>
                    </a:cubicBezTo>
                    <a:cubicBezTo>
                      <a:pt x="17085" y="11512"/>
                      <a:pt x="16953" y="11474"/>
                      <a:pt x="16953" y="11474"/>
                    </a:cubicBezTo>
                    <a:cubicBezTo>
                      <a:pt x="16953" y="11474"/>
                      <a:pt x="16602" y="11397"/>
                      <a:pt x="16602" y="11358"/>
                    </a:cubicBezTo>
                    <a:cubicBezTo>
                      <a:pt x="16558" y="11320"/>
                      <a:pt x="16514" y="11204"/>
                      <a:pt x="16470" y="11166"/>
                    </a:cubicBezTo>
                    <a:cubicBezTo>
                      <a:pt x="16470" y="11127"/>
                      <a:pt x="16514" y="11012"/>
                      <a:pt x="16514" y="11012"/>
                    </a:cubicBezTo>
                    <a:cubicBezTo>
                      <a:pt x="16690" y="10858"/>
                      <a:pt x="16690" y="10858"/>
                      <a:pt x="16690" y="10858"/>
                    </a:cubicBezTo>
                    <a:cubicBezTo>
                      <a:pt x="16690" y="10858"/>
                      <a:pt x="16865" y="10704"/>
                      <a:pt x="16865" y="10665"/>
                    </a:cubicBezTo>
                    <a:cubicBezTo>
                      <a:pt x="16865" y="10627"/>
                      <a:pt x="16909" y="10396"/>
                      <a:pt x="16909" y="10396"/>
                    </a:cubicBezTo>
                    <a:cubicBezTo>
                      <a:pt x="16690" y="10319"/>
                      <a:pt x="16690" y="10319"/>
                      <a:pt x="16690" y="10319"/>
                    </a:cubicBezTo>
                    <a:cubicBezTo>
                      <a:pt x="16163" y="10357"/>
                      <a:pt x="16163" y="10357"/>
                      <a:pt x="16163" y="10357"/>
                    </a:cubicBezTo>
                    <a:cubicBezTo>
                      <a:pt x="15329" y="10434"/>
                      <a:pt x="15329" y="10434"/>
                      <a:pt x="15329" y="10434"/>
                    </a:cubicBezTo>
                    <a:cubicBezTo>
                      <a:pt x="14890" y="10434"/>
                      <a:pt x="14890" y="10434"/>
                      <a:pt x="14890" y="10434"/>
                    </a:cubicBezTo>
                    <a:cubicBezTo>
                      <a:pt x="14319" y="10126"/>
                      <a:pt x="14319" y="10126"/>
                      <a:pt x="14319" y="10126"/>
                    </a:cubicBezTo>
                    <a:cubicBezTo>
                      <a:pt x="13836" y="9780"/>
                      <a:pt x="13836" y="9780"/>
                      <a:pt x="13836" y="9780"/>
                    </a:cubicBezTo>
                    <a:cubicBezTo>
                      <a:pt x="13529" y="9626"/>
                      <a:pt x="13529" y="9626"/>
                      <a:pt x="13529" y="9626"/>
                    </a:cubicBezTo>
                    <a:cubicBezTo>
                      <a:pt x="13090" y="9202"/>
                      <a:pt x="13090" y="9202"/>
                      <a:pt x="13090" y="9202"/>
                    </a:cubicBezTo>
                    <a:cubicBezTo>
                      <a:pt x="12870" y="8933"/>
                      <a:pt x="12870" y="8933"/>
                      <a:pt x="12870" y="8933"/>
                    </a:cubicBezTo>
                    <a:cubicBezTo>
                      <a:pt x="12870" y="8933"/>
                      <a:pt x="12739" y="8548"/>
                      <a:pt x="12695" y="8394"/>
                    </a:cubicBezTo>
                    <a:cubicBezTo>
                      <a:pt x="12651" y="8278"/>
                      <a:pt x="12300" y="7855"/>
                      <a:pt x="12300" y="7855"/>
                    </a:cubicBezTo>
                    <a:cubicBezTo>
                      <a:pt x="12300" y="7855"/>
                      <a:pt x="12124" y="7508"/>
                      <a:pt x="12124" y="7470"/>
                    </a:cubicBezTo>
                    <a:cubicBezTo>
                      <a:pt x="12124" y="7431"/>
                      <a:pt x="12036" y="7161"/>
                      <a:pt x="12036" y="7161"/>
                    </a:cubicBezTo>
                    <a:cubicBezTo>
                      <a:pt x="11465" y="6930"/>
                      <a:pt x="11465" y="6930"/>
                      <a:pt x="11465" y="6930"/>
                    </a:cubicBezTo>
                    <a:cubicBezTo>
                      <a:pt x="10719" y="6545"/>
                      <a:pt x="10719" y="6545"/>
                      <a:pt x="10719" y="6545"/>
                    </a:cubicBezTo>
                    <a:cubicBezTo>
                      <a:pt x="10104" y="6199"/>
                      <a:pt x="10104" y="6199"/>
                      <a:pt x="10104" y="6199"/>
                    </a:cubicBezTo>
                    <a:cubicBezTo>
                      <a:pt x="9797" y="5814"/>
                      <a:pt x="9797" y="5814"/>
                      <a:pt x="9797" y="5814"/>
                    </a:cubicBezTo>
                    <a:cubicBezTo>
                      <a:pt x="9534" y="5198"/>
                      <a:pt x="9534" y="5198"/>
                      <a:pt x="9534" y="5198"/>
                    </a:cubicBezTo>
                    <a:cubicBezTo>
                      <a:pt x="9490" y="4697"/>
                      <a:pt x="9490" y="4697"/>
                      <a:pt x="9490" y="4697"/>
                    </a:cubicBezTo>
                    <a:cubicBezTo>
                      <a:pt x="9797" y="4582"/>
                      <a:pt x="9797" y="4582"/>
                      <a:pt x="9797" y="4582"/>
                    </a:cubicBezTo>
                    <a:cubicBezTo>
                      <a:pt x="9797" y="4351"/>
                      <a:pt x="9797" y="4351"/>
                      <a:pt x="9797" y="4351"/>
                    </a:cubicBezTo>
                    <a:cubicBezTo>
                      <a:pt x="9534" y="4197"/>
                      <a:pt x="9534" y="4197"/>
                      <a:pt x="9534" y="4197"/>
                    </a:cubicBezTo>
                    <a:cubicBezTo>
                      <a:pt x="9534" y="3966"/>
                      <a:pt x="9534" y="3966"/>
                      <a:pt x="9534" y="3966"/>
                    </a:cubicBezTo>
                    <a:cubicBezTo>
                      <a:pt x="9402" y="3889"/>
                      <a:pt x="9402" y="3889"/>
                      <a:pt x="9402" y="3889"/>
                    </a:cubicBezTo>
                    <a:cubicBezTo>
                      <a:pt x="9226" y="3696"/>
                      <a:pt x="9226" y="3696"/>
                      <a:pt x="9226" y="3696"/>
                    </a:cubicBezTo>
                    <a:cubicBezTo>
                      <a:pt x="9578" y="3542"/>
                      <a:pt x="9578" y="3542"/>
                      <a:pt x="9578" y="3542"/>
                    </a:cubicBezTo>
                    <a:cubicBezTo>
                      <a:pt x="9578" y="3542"/>
                      <a:pt x="9709" y="3388"/>
                      <a:pt x="9885" y="3388"/>
                    </a:cubicBezTo>
                    <a:cubicBezTo>
                      <a:pt x="10061" y="3388"/>
                      <a:pt x="10192" y="3234"/>
                      <a:pt x="10192" y="3234"/>
                    </a:cubicBezTo>
                    <a:cubicBezTo>
                      <a:pt x="10192" y="3234"/>
                      <a:pt x="10324" y="3119"/>
                      <a:pt x="10368" y="3119"/>
                    </a:cubicBezTo>
                    <a:cubicBezTo>
                      <a:pt x="10456" y="3119"/>
                      <a:pt x="10543" y="3080"/>
                      <a:pt x="10631" y="3042"/>
                    </a:cubicBezTo>
                    <a:cubicBezTo>
                      <a:pt x="10675" y="3042"/>
                      <a:pt x="10807" y="3003"/>
                      <a:pt x="10807" y="3003"/>
                    </a:cubicBezTo>
                    <a:cubicBezTo>
                      <a:pt x="10807" y="2965"/>
                      <a:pt x="10851" y="2695"/>
                      <a:pt x="10895" y="2695"/>
                    </a:cubicBezTo>
                    <a:cubicBezTo>
                      <a:pt x="10939" y="2695"/>
                      <a:pt x="11026" y="2849"/>
                      <a:pt x="11158" y="2849"/>
                    </a:cubicBezTo>
                    <a:cubicBezTo>
                      <a:pt x="11202" y="2849"/>
                      <a:pt x="11290" y="2926"/>
                      <a:pt x="11334" y="2888"/>
                    </a:cubicBezTo>
                    <a:cubicBezTo>
                      <a:pt x="11422" y="2849"/>
                      <a:pt x="11465" y="2734"/>
                      <a:pt x="11465" y="2734"/>
                    </a:cubicBezTo>
                    <a:cubicBezTo>
                      <a:pt x="11509" y="2695"/>
                      <a:pt x="11553" y="2657"/>
                      <a:pt x="11685" y="2618"/>
                    </a:cubicBezTo>
                    <a:cubicBezTo>
                      <a:pt x="11685" y="2618"/>
                      <a:pt x="11685" y="2618"/>
                      <a:pt x="11685" y="2618"/>
                    </a:cubicBezTo>
                    <a:cubicBezTo>
                      <a:pt x="11685" y="2618"/>
                      <a:pt x="11597" y="2580"/>
                      <a:pt x="11597" y="2580"/>
                    </a:cubicBezTo>
                    <a:cubicBezTo>
                      <a:pt x="11597" y="2541"/>
                      <a:pt x="11597" y="2541"/>
                      <a:pt x="11641" y="2503"/>
                    </a:cubicBezTo>
                    <a:cubicBezTo>
                      <a:pt x="11641" y="2464"/>
                      <a:pt x="11641" y="2464"/>
                      <a:pt x="11685" y="2426"/>
                    </a:cubicBezTo>
                    <a:cubicBezTo>
                      <a:pt x="11685" y="2426"/>
                      <a:pt x="11685" y="2349"/>
                      <a:pt x="11685" y="2349"/>
                    </a:cubicBezTo>
                    <a:cubicBezTo>
                      <a:pt x="11685" y="2349"/>
                      <a:pt x="11729" y="2310"/>
                      <a:pt x="11685" y="2310"/>
                    </a:cubicBezTo>
                    <a:cubicBezTo>
                      <a:pt x="11685" y="2272"/>
                      <a:pt x="11641" y="2233"/>
                      <a:pt x="11641" y="2233"/>
                    </a:cubicBezTo>
                    <a:cubicBezTo>
                      <a:pt x="11641" y="2233"/>
                      <a:pt x="11641" y="2233"/>
                      <a:pt x="11597" y="2233"/>
                    </a:cubicBezTo>
                    <a:cubicBezTo>
                      <a:pt x="11597" y="2272"/>
                      <a:pt x="11597" y="2272"/>
                      <a:pt x="11597" y="2272"/>
                    </a:cubicBezTo>
                    <a:cubicBezTo>
                      <a:pt x="11509" y="2310"/>
                      <a:pt x="11509" y="2310"/>
                      <a:pt x="11509" y="2310"/>
                    </a:cubicBezTo>
                    <a:cubicBezTo>
                      <a:pt x="11509" y="2310"/>
                      <a:pt x="11465" y="2233"/>
                      <a:pt x="11465" y="2233"/>
                    </a:cubicBezTo>
                    <a:cubicBezTo>
                      <a:pt x="11422" y="2233"/>
                      <a:pt x="11422" y="2233"/>
                      <a:pt x="11422" y="2195"/>
                    </a:cubicBezTo>
                    <a:cubicBezTo>
                      <a:pt x="11422" y="2195"/>
                      <a:pt x="11465" y="2156"/>
                      <a:pt x="11465" y="2156"/>
                    </a:cubicBezTo>
                    <a:cubicBezTo>
                      <a:pt x="11465" y="2156"/>
                      <a:pt x="11422" y="2118"/>
                      <a:pt x="11422" y="2118"/>
                    </a:cubicBezTo>
                    <a:cubicBezTo>
                      <a:pt x="11422" y="2118"/>
                      <a:pt x="11465" y="2041"/>
                      <a:pt x="11509" y="2041"/>
                    </a:cubicBezTo>
                    <a:cubicBezTo>
                      <a:pt x="11553" y="2002"/>
                      <a:pt x="11641" y="1925"/>
                      <a:pt x="11641" y="1925"/>
                    </a:cubicBezTo>
                    <a:cubicBezTo>
                      <a:pt x="11685" y="1848"/>
                      <a:pt x="11685" y="1848"/>
                      <a:pt x="11685" y="1848"/>
                    </a:cubicBezTo>
                    <a:cubicBezTo>
                      <a:pt x="11641" y="1810"/>
                      <a:pt x="11641" y="1810"/>
                      <a:pt x="11641" y="1810"/>
                    </a:cubicBezTo>
                    <a:cubicBezTo>
                      <a:pt x="11641" y="1810"/>
                      <a:pt x="11597" y="1848"/>
                      <a:pt x="11597" y="1848"/>
                    </a:cubicBezTo>
                    <a:cubicBezTo>
                      <a:pt x="11509" y="1810"/>
                      <a:pt x="11509" y="1810"/>
                      <a:pt x="11509" y="1810"/>
                    </a:cubicBezTo>
                    <a:cubicBezTo>
                      <a:pt x="11422" y="1771"/>
                      <a:pt x="11422" y="1771"/>
                      <a:pt x="11422" y="1771"/>
                    </a:cubicBezTo>
                    <a:cubicBezTo>
                      <a:pt x="11290" y="1771"/>
                      <a:pt x="11290" y="1771"/>
                      <a:pt x="11290" y="1771"/>
                    </a:cubicBezTo>
                    <a:cubicBezTo>
                      <a:pt x="11202" y="1694"/>
                      <a:pt x="11202" y="1694"/>
                      <a:pt x="11202" y="1694"/>
                    </a:cubicBezTo>
                    <a:cubicBezTo>
                      <a:pt x="11246" y="1617"/>
                      <a:pt x="11246" y="1617"/>
                      <a:pt x="11246" y="1617"/>
                    </a:cubicBezTo>
                    <a:cubicBezTo>
                      <a:pt x="11246" y="1540"/>
                      <a:pt x="11246" y="1540"/>
                      <a:pt x="11246" y="1540"/>
                    </a:cubicBezTo>
                    <a:cubicBezTo>
                      <a:pt x="11246" y="1540"/>
                      <a:pt x="11334" y="1463"/>
                      <a:pt x="11334" y="1463"/>
                    </a:cubicBezTo>
                    <a:cubicBezTo>
                      <a:pt x="11378" y="1425"/>
                      <a:pt x="11465" y="1386"/>
                      <a:pt x="11465" y="1386"/>
                    </a:cubicBezTo>
                    <a:cubicBezTo>
                      <a:pt x="11509" y="1309"/>
                      <a:pt x="11509" y="1309"/>
                      <a:pt x="11509" y="1309"/>
                    </a:cubicBezTo>
                    <a:cubicBezTo>
                      <a:pt x="11509" y="1309"/>
                      <a:pt x="11553" y="1271"/>
                      <a:pt x="11597" y="1271"/>
                    </a:cubicBezTo>
                    <a:cubicBezTo>
                      <a:pt x="11641" y="1271"/>
                      <a:pt x="11641" y="1309"/>
                      <a:pt x="11641" y="1271"/>
                    </a:cubicBezTo>
                    <a:cubicBezTo>
                      <a:pt x="11685" y="1271"/>
                      <a:pt x="11685" y="1194"/>
                      <a:pt x="11685" y="1155"/>
                    </a:cubicBezTo>
                    <a:cubicBezTo>
                      <a:pt x="11685" y="1040"/>
                      <a:pt x="11685" y="1040"/>
                      <a:pt x="11685" y="1040"/>
                    </a:cubicBezTo>
                    <a:cubicBezTo>
                      <a:pt x="11465" y="1078"/>
                      <a:pt x="11465" y="1078"/>
                      <a:pt x="11465" y="1078"/>
                    </a:cubicBezTo>
                    <a:cubicBezTo>
                      <a:pt x="11465" y="1078"/>
                      <a:pt x="11246" y="1040"/>
                      <a:pt x="11114" y="1040"/>
                    </a:cubicBezTo>
                    <a:cubicBezTo>
                      <a:pt x="10939" y="1040"/>
                      <a:pt x="10587" y="963"/>
                      <a:pt x="10587" y="963"/>
                    </a:cubicBezTo>
                    <a:cubicBezTo>
                      <a:pt x="10148" y="847"/>
                      <a:pt x="10148" y="847"/>
                      <a:pt x="10148" y="847"/>
                    </a:cubicBezTo>
                    <a:cubicBezTo>
                      <a:pt x="9885" y="847"/>
                      <a:pt x="9885" y="847"/>
                      <a:pt x="9885" y="847"/>
                    </a:cubicBezTo>
                    <a:cubicBezTo>
                      <a:pt x="9490" y="809"/>
                      <a:pt x="9490" y="809"/>
                      <a:pt x="9490" y="809"/>
                    </a:cubicBezTo>
                    <a:cubicBezTo>
                      <a:pt x="9490" y="809"/>
                      <a:pt x="9446" y="732"/>
                      <a:pt x="9402" y="693"/>
                    </a:cubicBezTo>
                    <a:cubicBezTo>
                      <a:pt x="9402" y="655"/>
                      <a:pt x="9270" y="578"/>
                      <a:pt x="9270" y="578"/>
                    </a:cubicBezTo>
                    <a:cubicBezTo>
                      <a:pt x="9270" y="501"/>
                      <a:pt x="9270" y="501"/>
                      <a:pt x="9270" y="501"/>
                    </a:cubicBezTo>
                    <a:cubicBezTo>
                      <a:pt x="9183" y="308"/>
                      <a:pt x="9183" y="308"/>
                      <a:pt x="9183" y="308"/>
                    </a:cubicBezTo>
                    <a:cubicBezTo>
                      <a:pt x="9095" y="154"/>
                      <a:pt x="9095" y="154"/>
                      <a:pt x="9095" y="154"/>
                    </a:cubicBezTo>
                    <a:cubicBezTo>
                      <a:pt x="9183" y="39"/>
                      <a:pt x="9183" y="39"/>
                      <a:pt x="9183" y="39"/>
                    </a:cubicBezTo>
                    <a:cubicBezTo>
                      <a:pt x="9095" y="0"/>
                      <a:pt x="9095" y="0"/>
                      <a:pt x="9095" y="0"/>
                    </a:cubicBezTo>
                    <a:cubicBezTo>
                      <a:pt x="9095" y="0"/>
                      <a:pt x="8919" y="39"/>
                      <a:pt x="8831" y="39"/>
                    </a:cubicBezTo>
                    <a:cubicBezTo>
                      <a:pt x="8787" y="77"/>
                      <a:pt x="8524" y="116"/>
                      <a:pt x="8524" y="116"/>
                    </a:cubicBezTo>
                    <a:cubicBezTo>
                      <a:pt x="8436" y="154"/>
                      <a:pt x="8436" y="154"/>
                      <a:pt x="8436" y="154"/>
                    </a:cubicBezTo>
                    <a:cubicBezTo>
                      <a:pt x="8085" y="154"/>
                      <a:pt x="8085" y="154"/>
                      <a:pt x="8085" y="154"/>
                    </a:cubicBezTo>
                    <a:cubicBezTo>
                      <a:pt x="7734" y="193"/>
                      <a:pt x="7734" y="193"/>
                      <a:pt x="7734" y="193"/>
                    </a:cubicBezTo>
                    <a:cubicBezTo>
                      <a:pt x="7602" y="270"/>
                      <a:pt x="7602" y="270"/>
                      <a:pt x="7602" y="270"/>
                    </a:cubicBezTo>
                    <a:cubicBezTo>
                      <a:pt x="7339" y="385"/>
                      <a:pt x="7339" y="385"/>
                      <a:pt x="7339" y="385"/>
                    </a:cubicBezTo>
                    <a:cubicBezTo>
                      <a:pt x="7339" y="539"/>
                      <a:pt x="7339" y="539"/>
                      <a:pt x="7339" y="539"/>
                    </a:cubicBezTo>
                    <a:cubicBezTo>
                      <a:pt x="7207" y="693"/>
                      <a:pt x="7207" y="693"/>
                      <a:pt x="7207" y="693"/>
                    </a:cubicBezTo>
                    <a:cubicBezTo>
                      <a:pt x="6987" y="693"/>
                      <a:pt x="6987" y="693"/>
                      <a:pt x="6987" y="693"/>
                    </a:cubicBezTo>
                    <a:cubicBezTo>
                      <a:pt x="6768" y="539"/>
                      <a:pt x="6768" y="539"/>
                      <a:pt x="6768" y="539"/>
                    </a:cubicBezTo>
                    <a:cubicBezTo>
                      <a:pt x="6680" y="616"/>
                      <a:pt x="6680" y="616"/>
                      <a:pt x="6680" y="616"/>
                    </a:cubicBezTo>
                    <a:cubicBezTo>
                      <a:pt x="6461" y="578"/>
                      <a:pt x="6461" y="578"/>
                      <a:pt x="6461" y="578"/>
                    </a:cubicBezTo>
                    <a:cubicBezTo>
                      <a:pt x="6417" y="578"/>
                      <a:pt x="6417" y="578"/>
                      <a:pt x="6417" y="578"/>
                    </a:cubicBezTo>
                    <a:cubicBezTo>
                      <a:pt x="6373" y="578"/>
                      <a:pt x="6373" y="578"/>
                      <a:pt x="6373" y="578"/>
                    </a:cubicBezTo>
                    <a:cubicBezTo>
                      <a:pt x="6373" y="578"/>
                      <a:pt x="6329" y="616"/>
                      <a:pt x="6329" y="616"/>
                    </a:cubicBezTo>
                    <a:cubicBezTo>
                      <a:pt x="6373" y="693"/>
                      <a:pt x="6373" y="693"/>
                      <a:pt x="6373" y="693"/>
                    </a:cubicBezTo>
                    <a:cubicBezTo>
                      <a:pt x="6329" y="732"/>
                      <a:pt x="6329" y="732"/>
                      <a:pt x="6329" y="732"/>
                    </a:cubicBezTo>
                    <a:cubicBezTo>
                      <a:pt x="6373" y="809"/>
                      <a:pt x="6373" y="809"/>
                      <a:pt x="6373" y="809"/>
                    </a:cubicBezTo>
                    <a:cubicBezTo>
                      <a:pt x="6373" y="809"/>
                      <a:pt x="6329" y="847"/>
                      <a:pt x="6285" y="886"/>
                    </a:cubicBezTo>
                    <a:cubicBezTo>
                      <a:pt x="6241" y="886"/>
                      <a:pt x="6329" y="963"/>
                      <a:pt x="6329" y="963"/>
                    </a:cubicBezTo>
                    <a:cubicBezTo>
                      <a:pt x="6329" y="963"/>
                      <a:pt x="6373" y="963"/>
                      <a:pt x="6461" y="1001"/>
                    </a:cubicBezTo>
                    <a:cubicBezTo>
                      <a:pt x="6504" y="1040"/>
                      <a:pt x="6461" y="1040"/>
                      <a:pt x="6461" y="1040"/>
                    </a:cubicBezTo>
                    <a:cubicBezTo>
                      <a:pt x="6461" y="1078"/>
                      <a:pt x="6461" y="1117"/>
                      <a:pt x="6417" y="1117"/>
                    </a:cubicBezTo>
                    <a:cubicBezTo>
                      <a:pt x="6417" y="1155"/>
                      <a:pt x="6417" y="1155"/>
                      <a:pt x="6417" y="1155"/>
                    </a:cubicBezTo>
                    <a:cubicBezTo>
                      <a:pt x="6373" y="1155"/>
                      <a:pt x="6373" y="1155"/>
                      <a:pt x="6373" y="1155"/>
                    </a:cubicBezTo>
                    <a:cubicBezTo>
                      <a:pt x="6373" y="1155"/>
                      <a:pt x="6241" y="1194"/>
                      <a:pt x="6241" y="1155"/>
                    </a:cubicBezTo>
                    <a:cubicBezTo>
                      <a:pt x="6197" y="1155"/>
                      <a:pt x="6241" y="1155"/>
                      <a:pt x="6241" y="1155"/>
                    </a:cubicBezTo>
                    <a:cubicBezTo>
                      <a:pt x="6197" y="1155"/>
                      <a:pt x="6197" y="1155"/>
                      <a:pt x="6197" y="1155"/>
                    </a:cubicBezTo>
                    <a:cubicBezTo>
                      <a:pt x="6197" y="1155"/>
                      <a:pt x="6065" y="1078"/>
                      <a:pt x="6065" y="1078"/>
                    </a:cubicBezTo>
                    <a:cubicBezTo>
                      <a:pt x="6065" y="1040"/>
                      <a:pt x="6065" y="1040"/>
                      <a:pt x="6065" y="1040"/>
                    </a:cubicBezTo>
                    <a:cubicBezTo>
                      <a:pt x="6065" y="1040"/>
                      <a:pt x="6022" y="1001"/>
                      <a:pt x="6022" y="1001"/>
                    </a:cubicBezTo>
                    <a:cubicBezTo>
                      <a:pt x="5978" y="1001"/>
                      <a:pt x="5978" y="1040"/>
                      <a:pt x="5978" y="1040"/>
                    </a:cubicBezTo>
                    <a:cubicBezTo>
                      <a:pt x="5934" y="1040"/>
                      <a:pt x="5890" y="1040"/>
                      <a:pt x="5846" y="1040"/>
                    </a:cubicBezTo>
                    <a:cubicBezTo>
                      <a:pt x="5846" y="1040"/>
                      <a:pt x="5846" y="1078"/>
                      <a:pt x="5802" y="1078"/>
                    </a:cubicBezTo>
                    <a:cubicBezTo>
                      <a:pt x="5802" y="1117"/>
                      <a:pt x="5802" y="1117"/>
                      <a:pt x="5802" y="1155"/>
                    </a:cubicBezTo>
                    <a:cubicBezTo>
                      <a:pt x="5758" y="1155"/>
                      <a:pt x="5758" y="1194"/>
                      <a:pt x="5758" y="1194"/>
                    </a:cubicBezTo>
                    <a:cubicBezTo>
                      <a:pt x="5758" y="1232"/>
                      <a:pt x="5758" y="1232"/>
                      <a:pt x="5758" y="1232"/>
                    </a:cubicBezTo>
                    <a:cubicBezTo>
                      <a:pt x="5714" y="1309"/>
                      <a:pt x="5714" y="1309"/>
                      <a:pt x="5714" y="1309"/>
                    </a:cubicBezTo>
                    <a:cubicBezTo>
                      <a:pt x="5758" y="1309"/>
                      <a:pt x="5758" y="1309"/>
                      <a:pt x="5758" y="1309"/>
                    </a:cubicBezTo>
                    <a:cubicBezTo>
                      <a:pt x="5758" y="1309"/>
                      <a:pt x="5758" y="1386"/>
                      <a:pt x="5758" y="1386"/>
                    </a:cubicBezTo>
                    <a:cubicBezTo>
                      <a:pt x="5758" y="1425"/>
                      <a:pt x="5758" y="1425"/>
                      <a:pt x="5758" y="1425"/>
                    </a:cubicBezTo>
                    <a:cubicBezTo>
                      <a:pt x="5802" y="1463"/>
                      <a:pt x="5846" y="1425"/>
                      <a:pt x="5846" y="1425"/>
                    </a:cubicBezTo>
                    <a:cubicBezTo>
                      <a:pt x="5846" y="1425"/>
                      <a:pt x="5890" y="1463"/>
                      <a:pt x="5890" y="1502"/>
                    </a:cubicBezTo>
                    <a:cubicBezTo>
                      <a:pt x="5934" y="1502"/>
                      <a:pt x="5890" y="1540"/>
                      <a:pt x="5890" y="1540"/>
                    </a:cubicBezTo>
                    <a:cubicBezTo>
                      <a:pt x="5890" y="1540"/>
                      <a:pt x="5846" y="1579"/>
                      <a:pt x="5846" y="1579"/>
                    </a:cubicBezTo>
                    <a:cubicBezTo>
                      <a:pt x="5802" y="1579"/>
                      <a:pt x="5802" y="1579"/>
                      <a:pt x="5846" y="1617"/>
                    </a:cubicBezTo>
                    <a:cubicBezTo>
                      <a:pt x="5846" y="1656"/>
                      <a:pt x="5890" y="1656"/>
                      <a:pt x="5890" y="1656"/>
                    </a:cubicBezTo>
                    <a:cubicBezTo>
                      <a:pt x="5934" y="1656"/>
                      <a:pt x="5934" y="1771"/>
                      <a:pt x="5934" y="1771"/>
                    </a:cubicBezTo>
                    <a:cubicBezTo>
                      <a:pt x="5934" y="1810"/>
                      <a:pt x="5890" y="1848"/>
                      <a:pt x="5890" y="1848"/>
                    </a:cubicBezTo>
                    <a:cubicBezTo>
                      <a:pt x="5890" y="1848"/>
                      <a:pt x="5890" y="1848"/>
                      <a:pt x="5890" y="1848"/>
                    </a:cubicBezTo>
                    <a:cubicBezTo>
                      <a:pt x="5846" y="1848"/>
                      <a:pt x="5846" y="1848"/>
                      <a:pt x="5846" y="1887"/>
                    </a:cubicBezTo>
                    <a:cubicBezTo>
                      <a:pt x="5846" y="1887"/>
                      <a:pt x="5758" y="1887"/>
                      <a:pt x="5758" y="1887"/>
                    </a:cubicBezTo>
                    <a:cubicBezTo>
                      <a:pt x="5758" y="1887"/>
                      <a:pt x="5802" y="1810"/>
                      <a:pt x="5758" y="1810"/>
                    </a:cubicBezTo>
                    <a:cubicBezTo>
                      <a:pt x="5758" y="1771"/>
                      <a:pt x="5714" y="1771"/>
                      <a:pt x="5670" y="1733"/>
                    </a:cubicBezTo>
                    <a:cubicBezTo>
                      <a:pt x="5626" y="1656"/>
                      <a:pt x="5670" y="1656"/>
                      <a:pt x="5670" y="1656"/>
                    </a:cubicBezTo>
                    <a:cubicBezTo>
                      <a:pt x="5670" y="1656"/>
                      <a:pt x="5670" y="1656"/>
                      <a:pt x="5626" y="1617"/>
                    </a:cubicBezTo>
                    <a:cubicBezTo>
                      <a:pt x="5626" y="1579"/>
                      <a:pt x="5626" y="1540"/>
                      <a:pt x="5626" y="1540"/>
                    </a:cubicBezTo>
                    <a:cubicBezTo>
                      <a:pt x="5626" y="1540"/>
                      <a:pt x="5539" y="1540"/>
                      <a:pt x="5495" y="1540"/>
                    </a:cubicBezTo>
                    <a:cubicBezTo>
                      <a:pt x="5407" y="1540"/>
                      <a:pt x="5451" y="1579"/>
                      <a:pt x="5451" y="1579"/>
                    </a:cubicBezTo>
                    <a:cubicBezTo>
                      <a:pt x="5363" y="1579"/>
                      <a:pt x="5363" y="1579"/>
                      <a:pt x="5363" y="1579"/>
                    </a:cubicBezTo>
                    <a:cubicBezTo>
                      <a:pt x="5363" y="1579"/>
                      <a:pt x="5319" y="1617"/>
                      <a:pt x="5319" y="1617"/>
                    </a:cubicBezTo>
                    <a:cubicBezTo>
                      <a:pt x="5275" y="1656"/>
                      <a:pt x="5275" y="1617"/>
                      <a:pt x="5231" y="1617"/>
                    </a:cubicBezTo>
                    <a:cubicBezTo>
                      <a:pt x="5231" y="1617"/>
                      <a:pt x="5187" y="1617"/>
                      <a:pt x="5187" y="1617"/>
                    </a:cubicBezTo>
                    <a:cubicBezTo>
                      <a:pt x="5187" y="1617"/>
                      <a:pt x="5143" y="1656"/>
                      <a:pt x="5187" y="1694"/>
                    </a:cubicBezTo>
                    <a:cubicBezTo>
                      <a:pt x="5187" y="1733"/>
                      <a:pt x="5187" y="1733"/>
                      <a:pt x="5143" y="1733"/>
                    </a:cubicBezTo>
                    <a:cubicBezTo>
                      <a:pt x="5143" y="1771"/>
                      <a:pt x="5056" y="1733"/>
                      <a:pt x="4968" y="1733"/>
                    </a:cubicBezTo>
                    <a:cubicBezTo>
                      <a:pt x="4836" y="1733"/>
                      <a:pt x="4924" y="1694"/>
                      <a:pt x="4880" y="1694"/>
                    </a:cubicBezTo>
                    <a:cubicBezTo>
                      <a:pt x="4880" y="1656"/>
                      <a:pt x="4792" y="1656"/>
                      <a:pt x="4792" y="1617"/>
                    </a:cubicBezTo>
                    <a:cubicBezTo>
                      <a:pt x="4792" y="1540"/>
                      <a:pt x="4792" y="1540"/>
                      <a:pt x="4792" y="1502"/>
                    </a:cubicBezTo>
                    <a:cubicBezTo>
                      <a:pt x="4792" y="1463"/>
                      <a:pt x="4748" y="1425"/>
                      <a:pt x="4748" y="1425"/>
                    </a:cubicBezTo>
                    <a:cubicBezTo>
                      <a:pt x="4704" y="1386"/>
                      <a:pt x="4748" y="1348"/>
                      <a:pt x="4792" y="1348"/>
                    </a:cubicBezTo>
                    <a:cubicBezTo>
                      <a:pt x="4792" y="1309"/>
                      <a:pt x="4748" y="1309"/>
                      <a:pt x="4748" y="1309"/>
                    </a:cubicBezTo>
                    <a:cubicBezTo>
                      <a:pt x="4661" y="1348"/>
                      <a:pt x="4661" y="1348"/>
                      <a:pt x="4661" y="1348"/>
                    </a:cubicBezTo>
                    <a:cubicBezTo>
                      <a:pt x="4617" y="1348"/>
                      <a:pt x="4617" y="1348"/>
                      <a:pt x="4617" y="1348"/>
                    </a:cubicBezTo>
                    <a:cubicBezTo>
                      <a:pt x="4617" y="1348"/>
                      <a:pt x="4573" y="1309"/>
                      <a:pt x="4529" y="1309"/>
                    </a:cubicBezTo>
                    <a:cubicBezTo>
                      <a:pt x="4529" y="1271"/>
                      <a:pt x="4485" y="1309"/>
                      <a:pt x="4485" y="1309"/>
                    </a:cubicBezTo>
                    <a:cubicBezTo>
                      <a:pt x="4397" y="1386"/>
                      <a:pt x="4397" y="1386"/>
                      <a:pt x="4397" y="1386"/>
                    </a:cubicBezTo>
                    <a:cubicBezTo>
                      <a:pt x="4397" y="1425"/>
                      <a:pt x="4397" y="1425"/>
                      <a:pt x="4397" y="1425"/>
                    </a:cubicBezTo>
                    <a:cubicBezTo>
                      <a:pt x="4441" y="1502"/>
                      <a:pt x="4441" y="1502"/>
                      <a:pt x="4441" y="1502"/>
                    </a:cubicBezTo>
                    <a:cubicBezTo>
                      <a:pt x="4441" y="1579"/>
                      <a:pt x="4441" y="1579"/>
                      <a:pt x="4441" y="1579"/>
                    </a:cubicBezTo>
                    <a:cubicBezTo>
                      <a:pt x="4441" y="1579"/>
                      <a:pt x="4441" y="1617"/>
                      <a:pt x="4441" y="1656"/>
                    </a:cubicBezTo>
                    <a:cubicBezTo>
                      <a:pt x="4441" y="1656"/>
                      <a:pt x="4441" y="1694"/>
                      <a:pt x="4441" y="1694"/>
                    </a:cubicBezTo>
                    <a:cubicBezTo>
                      <a:pt x="4441" y="1733"/>
                      <a:pt x="4441" y="1733"/>
                      <a:pt x="4441" y="1733"/>
                    </a:cubicBezTo>
                    <a:cubicBezTo>
                      <a:pt x="4441" y="1733"/>
                      <a:pt x="4397" y="1771"/>
                      <a:pt x="4397" y="1810"/>
                    </a:cubicBezTo>
                    <a:cubicBezTo>
                      <a:pt x="4397" y="1810"/>
                      <a:pt x="4397" y="1848"/>
                      <a:pt x="4397" y="1887"/>
                    </a:cubicBezTo>
                    <a:cubicBezTo>
                      <a:pt x="4353" y="1925"/>
                      <a:pt x="4353" y="1925"/>
                      <a:pt x="4353" y="1925"/>
                    </a:cubicBezTo>
                    <a:cubicBezTo>
                      <a:pt x="4353" y="1925"/>
                      <a:pt x="4309" y="1964"/>
                      <a:pt x="4309" y="2002"/>
                    </a:cubicBezTo>
                    <a:cubicBezTo>
                      <a:pt x="4309" y="2002"/>
                      <a:pt x="4222" y="2002"/>
                      <a:pt x="4222" y="2002"/>
                    </a:cubicBezTo>
                    <a:cubicBezTo>
                      <a:pt x="4222" y="2002"/>
                      <a:pt x="4178" y="2079"/>
                      <a:pt x="4134" y="2079"/>
                    </a:cubicBezTo>
                    <a:cubicBezTo>
                      <a:pt x="4134" y="2079"/>
                      <a:pt x="4134" y="2156"/>
                      <a:pt x="4134" y="2195"/>
                    </a:cubicBezTo>
                    <a:cubicBezTo>
                      <a:pt x="4134" y="2195"/>
                      <a:pt x="4134" y="2233"/>
                      <a:pt x="4134" y="2233"/>
                    </a:cubicBezTo>
                    <a:cubicBezTo>
                      <a:pt x="4046" y="2272"/>
                      <a:pt x="4046" y="2272"/>
                      <a:pt x="4046" y="2272"/>
                    </a:cubicBezTo>
                    <a:cubicBezTo>
                      <a:pt x="4046" y="2272"/>
                      <a:pt x="4090" y="2349"/>
                      <a:pt x="4090" y="2349"/>
                    </a:cubicBezTo>
                    <a:cubicBezTo>
                      <a:pt x="4090" y="2387"/>
                      <a:pt x="4046" y="2387"/>
                      <a:pt x="4046" y="2387"/>
                    </a:cubicBezTo>
                    <a:cubicBezTo>
                      <a:pt x="4002" y="2426"/>
                      <a:pt x="4046" y="2426"/>
                      <a:pt x="4046" y="2464"/>
                    </a:cubicBezTo>
                    <a:cubicBezTo>
                      <a:pt x="4002" y="2503"/>
                      <a:pt x="4046" y="2503"/>
                      <a:pt x="4046" y="2503"/>
                    </a:cubicBezTo>
                    <a:cubicBezTo>
                      <a:pt x="4046" y="2541"/>
                      <a:pt x="4178" y="2580"/>
                      <a:pt x="4178" y="2580"/>
                    </a:cubicBezTo>
                    <a:cubicBezTo>
                      <a:pt x="4178" y="2580"/>
                      <a:pt x="4178" y="2580"/>
                      <a:pt x="4134" y="2618"/>
                    </a:cubicBezTo>
                    <a:cubicBezTo>
                      <a:pt x="4046" y="2657"/>
                      <a:pt x="4090" y="2734"/>
                      <a:pt x="4090" y="2734"/>
                    </a:cubicBezTo>
                    <a:cubicBezTo>
                      <a:pt x="4046" y="2772"/>
                      <a:pt x="4046" y="2772"/>
                      <a:pt x="4046" y="2772"/>
                    </a:cubicBezTo>
                    <a:cubicBezTo>
                      <a:pt x="4046" y="2772"/>
                      <a:pt x="4002" y="2734"/>
                      <a:pt x="3958" y="2734"/>
                    </a:cubicBezTo>
                    <a:cubicBezTo>
                      <a:pt x="3958" y="2734"/>
                      <a:pt x="3958" y="2734"/>
                      <a:pt x="3870" y="2734"/>
                    </a:cubicBezTo>
                    <a:cubicBezTo>
                      <a:pt x="3783" y="2734"/>
                      <a:pt x="3870" y="2695"/>
                      <a:pt x="3870" y="2695"/>
                    </a:cubicBezTo>
                    <a:cubicBezTo>
                      <a:pt x="3870" y="2695"/>
                      <a:pt x="3870" y="2618"/>
                      <a:pt x="3870" y="2580"/>
                    </a:cubicBezTo>
                    <a:cubicBezTo>
                      <a:pt x="3870" y="2580"/>
                      <a:pt x="3870" y="2580"/>
                      <a:pt x="3870" y="2580"/>
                    </a:cubicBezTo>
                    <a:cubicBezTo>
                      <a:pt x="3870" y="2580"/>
                      <a:pt x="3870" y="2541"/>
                      <a:pt x="3826" y="2503"/>
                    </a:cubicBezTo>
                    <a:cubicBezTo>
                      <a:pt x="3826" y="2464"/>
                      <a:pt x="3783" y="2464"/>
                      <a:pt x="3783" y="2464"/>
                    </a:cubicBezTo>
                    <a:cubicBezTo>
                      <a:pt x="3651" y="2387"/>
                      <a:pt x="3651" y="2387"/>
                      <a:pt x="3651" y="2387"/>
                    </a:cubicBezTo>
                    <a:cubicBezTo>
                      <a:pt x="3651" y="2387"/>
                      <a:pt x="3695" y="2310"/>
                      <a:pt x="3739" y="2272"/>
                    </a:cubicBezTo>
                    <a:cubicBezTo>
                      <a:pt x="3739" y="2272"/>
                      <a:pt x="3739" y="2272"/>
                      <a:pt x="3739" y="2272"/>
                    </a:cubicBezTo>
                    <a:cubicBezTo>
                      <a:pt x="3739" y="2272"/>
                      <a:pt x="3739" y="2272"/>
                      <a:pt x="3783" y="2233"/>
                    </a:cubicBezTo>
                    <a:cubicBezTo>
                      <a:pt x="3783" y="2195"/>
                      <a:pt x="3739" y="2195"/>
                      <a:pt x="3739" y="2195"/>
                    </a:cubicBezTo>
                    <a:cubicBezTo>
                      <a:pt x="3695" y="2195"/>
                      <a:pt x="3695" y="2195"/>
                      <a:pt x="3695" y="2195"/>
                    </a:cubicBezTo>
                    <a:cubicBezTo>
                      <a:pt x="3651" y="2156"/>
                      <a:pt x="3651" y="2156"/>
                      <a:pt x="3651" y="2156"/>
                    </a:cubicBezTo>
                    <a:cubicBezTo>
                      <a:pt x="3651" y="2156"/>
                      <a:pt x="3563" y="2195"/>
                      <a:pt x="3563" y="2156"/>
                    </a:cubicBezTo>
                    <a:cubicBezTo>
                      <a:pt x="3519" y="2156"/>
                      <a:pt x="3431" y="2156"/>
                      <a:pt x="3431" y="2118"/>
                    </a:cubicBezTo>
                    <a:cubicBezTo>
                      <a:pt x="3431" y="2118"/>
                      <a:pt x="3387" y="2118"/>
                      <a:pt x="3343" y="2118"/>
                    </a:cubicBezTo>
                    <a:cubicBezTo>
                      <a:pt x="3343" y="2118"/>
                      <a:pt x="3300" y="2118"/>
                      <a:pt x="3300" y="2118"/>
                    </a:cubicBezTo>
                    <a:cubicBezTo>
                      <a:pt x="3256" y="2079"/>
                      <a:pt x="3212" y="2041"/>
                      <a:pt x="3212" y="2041"/>
                    </a:cubicBezTo>
                    <a:cubicBezTo>
                      <a:pt x="3212" y="2002"/>
                      <a:pt x="3168" y="1964"/>
                      <a:pt x="3168" y="1964"/>
                    </a:cubicBezTo>
                    <a:cubicBezTo>
                      <a:pt x="3124" y="1964"/>
                      <a:pt x="3124" y="1964"/>
                      <a:pt x="3124" y="1964"/>
                    </a:cubicBezTo>
                    <a:cubicBezTo>
                      <a:pt x="3124" y="1964"/>
                      <a:pt x="3080" y="1887"/>
                      <a:pt x="3036" y="1887"/>
                    </a:cubicBezTo>
                    <a:cubicBezTo>
                      <a:pt x="3036" y="1887"/>
                      <a:pt x="3036" y="1848"/>
                      <a:pt x="3036" y="1848"/>
                    </a:cubicBezTo>
                    <a:cubicBezTo>
                      <a:pt x="2992" y="1810"/>
                      <a:pt x="2992" y="1810"/>
                      <a:pt x="2992" y="1810"/>
                    </a:cubicBezTo>
                    <a:cubicBezTo>
                      <a:pt x="2992" y="1810"/>
                      <a:pt x="2992" y="1771"/>
                      <a:pt x="2992" y="1733"/>
                    </a:cubicBezTo>
                    <a:cubicBezTo>
                      <a:pt x="2992" y="1733"/>
                      <a:pt x="3036" y="1656"/>
                      <a:pt x="3036" y="1656"/>
                    </a:cubicBezTo>
                    <a:cubicBezTo>
                      <a:pt x="3036" y="1656"/>
                      <a:pt x="2992" y="1579"/>
                      <a:pt x="2992" y="1540"/>
                    </a:cubicBezTo>
                    <a:cubicBezTo>
                      <a:pt x="2992" y="1502"/>
                      <a:pt x="3036" y="1425"/>
                      <a:pt x="3036" y="1425"/>
                    </a:cubicBezTo>
                    <a:cubicBezTo>
                      <a:pt x="3036" y="1425"/>
                      <a:pt x="2861" y="1463"/>
                      <a:pt x="2817" y="1502"/>
                    </a:cubicBezTo>
                    <a:cubicBezTo>
                      <a:pt x="2773" y="1502"/>
                      <a:pt x="2773" y="1540"/>
                      <a:pt x="2773" y="1540"/>
                    </a:cubicBezTo>
                    <a:cubicBezTo>
                      <a:pt x="2773" y="1540"/>
                      <a:pt x="2773" y="1579"/>
                      <a:pt x="2773" y="1617"/>
                    </a:cubicBezTo>
                    <a:cubicBezTo>
                      <a:pt x="2729" y="1617"/>
                      <a:pt x="2729" y="1617"/>
                      <a:pt x="2729" y="1617"/>
                    </a:cubicBezTo>
                    <a:cubicBezTo>
                      <a:pt x="2729" y="1617"/>
                      <a:pt x="2641" y="1694"/>
                      <a:pt x="2597" y="1694"/>
                    </a:cubicBezTo>
                    <a:cubicBezTo>
                      <a:pt x="2597" y="1733"/>
                      <a:pt x="2597" y="1733"/>
                      <a:pt x="2553" y="1733"/>
                    </a:cubicBezTo>
                    <a:cubicBezTo>
                      <a:pt x="2509" y="1733"/>
                      <a:pt x="2465" y="1771"/>
                      <a:pt x="2465" y="1771"/>
                    </a:cubicBezTo>
                    <a:cubicBezTo>
                      <a:pt x="2422" y="1810"/>
                      <a:pt x="2422" y="1810"/>
                      <a:pt x="2422" y="1810"/>
                    </a:cubicBezTo>
                    <a:cubicBezTo>
                      <a:pt x="2465" y="1848"/>
                      <a:pt x="2465" y="1848"/>
                      <a:pt x="2465" y="1848"/>
                    </a:cubicBezTo>
                    <a:cubicBezTo>
                      <a:pt x="2509" y="1964"/>
                      <a:pt x="2509" y="1964"/>
                      <a:pt x="2509" y="1964"/>
                    </a:cubicBezTo>
                    <a:cubicBezTo>
                      <a:pt x="2465" y="2041"/>
                      <a:pt x="2465" y="2041"/>
                      <a:pt x="2465" y="2041"/>
                    </a:cubicBezTo>
                    <a:cubicBezTo>
                      <a:pt x="2465" y="2041"/>
                      <a:pt x="2465" y="2041"/>
                      <a:pt x="2465" y="2079"/>
                    </a:cubicBezTo>
                    <a:cubicBezTo>
                      <a:pt x="2422" y="2156"/>
                      <a:pt x="2422" y="2156"/>
                      <a:pt x="2422" y="2156"/>
                    </a:cubicBezTo>
                    <a:cubicBezTo>
                      <a:pt x="2378" y="2195"/>
                      <a:pt x="2378" y="2195"/>
                      <a:pt x="2378" y="2195"/>
                    </a:cubicBezTo>
                    <a:cubicBezTo>
                      <a:pt x="2334" y="2233"/>
                      <a:pt x="2334" y="2233"/>
                      <a:pt x="2334" y="2233"/>
                    </a:cubicBezTo>
                    <a:cubicBezTo>
                      <a:pt x="2334" y="2233"/>
                      <a:pt x="2334" y="2272"/>
                      <a:pt x="2334" y="2310"/>
                    </a:cubicBezTo>
                    <a:cubicBezTo>
                      <a:pt x="2334" y="2310"/>
                      <a:pt x="2334" y="2349"/>
                      <a:pt x="2290" y="2387"/>
                    </a:cubicBezTo>
                    <a:cubicBezTo>
                      <a:pt x="2246" y="2426"/>
                      <a:pt x="2246" y="2426"/>
                      <a:pt x="2246" y="2426"/>
                    </a:cubicBezTo>
                    <a:cubicBezTo>
                      <a:pt x="2246" y="2426"/>
                      <a:pt x="2202" y="2426"/>
                      <a:pt x="2158" y="2426"/>
                    </a:cubicBezTo>
                    <a:cubicBezTo>
                      <a:pt x="2114" y="2426"/>
                      <a:pt x="2114" y="2464"/>
                      <a:pt x="2070" y="2464"/>
                    </a:cubicBezTo>
                    <a:cubicBezTo>
                      <a:pt x="1983" y="2464"/>
                      <a:pt x="2026" y="2503"/>
                      <a:pt x="2026" y="2541"/>
                    </a:cubicBezTo>
                    <a:cubicBezTo>
                      <a:pt x="2026" y="2541"/>
                      <a:pt x="2026" y="2541"/>
                      <a:pt x="2026" y="2580"/>
                    </a:cubicBezTo>
                    <a:cubicBezTo>
                      <a:pt x="1983" y="2580"/>
                      <a:pt x="1895" y="2580"/>
                      <a:pt x="1895" y="2541"/>
                    </a:cubicBezTo>
                    <a:cubicBezTo>
                      <a:pt x="1851" y="2541"/>
                      <a:pt x="1851" y="2541"/>
                      <a:pt x="1807" y="2541"/>
                    </a:cubicBezTo>
                    <a:cubicBezTo>
                      <a:pt x="1807" y="2580"/>
                      <a:pt x="1763" y="2503"/>
                      <a:pt x="1763" y="2503"/>
                    </a:cubicBezTo>
                    <a:cubicBezTo>
                      <a:pt x="1763" y="2503"/>
                      <a:pt x="1719" y="2464"/>
                      <a:pt x="1719" y="2464"/>
                    </a:cubicBezTo>
                    <a:cubicBezTo>
                      <a:pt x="1719" y="2426"/>
                      <a:pt x="1631" y="2464"/>
                      <a:pt x="1631" y="2464"/>
                    </a:cubicBezTo>
                    <a:cubicBezTo>
                      <a:pt x="1587" y="2426"/>
                      <a:pt x="1500" y="2426"/>
                      <a:pt x="1500" y="2426"/>
                    </a:cubicBezTo>
                    <a:cubicBezTo>
                      <a:pt x="1456" y="2426"/>
                      <a:pt x="1500" y="2464"/>
                      <a:pt x="1500" y="2464"/>
                    </a:cubicBezTo>
                    <a:cubicBezTo>
                      <a:pt x="1500" y="2464"/>
                      <a:pt x="1456" y="2464"/>
                      <a:pt x="1412" y="2464"/>
                    </a:cubicBezTo>
                    <a:cubicBezTo>
                      <a:pt x="1368" y="2464"/>
                      <a:pt x="1368" y="2503"/>
                      <a:pt x="1368" y="2503"/>
                    </a:cubicBezTo>
                    <a:cubicBezTo>
                      <a:pt x="1368" y="2580"/>
                      <a:pt x="1368" y="2580"/>
                      <a:pt x="1368" y="2580"/>
                    </a:cubicBezTo>
                    <a:cubicBezTo>
                      <a:pt x="1368" y="2580"/>
                      <a:pt x="1236" y="2580"/>
                      <a:pt x="1192" y="2580"/>
                    </a:cubicBezTo>
                    <a:cubicBezTo>
                      <a:pt x="1148" y="2580"/>
                      <a:pt x="1104" y="2541"/>
                      <a:pt x="1061" y="2541"/>
                    </a:cubicBezTo>
                    <a:cubicBezTo>
                      <a:pt x="1017" y="2541"/>
                      <a:pt x="973" y="2580"/>
                      <a:pt x="973" y="2580"/>
                    </a:cubicBezTo>
                    <a:cubicBezTo>
                      <a:pt x="973" y="2580"/>
                      <a:pt x="885" y="2618"/>
                      <a:pt x="885" y="2618"/>
                    </a:cubicBezTo>
                    <a:cubicBezTo>
                      <a:pt x="885" y="2618"/>
                      <a:pt x="841" y="2657"/>
                      <a:pt x="797" y="2657"/>
                    </a:cubicBezTo>
                    <a:cubicBezTo>
                      <a:pt x="753" y="2657"/>
                      <a:pt x="753" y="2618"/>
                      <a:pt x="753" y="2618"/>
                    </a:cubicBezTo>
                    <a:cubicBezTo>
                      <a:pt x="753" y="2618"/>
                      <a:pt x="665" y="2541"/>
                      <a:pt x="665" y="2541"/>
                    </a:cubicBezTo>
                    <a:cubicBezTo>
                      <a:pt x="665" y="2541"/>
                      <a:pt x="665" y="2541"/>
                      <a:pt x="665" y="2541"/>
                    </a:cubicBezTo>
                    <a:cubicBezTo>
                      <a:pt x="490" y="2618"/>
                      <a:pt x="490" y="2618"/>
                      <a:pt x="490" y="2618"/>
                    </a:cubicBezTo>
                    <a:cubicBezTo>
                      <a:pt x="270" y="2772"/>
                      <a:pt x="270" y="2772"/>
                      <a:pt x="270" y="2772"/>
                    </a:cubicBezTo>
                    <a:cubicBezTo>
                      <a:pt x="270" y="2965"/>
                      <a:pt x="270" y="2965"/>
                      <a:pt x="270" y="2965"/>
                    </a:cubicBezTo>
                    <a:cubicBezTo>
                      <a:pt x="446" y="3042"/>
                      <a:pt x="358" y="3119"/>
                      <a:pt x="753" y="3273"/>
                    </a:cubicBezTo>
                    <a:cubicBezTo>
                      <a:pt x="797" y="3273"/>
                      <a:pt x="885" y="3465"/>
                      <a:pt x="885" y="3465"/>
                    </a:cubicBezTo>
                    <a:cubicBezTo>
                      <a:pt x="885" y="3504"/>
                      <a:pt x="797" y="3812"/>
                      <a:pt x="753" y="3850"/>
                    </a:cubicBezTo>
                    <a:cubicBezTo>
                      <a:pt x="665" y="3889"/>
                      <a:pt x="578" y="4043"/>
                      <a:pt x="578" y="4043"/>
                    </a:cubicBezTo>
                    <a:cubicBezTo>
                      <a:pt x="578" y="4043"/>
                      <a:pt x="402" y="4197"/>
                      <a:pt x="358" y="4197"/>
                    </a:cubicBezTo>
                    <a:cubicBezTo>
                      <a:pt x="314" y="4197"/>
                      <a:pt x="183" y="4235"/>
                      <a:pt x="139" y="4235"/>
                    </a:cubicBezTo>
                    <a:cubicBezTo>
                      <a:pt x="139" y="4235"/>
                      <a:pt x="-37" y="4235"/>
                      <a:pt x="7" y="4274"/>
                    </a:cubicBezTo>
                    <a:cubicBezTo>
                      <a:pt x="7" y="4274"/>
                      <a:pt x="7" y="4351"/>
                      <a:pt x="7" y="4351"/>
                    </a:cubicBezTo>
                    <a:cubicBezTo>
                      <a:pt x="51" y="4389"/>
                      <a:pt x="183" y="4543"/>
                      <a:pt x="183" y="4543"/>
                    </a:cubicBezTo>
                    <a:cubicBezTo>
                      <a:pt x="402" y="4659"/>
                      <a:pt x="402" y="4659"/>
                      <a:pt x="402" y="4659"/>
                    </a:cubicBezTo>
                    <a:cubicBezTo>
                      <a:pt x="534" y="4774"/>
                      <a:pt x="534" y="4774"/>
                      <a:pt x="534" y="4774"/>
                    </a:cubicBezTo>
                    <a:cubicBezTo>
                      <a:pt x="578" y="5159"/>
                      <a:pt x="578" y="5159"/>
                      <a:pt x="578" y="5159"/>
                    </a:cubicBezTo>
                    <a:cubicBezTo>
                      <a:pt x="402" y="5390"/>
                      <a:pt x="402" y="5390"/>
                      <a:pt x="402" y="5390"/>
                    </a:cubicBezTo>
                    <a:cubicBezTo>
                      <a:pt x="226" y="5583"/>
                      <a:pt x="314" y="5467"/>
                      <a:pt x="358" y="5737"/>
                    </a:cubicBezTo>
                    <a:cubicBezTo>
                      <a:pt x="490" y="5737"/>
                      <a:pt x="490" y="5737"/>
                      <a:pt x="490" y="5737"/>
                    </a:cubicBezTo>
                    <a:cubicBezTo>
                      <a:pt x="709" y="6045"/>
                      <a:pt x="709" y="6045"/>
                      <a:pt x="709" y="6045"/>
                    </a:cubicBezTo>
                    <a:cubicBezTo>
                      <a:pt x="1148" y="6199"/>
                      <a:pt x="1148" y="6199"/>
                      <a:pt x="1148" y="6199"/>
                    </a:cubicBezTo>
                    <a:cubicBezTo>
                      <a:pt x="1543" y="6199"/>
                      <a:pt x="1543" y="6199"/>
                      <a:pt x="1543" y="6199"/>
                    </a:cubicBezTo>
                    <a:cubicBezTo>
                      <a:pt x="1719" y="6314"/>
                      <a:pt x="1719" y="6314"/>
                      <a:pt x="1719" y="6314"/>
                    </a:cubicBezTo>
                    <a:cubicBezTo>
                      <a:pt x="1587" y="6738"/>
                      <a:pt x="1587" y="6738"/>
                      <a:pt x="1587" y="6738"/>
                    </a:cubicBezTo>
                    <a:cubicBezTo>
                      <a:pt x="1324" y="6930"/>
                      <a:pt x="1324" y="6930"/>
                      <a:pt x="1324" y="6930"/>
                    </a:cubicBezTo>
                    <a:cubicBezTo>
                      <a:pt x="1324" y="6930"/>
                      <a:pt x="1324" y="6930"/>
                      <a:pt x="1280" y="6930"/>
                    </a:cubicBezTo>
                    <a:cubicBezTo>
                      <a:pt x="1280" y="6930"/>
                      <a:pt x="1324" y="6969"/>
                      <a:pt x="1456" y="7007"/>
                    </a:cubicBezTo>
                    <a:cubicBezTo>
                      <a:pt x="1543" y="7007"/>
                      <a:pt x="1543" y="7084"/>
                      <a:pt x="1675" y="7046"/>
                    </a:cubicBezTo>
                    <a:cubicBezTo>
                      <a:pt x="1807" y="7007"/>
                      <a:pt x="1983" y="6969"/>
                      <a:pt x="2026" y="6930"/>
                    </a:cubicBezTo>
                    <a:cubicBezTo>
                      <a:pt x="2070" y="6853"/>
                      <a:pt x="2158" y="6815"/>
                      <a:pt x="2202" y="6776"/>
                    </a:cubicBezTo>
                    <a:cubicBezTo>
                      <a:pt x="2246" y="6699"/>
                      <a:pt x="2509" y="6430"/>
                      <a:pt x="2553" y="6430"/>
                    </a:cubicBezTo>
                    <a:cubicBezTo>
                      <a:pt x="2553" y="6430"/>
                      <a:pt x="2817" y="6122"/>
                      <a:pt x="2861" y="6083"/>
                    </a:cubicBezTo>
                    <a:cubicBezTo>
                      <a:pt x="2904" y="6045"/>
                      <a:pt x="3256" y="5814"/>
                      <a:pt x="3256" y="5814"/>
                    </a:cubicBezTo>
                    <a:cubicBezTo>
                      <a:pt x="3739" y="5660"/>
                      <a:pt x="3739" y="5660"/>
                      <a:pt x="3739" y="5660"/>
                    </a:cubicBezTo>
                    <a:cubicBezTo>
                      <a:pt x="3739" y="5660"/>
                      <a:pt x="3958" y="5852"/>
                      <a:pt x="4002" y="5891"/>
                    </a:cubicBezTo>
                    <a:cubicBezTo>
                      <a:pt x="4046" y="5891"/>
                      <a:pt x="4529" y="6083"/>
                      <a:pt x="4529" y="6083"/>
                    </a:cubicBezTo>
                    <a:cubicBezTo>
                      <a:pt x="4529" y="6083"/>
                      <a:pt x="4836" y="6199"/>
                      <a:pt x="4880" y="6237"/>
                    </a:cubicBezTo>
                    <a:cubicBezTo>
                      <a:pt x="4880" y="6276"/>
                      <a:pt x="5143" y="6468"/>
                      <a:pt x="5143" y="6468"/>
                    </a:cubicBezTo>
                    <a:cubicBezTo>
                      <a:pt x="5319" y="6545"/>
                      <a:pt x="5319" y="6545"/>
                      <a:pt x="5319" y="6545"/>
                    </a:cubicBezTo>
                    <a:cubicBezTo>
                      <a:pt x="5451" y="6430"/>
                      <a:pt x="5451" y="6430"/>
                      <a:pt x="5451" y="6430"/>
                    </a:cubicBezTo>
                    <a:cubicBezTo>
                      <a:pt x="5626" y="6507"/>
                      <a:pt x="5626" y="6507"/>
                      <a:pt x="5626" y="6507"/>
                    </a:cubicBezTo>
                    <a:cubicBezTo>
                      <a:pt x="5934" y="6661"/>
                      <a:pt x="5934" y="6661"/>
                      <a:pt x="5934" y="6661"/>
                    </a:cubicBezTo>
                    <a:cubicBezTo>
                      <a:pt x="6065" y="6892"/>
                      <a:pt x="6065" y="6892"/>
                      <a:pt x="6065" y="6892"/>
                    </a:cubicBezTo>
                    <a:cubicBezTo>
                      <a:pt x="6065" y="6892"/>
                      <a:pt x="6153" y="7200"/>
                      <a:pt x="6153" y="7316"/>
                    </a:cubicBezTo>
                    <a:cubicBezTo>
                      <a:pt x="6153" y="7431"/>
                      <a:pt x="6197" y="7624"/>
                      <a:pt x="6197" y="7624"/>
                    </a:cubicBezTo>
                    <a:cubicBezTo>
                      <a:pt x="6592" y="7778"/>
                      <a:pt x="6592" y="7778"/>
                      <a:pt x="6592" y="7778"/>
                    </a:cubicBezTo>
                    <a:cubicBezTo>
                      <a:pt x="6592" y="7778"/>
                      <a:pt x="6592" y="8124"/>
                      <a:pt x="6592" y="8163"/>
                    </a:cubicBezTo>
                    <a:cubicBezTo>
                      <a:pt x="6592" y="8240"/>
                      <a:pt x="6636" y="8355"/>
                      <a:pt x="6636" y="8471"/>
                    </a:cubicBezTo>
                    <a:cubicBezTo>
                      <a:pt x="6636" y="8586"/>
                      <a:pt x="6636" y="8702"/>
                      <a:pt x="6636" y="8702"/>
                    </a:cubicBezTo>
                    <a:cubicBezTo>
                      <a:pt x="6812" y="8817"/>
                      <a:pt x="6812" y="8817"/>
                      <a:pt x="6812" y="8817"/>
                    </a:cubicBezTo>
                    <a:cubicBezTo>
                      <a:pt x="7031" y="8933"/>
                      <a:pt x="7031" y="8933"/>
                      <a:pt x="7031" y="8933"/>
                    </a:cubicBezTo>
                    <a:cubicBezTo>
                      <a:pt x="7075" y="9125"/>
                      <a:pt x="7075" y="9125"/>
                      <a:pt x="7075" y="9125"/>
                    </a:cubicBezTo>
                    <a:cubicBezTo>
                      <a:pt x="7426" y="9241"/>
                      <a:pt x="7426" y="9241"/>
                      <a:pt x="7426" y="9241"/>
                    </a:cubicBezTo>
                    <a:cubicBezTo>
                      <a:pt x="7514" y="9472"/>
                      <a:pt x="7514" y="9472"/>
                      <a:pt x="7514" y="9472"/>
                    </a:cubicBezTo>
                    <a:cubicBezTo>
                      <a:pt x="7734" y="9664"/>
                      <a:pt x="7734" y="9664"/>
                      <a:pt x="7734" y="9664"/>
                    </a:cubicBezTo>
                    <a:cubicBezTo>
                      <a:pt x="7734" y="9818"/>
                      <a:pt x="7734" y="9818"/>
                      <a:pt x="7734" y="9818"/>
                    </a:cubicBezTo>
                    <a:cubicBezTo>
                      <a:pt x="7734" y="9818"/>
                      <a:pt x="7734" y="9895"/>
                      <a:pt x="7822" y="9895"/>
                    </a:cubicBezTo>
                    <a:cubicBezTo>
                      <a:pt x="7909" y="9895"/>
                      <a:pt x="8217" y="9857"/>
                      <a:pt x="8217" y="9857"/>
                    </a:cubicBezTo>
                    <a:cubicBezTo>
                      <a:pt x="8524" y="10088"/>
                      <a:pt x="8524" y="10088"/>
                      <a:pt x="8524" y="10088"/>
                    </a:cubicBezTo>
                    <a:cubicBezTo>
                      <a:pt x="8875" y="10357"/>
                      <a:pt x="8875" y="10357"/>
                      <a:pt x="8875" y="10357"/>
                    </a:cubicBezTo>
                    <a:cubicBezTo>
                      <a:pt x="9051" y="10627"/>
                      <a:pt x="9051" y="10627"/>
                      <a:pt x="9051" y="10627"/>
                    </a:cubicBezTo>
                    <a:cubicBezTo>
                      <a:pt x="9314" y="10704"/>
                      <a:pt x="9314" y="10704"/>
                      <a:pt x="9314" y="10704"/>
                    </a:cubicBezTo>
                    <a:cubicBezTo>
                      <a:pt x="9665" y="10896"/>
                      <a:pt x="9665" y="10896"/>
                      <a:pt x="9665" y="10896"/>
                    </a:cubicBezTo>
                    <a:cubicBezTo>
                      <a:pt x="9797" y="11166"/>
                      <a:pt x="9797" y="11166"/>
                      <a:pt x="9797" y="11166"/>
                    </a:cubicBezTo>
                    <a:cubicBezTo>
                      <a:pt x="10104" y="11435"/>
                      <a:pt x="10104" y="11435"/>
                      <a:pt x="10104" y="11435"/>
                    </a:cubicBezTo>
                    <a:cubicBezTo>
                      <a:pt x="10280" y="11512"/>
                      <a:pt x="10280" y="11512"/>
                      <a:pt x="10280" y="11512"/>
                    </a:cubicBezTo>
                    <a:cubicBezTo>
                      <a:pt x="10368" y="11666"/>
                      <a:pt x="10368" y="11666"/>
                      <a:pt x="10368" y="11666"/>
                    </a:cubicBezTo>
                    <a:cubicBezTo>
                      <a:pt x="10543" y="11743"/>
                      <a:pt x="10543" y="11743"/>
                      <a:pt x="10543" y="11743"/>
                    </a:cubicBezTo>
                    <a:cubicBezTo>
                      <a:pt x="10719" y="11782"/>
                      <a:pt x="10719" y="11782"/>
                      <a:pt x="10719" y="11782"/>
                    </a:cubicBezTo>
                    <a:cubicBezTo>
                      <a:pt x="10983" y="11820"/>
                      <a:pt x="10983" y="11820"/>
                      <a:pt x="10983" y="11820"/>
                    </a:cubicBezTo>
                    <a:cubicBezTo>
                      <a:pt x="11158" y="11974"/>
                      <a:pt x="11158" y="11974"/>
                      <a:pt x="11158" y="11974"/>
                    </a:cubicBezTo>
                    <a:cubicBezTo>
                      <a:pt x="11158" y="11974"/>
                      <a:pt x="11246" y="12051"/>
                      <a:pt x="11246" y="12090"/>
                    </a:cubicBezTo>
                    <a:cubicBezTo>
                      <a:pt x="11246" y="12167"/>
                      <a:pt x="11158" y="12205"/>
                      <a:pt x="11290" y="12205"/>
                    </a:cubicBezTo>
                    <a:cubicBezTo>
                      <a:pt x="11422" y="12205"/>
                      <a:pt x="11553" y="12167"/>
                      <a:pt x="11553" y="12167"/>
                    </a:cubicBezTo>
                    <a:cubicBezTo>
                      <a:pt x="11817" y="12128"/>
                      <a:pt x="11817" y="12128"/>
                      <a:pt x="11817" y="12128"/>
                    </a:cubicBezTo>
                    <a:cubicBezTo>
                      <a:pt x="11992" y="12128"/>
                      <a:pt x="11992" y="12128"/>
                      <a:pt x="11992" y="12128"/>
                    </a:cubicBezTo>
                    <a:cubicBezTo>
                      <a:pt x="12168" y="12128"/>
                      <a:pt x="12168" y="12128"/>
                      <a:pt x="12168" y="12128"/>
                    </a:cubicBezTo>
                    <a:cubicBezTo>
                      <a:pt x="12475" y="12090"/>
                      <a:pt x="12475" y="12090"/>
                      <a:pt x="12475" y="12090"/>
                    </a:cubicBezTo>
                    <a:cubicBezTo>
                      <a:pt x="12651" y="12205"/>
                      <a:pt x="12651" y="12205"/>
                      <a:pt x="12651" y="12205"/>
                    </a:cubicBezTo>
                    <a:cubicBezTo>
                      <a:pt x="13134" y="12706"/>
                      <a:pt x="13134" y="12706"/>
                      <a:pt x="13134" y="12706"/>
                    </a:cubicBezTo>
                    <a:cubicBezTo>
                      <a:pt x="13134" y="12706"/>
                      <a:pt x="13265" y="12898"/>
                      <a:pt x="13265" y="12975"/>
                    </a:cubicBezTo>
                    <a:cubicBezTo>
                      <a:pt x="13265" y="13014"/>
                      <a:pt x="13441" y="12975"/>
                      <a:pt x="13485" y="12975"/>
                    </a:cubicBezTo>
                    <a:cubicBezTo>
                      <a:pt x="13529" y="12975"/>
                      <a:pt x="13880" y="12975"/>
                      <a:pt x="13880" y="12975"/>
                    </a:cubicBezTo>
                    <a:cubicBezTo>
                      <a:pt x="14143" y="13129"/>
                      <a:pt x="14143" y="13129"/>
                      <a:pt x="14143" y="13129"/>
                    </a:cubicBezTo>
                    <a:cubicBezTo>
                      <a:pt x="13968" y="13322"/>
                      <a:pt x="13968" y="13322"/>
                      <a:pt x="13968" y="13322"/>
                    </a:cubicBezTo>
                    <a:cubicBezTo>
                      <a:pt x="14231" y="13437"/>
                      <a:pt x="14231" y="13437"/>
                      <a:pt x="14231" y="13437"/>
                    </a:cubicBezTo>
                    <a:cubicBezTo>
                      <a:pt x="14363" y="13283"/>
                      <a:pt x="14363" y="13283"/>
                      <a:pt x="14363" y="13283"/>
                    </a:cubicBezTo>
                    <a:cubicBezTo>
                      <a:pt x="14626" y="13322"/>
                      <a:pt x="14626" y="13322"/>
                      <a:pt x="14626" y="13322"/>
                    </a:cubicBezTo>
                    <a:cubicBezTo>
                      <a:pt x="14846" y="13476"/>
                      <a:pt x="14846" y="13476"/>
                      <a:pt x="14846" y="13476"/>
                    </a:cubicBezTo>
                    <a:cubicBezTo>
                      <a:pt x="14890" y="13591"/>
                      <a:pt x="14890" y="13591"/>
                      <a:pt x="14890" y="13591"/>
                    </a:cubicBezTo>
                    <a:cubicBezTo>
                      <a:pt x="15022" y="13668"/>
                      <a:pt x="15022" y="13668"/>
                      <a:pt x="15022" y="13668"/>
                    </a:cubicBezTo>
                    <a:cubicBezTo>
                      <a:pt x="14978" y="13861"/>
                      <a:pt x="14978" y="13861"/>
                      <a:pt x="14978" y="13861"/>
                    </a:cubicBezTo>
                    <a:cubicBezTo>
                      <a:pt x="14978" y="13976"/>
                      <a:pt x="14978" y="13976"/>
                      <a:pt x="14978" y="13976"/>
                    </a:cubicBezTo>
                    <a:cubicBezTo>
                      <a:pt x="15065" y="14130"/>
                      <a:pt x="15065" y="14130"/>
                      <a:pt x="15065" y="14130"/>
                    </a:cubicBezTo>
                    <a:cubicBezTo>
                      <a:pt x="15285" y="14207"/>
                      <a:pt x="15285" y="14207"/>
                      <a:pt x="15285" y="14207"/>
                    </a:cubicBezTo>
                    <a:cubicBezTo>
                      <a:pt x="15504" y="14323"/>
                      <a:pt x="15504" y="14323"/>
                      <a:pt x="15504" y="14323"/>
                    </a:cubicBezTo>
                    <a:cubicBezTo>
                      <a:pt x="15636" y="14400"/>
                      <a:pt x="15636" y="14400"/>
                      <a:pt x="15636" y="14400"/>
                    </a:cubicBezTo>
                    <a:cubicBezTo>
                      <a:pt x="15812" y="14400"/>
                      <a:pt x="15812" y="14400"/>
                      <a:pt x="15812" y="14400"/>
                    </a:cubicBezTo>
                    <a:cubicBezTo>
                      <a:pt x="16075" y="14361"/>
                      <a:pt x="16075" y="14361"/>
                      <a:pt x="16075" y="14361"/>
                    </a:cubicBezTo>
                    <a:cubicBezTo>
                      <a:pt x="16383" y="14400"/>
                      <a:pt x="16383" y="14400"/>
                      <a:pt x="16383" y="14400"/>
                    </a:cubicBezTo>
                    <a:cubicBezTo>
                      <a:pt x="16646" y="14785"/>
                      <a:pt x="16646" y="14785"/>
                      <a:pt x="16646" y="14785"/>
                    </a:cubicBezTo>
                    <a:cubicBezTo>
                      <a:pt x="16778" y="15132"/>
                      <a:pt x="16778" y="15132"/>
                      <a:pt x="16778" y="15132"/>
                    </a:cubicBezTo>
                    <a:cubicBezTo>
                      <a:pt x="16953" y="15440"/>
                      <a:pt x="16953" y="15440"/>
                      <a:pt x="16953" y="15440"/>
                    </a:cubicBezTo>
                    <a:cubicBezTo>
                      <a:pt x="17085" y="15632"/>
                      <a:pt x="17085" y="15632"/>
                      <a:pt x="17085" y="15632"/>
                    </a:cubicBezTo>
                    <a:cubicBezTo>
                      <a:pt x="17173" y="15940"/>
                      <a:pt x="17173" y="15940"/>
                      <a:pt x="17173" y="15940"/>
                    </a:cubicBezTo>
                    <a:cubicBezTo>
                      <a:pt x="17304" y="16094"/>
                      <a:pt x="17304" y="16094"/>
                      <a:pt x="17304" y="16094"/>
                    </a:cubicBezTo>
                    <a:cubicBezTo>
                      <a:pt x="17524" y="16479"/>
                      <a:pt x="17524" y="16479"/>
                      <a:pt x="17524" y="16479"/>
                    </a:cubicBezTo>
                    <a:cubicBezTo>
                      <a:pt x="17612" y="16633"/>
                      <a:pt x="17612" y="16633"/>
                      <a:pt x="17612" y="16633"/>
                    </a:cubicBezTo>
                    <a:cubicBezTo>
                      <a:pt x="17524" y="16826"/>
                      <a:pt x="17524" y="16826"/>
                      <a:pt x="17524" y="16826"/>
                    </a:cubicBezTo>
                    <a:cubicBezTo>
                      <a:pt x="17524" y="16826"/>
                      <a:pt x="17436" y="17018"/>
                      <a:pt x="17392" y="17018"/>
                    </a:cubicBezTo>
                    <a:cubicBezTo>
                      <a:pt x="17392" y="17057"/>
                      <a:pt x="17261" y="17095"/>
                      <a:pt x="17217" y="17095"/>
                    </a:cubicBezTo>
                    <a:cubicBezTo>
                      <a:pt x="17173" y="17134"/>
                      <a:pt x="17129" y="17134"/>
                      <a:pt x="17085" y="17172"/>
                    </a:cubicBezTo>
                    <a:cubicBezTo>
                      <a:pt x="17041" y="17211"/>
                      <a:pt x="16997" y="17326"/>
                      <a:pt x="16997" y="17326"/>
                    </a:cubicBezTo>
                    <a:cubicBezTo>
                      <a:pt x="17129" y="17557"/>
                      <a:pt x="17129" y="17557"/>
                      <a:pt x="17129" y="17557"/>
                    </a:cubicBezTo>
                    <a:cubicBezTo>
                      <a:pt x="17085" y="17827"/>
                      <a:pt x="17085" y="17827"/>
                      <a:pt x="17085" y="17827"/>
                    </a:cubicBezTo>
                    <a:cubicBezTo>
                      <a:pt x="16997" y="18058"/>
                      <a:pt x="16997" y="18058"/>
                      <a:pt x="16997" y="18058"/>
                    </a:cubicBezTo>
                    <a:close/>
                    <a:moveTo>
                      <a:pt x="2465" y="13283"/>
                    </a:moveTo>
                    <a:cubicBezTo>
                      <a:pt x="2465" y="13283"/>
                      <a:pt x="2465" y="13283"/>
                      <a:pt x="2465" y="13283"/>
                    </a:cubicBezTo>
                    <a:cubicBezTo>
                      <a:pt x="2597" y="12898"/>
                      <a:pt x="2597" y="12898"/>
                      <a:pt x="2597" y="12898"/>
                    </a:cubicBezTo>
                    <a:cubicBezTo>
                      <a:pt x="2773" y="12744"/>
                      <a:pt x="2773" y="12744"/>
                      <a:pt x="2773" y="12744"/>
                    </a:cubicBezTo>
                    <a:cubicBezTo>
                      <a:pt x="2729" y="12937"/>
                      <a:pt x="2729" y="12937"/>
                      <a:pt x="2729" y="12937"/>
                    </a:cubicBezTo>
                    <a:cubicBezTo>
                      <a:pt x="2685" y="13168"/>
                      <a:pt x="2685" y="13168"/>
                      <a:pt x="2685" y="13168"/>
                    </a:cubicBezTo>
                    <a:cubicBezTo>
                      <a:pt x="2685" y="13168"/>
                      <a:pt x="3036" y="13283"/>
                      <a:pt x="3080" y="13283"/>
                    </a:cubicBezTo>
                    <a:cubicBezTo>
                      <a:pt x="3124" y="13283"/>
                      <a:pt x="3168" y="13206"/>
                      <a:pt x="3256" y="13168"/>
                    </a:cubicBezTo>
                    <a:cubicBezTo>
                      <a:pt x="3300" y="13129"/>
                      <a:pt x="3607" y="13129"/>
                      <a:pt x="3607" y="13129"/>
                    </a:cubicBezTo>
                    <a:cubicBezTo>
                      <a:pt x="3607" y="13129"/>
                      <a:pt x="3651" y="13014"/>
                      <a:pt x="3695" y="12937"/>
                    </a:cubicBezTo>
                    <a:cubicBezTo>
                      <a:pt x="3739" y="12860"/>
                      <a:pt x="3958" y="12667"/>
                      <a:pt x="4002" y="12629"/>
                    </a:cubicBezTo>
                    <a:cubicBezTo>
                      <a:pt x="4046" y="12629"/>
                      <a:pt x="4134" y="12552"/>
                      <a:pt x="4178" y="12552"/>
                    </a:cubicBezTo>
                    <a:cubicBezTo>
                      <a:pt x="4222" y="12513"/>
                      <a:pt x="4441" y="12436"/>
                      <a:pt x="4441" y="12436"/>
                    </a:cubicBezTo>
                    <a:cubicBezTo>
                      <a:pt x="5012" y="12629"/>
                      <a:pt x="5012" y="12629"/>
                      <a:pt x="5012" y="12629"/>
                    </a:cubicBezTo>
                    <a:cubicBezTo>
                      <a:pt x="5100" y="12937"/>
                      <a:pt x="5100" y="12937"/>
                      <a:pt x="5100" y="12937"/>
                    </a:cubicBezTo>
                    <a:cubicBezTo>
                      <a:pt x="5407" y="13437"/>
                      <a:pt x="5407" y="13437"/>
                      <a:pt x="5407" y="13437"/>
                    </a:cubicBezTo>
                    <a:cubicBezTo>
                      <a:pt x="5495" y="13668"/>
                      <a:pt x="5495" y="13668"/>
                      <a:pt x="5495" y="13668"/>
                    </a:cubicBezTo>
                    <a:cubicBezTo>
                      <a:pt x="5495" y="13668"/>
                      <a:pt x="5626" y="13784"/>
                      <a:pt x="5583" y="13899"/>
                    </a:cubicBezTo>
                    <a:cubicBezTo>
                      <a:pt x="5539" y="14053"/>
                      <a:pt x="5275" y="14439"/>
                      <a:pt x="5275" y="14439"/>
                    </a:cubicBezTo>
                    <a:cubicBezTo>
                      <a:pt x="5275" y="14670"/>
                      <a:pt x="5275" y="14670"/>
                      <a:pt x="5275" y="14670"/>
                    </a:cubicBezTo>
                    <a:cubicBezTo>
                      <a:pt x="5451" y="14978"/>
                      <a:pt x="5451" y="14978"/>
                      <a:pt x="5451" y="14978"/>
                    </a:cubicBezTo>
                    <a:cubicBezTo>
                      <a:pt x="5187" y="15555"/>
                      <a:pt x="5187" y="15555"/>
                      <a:pt x="5187" y="15555"/>
                    </a:cubicBezTo>
                    <a:cubicBezTo>
                      <a:pt x="5319" y="15979"/>
                      <a:pt x="5319" y="15979"/>
                      <a:pt x="5319" y="15979"/>
                    </a:cubicBezTo>
                    <a:cubicBezTo>
                      <a:pt x="5231" y="16556"/>
                      <a:pt x="5231" y="16556"/>
                      <a:pt x="5231" y="16556"/>
                    </a:cubicBezTo>
                    <a:cubicBezTo>
                      <a:pt x="5187" y="16864"/>
                      <a:pt x="5187" y="16864"/>
                      <a:pt x="5187" y="16864"/>
                    </a:cubicBezTo>
                    <a:cubicBezTo>
                      <a:pt x="5187" y="16864"/>
                      <a:pt x="5012" y="17018"/>
                      <a:pt x="4924" y="16980"/>
                    </a:cubicBezTo>
                    <a:cubicBezTo>
                      <a:pt x="4836" y="16941"/>
                      <a:pt x="4397" y="16672"/>
                      <a:pt x="4397" y="16672"/>
                    </a:cubicBezTo>
                    <a:cubicBezTo>
                      <a:pt x="4222" y="16633"/>
                      <a:pt x="4222" y="16633"/>
                      <a:pt x="4222" y="16633"/>
                    </a:cubicBezTo>
                    <a:cubicBezTo>
                      <a:pt x="4090" y="16903"/>
                      <a:pt x="4090" y="16903"/>
                      <a:pt x="4090" y="16903"/>
                    </a:cubicBezTo>
                    <a:cubicBezTo>
                      <a:pt x="4134" y="17095"/>
                      <a:pt x="4134" y="17095"/>
                      <a:pt x="4134" y="17095"/>
                    </a:cubicBezTo>
                    <a:cubicBezTo>
                      <a:pt x="3914" y="17442"/>
                      <a:pt x="3914" y="17442"/>
                      <a:pt x="3914" y="17442"/>
                    </a:cubicBezTo>
                    <a:cubicBezTo>
                      <a:pt x="3695" y="17442"/>
                      <a:pt x="3695" y="17442"/>
                      <a:pt x="3695" y="17442"/>
                    </a:cubicBezTo>
                    <a:cubicBezTo>
                      <a:pt x="3431" y="17365"/>
                      <a:pt x="3431" y="17365"/>
                      <a:pt x="3431" y="17365"/>
                    </a:cubicBezTo>
                    <a:cubicBezTo>
                      <a:pt x="3168" y="17057"/>
                      <a:pt x="3168" y="17057"/>
                      <a:pt x="3168" y="17057"/>
                    </a:cubicBezTo>
                    <a:cubicBezTo>
                      <a:pt x="3168" y="17057"/>
                      <a:pt x="3168" y="17134"/>
                      <a:pt x="3080" y="17172"/>
                    </a:cubicBezTo>
                    <a:cubicBezTo>
                      <a:pt x="2992" y="17172"/>
                      <a:pt x="2861" y="17134"/>
                      <a:pt x="2861" y="17134"/>
                    </a:cubicBezTo>
                    <a:cubicBezTo>
                      <a:pt x="2948" y="16903"/>
                      <a:pt x="2948" y="16903"/>
                      <a:pt x="2948" y="16903"/>
                    </a:cubicBezTo>
                    <a:cubicBezTo>
                      <a:pt x="2861" y="16633"/>
                      <a:pt x="2861" y="16633"/>
                      <a:pt x="2861" y="16633"/>
                    </a:cubicBezTo>
                    <a:cubicBezTo>
                      <a:pt x="2948" y="16364"/>
                      <a:pt x="2948" y="16364"/>
                      <a:pt x="2948" y="16364"/>
                    </a:cubicBezTo>
                    <a:cubicBezTo>
                      <a:pt x="2948" y="15979"/>
                      <a:pt x="2948" y="15979"/>
                      <a:pt x="2948" y="15979"/>
                    </a:cubicBezTo>
                    <a:cubicBezTo>
                      <a:pt x="3036" y="15825"/>
                      <a:pt x="3036" y="15825"/>
                      <a:pt x="3036" y="15825"/>
                    </a:cubicBezTo>
                    <a:cubicBezTo>
                      <a:pt x="3080" y="15632"/>
                      <a:pt x="3080" y="15632"/>
                      <a:pt x="3080" y="15632"/>
                    </a:cubicBezTo>
                    <a:cubicBezTo>
                      <a:pt x="3212" y="15401"/>
                      <a:pt x="3212" y="15401"/>
                      <a:pt x="3212" y="15401"/>
                    </a:cubicBezTo>
                    <a:cubicBezTo>
                      <a:pt x="3168" y="15209"/>
                      <a:pt x="3168" y="15209"/>
                      <a:pt x="3168" y="15209"/>
                    </a:cubicBezTo>
                    <a:cubicBezTo>
                      <a:pt x="3080" y="15247"/>
                      <a:pt x="3080" y="15247"/>
                      <a:pt x="3080" y="15247"/>
                    </a:cubicBezTo>
                    <a:cubicBezTo>
                      <a:pt x="2817" y="15016"/>
                      <a:pt x="2817" y="15016"/>
                      <a:pt x="2817" y="15016"/>
                    </a:cubicBezTo>
                    <a:cubicBezTo>
                      <a:pt x="2817" y="15016"/>
                      <a:pt x="2904" y="14939"/>
                      <a:pt x="2992" y="14862"/>
                    </a:cubicBezTo>
                    <a:cubicBezTo>
                      <a:pt x="3080" y="14785"/>
                      <a:pt x="3080" y="14747"/>
                      <a:pt x="3080" y="14670"/>
                    </a:cubicBezTo>
                    <a:cubicBezTo>
                      <a:pt x="3080" y="14593"/>
                      <a:pt x="3036" y="14400"/>
                      <a:pt x="2992" y="14400"/>
                    </a:cubicBezTo>
                    <a:cubicBezTo>
                      <a:pt x="2948" y="14361"/>
                      <a:pt x="2861" y="14284"/>
                      <a:pt x="2861" y="14284"/>
                    </a:cubicBezTo>
                    <a:cubicBezTo>
                      <a:pt x="2861" y="14053"/>
                      <a:pt x="2861" y="14053"/>
                      <a:pt x="2861" y="14053"/>
                    </a:cubicBezTo>
                    <a:cubicBezTo>
                      <a:pt x="2861" y="14053"/>
                      <a:pt x="2817" y="13938"/>
                      <a:pt x="2773" y="13938"/>
                    </a:cubicBezTo>
                    <a:cubicBezTo>
                      <a:pt x="2685" y="13899"/>
                      <a:pt x="2465" y="13784"/>
                      <a:pt x="2465" y="13784"/>
                    </a:cubicBezTo>
                    <a:cubicBezTo>
                      <a:pt x="2509" y="13514"/>
                      <a:pt x="2509" y="13514"/>
                      <a:pt x="2509" y="13514"/>
                    </a:cubicBezTo>
                    <a:cubicBezTo>
                      <a:pt x="2422" y="13437"/>
                      <a:pt x="2422" y="13437"/>
                      <a:pt x="2422" y="13437"/>
                    </a:cubicBezTo>
                    <a:lnTo>
                      <a:pt x="2465" y="13283"/>
                    </a:lnTo>
                    <a:close/>
                  </a:path>
                </a:pathLst>
              </a:custGeom>
              <a:solidFill>
                <a:srgbClr val="57565A">
                  <a:alpha val="15000"/>
                </a:srgbClr>
              </a:solidFill>
              <a:ln w="3175" cap="rnd">
                <a:solidFill>
                  <a:srgbClr val="9A999D"/>
                </a:solidFill>
                <a:prstDash val="solid"/>
                <a:round/>
              </a:ln>
              <a:effectLst/>
            </p:spPr>
            <p:txBody>
              <a:bodyPr wrap="square" lIns="35718" tIns="35718" rIns="35718" bIns="35718" numCol="1" anchor="t">
                <a:noAutofit/>
              </a:bodyPr>
              <a:lstStyle/>
              <a:p>
                <a:pPr defTabSz="857228">
                  <a:defRPr sz="1100">
                    <a:solidFill>
                      <a:srgbClr val="57565A"/>
                    </a:solidFill>
                    <a:latin typeface="Open Sans Light"/>
                    <a:ea typeface="Open Sans Light"/>
                    <a:cs typeface="Open Sans Light"/>
                    <a:sym typeface="Open Sans Light"/>
                  </a:defRPr>
                </a:pPr>
              </a:p>
            </p:txBody>
          </p:sp>
          <p:sp>
            <p:nvSpPr>
              <p:cNvPr id="1079" name="Freeform 86"/>
              <p:cNvSpPr/>
              <p:nvPr/>
            </p:nvSpPr>
            <p:spPr>
              <a:xfrm>
                <a:off x="3011078" y="2752285"/>
                <a:ext cx="865970" cy="601339"/>
              </a:xfrm>
              <a:custGeom>
                <a:avLst/>
                <a:gdLst/>
                <a:ahLst/>
                <a:cxnLst>
                  <a:cxn ang="0">
                    <a:pos x="wd2" y="hd2"/>
                  </a:cxn>
                  <a:cxn ang="5400000">
                    <a:pos x="wd2" y="hd2"/>
                  </a:cxn>
                  <a:cxn ang="10800000">
                    <a:pos x="wd2" y="hd2"/>
                  </a:cxn>
                  <a:cxn ang="16200000">
                    <a:pos x="wd2" y="hd2"/>
                  </a:cxn>
                </a:cxnLst>
                <a:rect l="0" t="0" r="r" b="b"/>
                <a:pathLst>
                  <a:path w="21600" h="21451" fill="norm" stroke="1" extrusionOk="0">
                    <a:moveTo>
                      <a:pt x="4039" y="4953"/>
                    </a:moveTo>
                    <a:cubicBezTo>
                      <a:pt x="4039" y="4953"/>
                      <a:pt x="4039" y="4953"/>
                      <a:pt x="4039" y="4953"/>
                    </a:cubicBezTo>
                    <a:cubicBezTo>
                      <a:pt x="3863" y="5035"/>
                      <a:pt x="3863" y="5035"/>
                      <a:pt x="3863" y="5035"/>
                    </a:cubicBezTo>
                    <a:cubicBezTo>
                      <a:pt x="3746" y="5197"/>
                      <a:pt x="3746" y="5197"/>
                      <a:pt x="3746" y="5197"/>
                    </a:cubicBezTo>
                    <a:cubicBezTo>
                      <a:pt x="3629" y="5684"/>
                      <a:pt x="3629" y="5684"/>
                      <a:pt x="3629" y="5684"/>
                    </a:cubicBezTo>
                    <a:cubicBezTo>
                      <a:pt x="3629" y="5684"/>
                      <a:pt x="3629" y="5684"/>
                      <a:pt x="3629" y="5684"/>
                    </a:cubicBezTo>
                    <a:cubicBezTo>
                      <a:pt x="3454" y="5928"/>
                      <a:pt x="3454" y="5928"/>
                      <a:pt x="3454" y="5928"/>
                    </a:cubicBezTo>
                    <a:cubicBezTo>
                      <a:pt x="3454" y="5928"/>
                      <a:pt x="3454" y="5928"/>
                      <a:pt x="3454" y="5928"/>
                    </a:cubicBezTo>
                    <a:cubicBezTo>
                      <a:pt x="3395" y="6334"/>
                      <a:pt x="3395" y="6334"/>
                      <a:pt x="3395" y="6334"/>
                    </a:cubicBezTo>
                    <a:cubicBezTo>
                      <a:pt x="3395" y="6334"/>
                      <a:pt x="3454" y="6659"/>
                      <a:pt x="3454" y="6740"/>
                    </a:cubicBezTo>
                    <a:cubicBezTo>
                      <a:pt x="3454" y="6740"/>
                      <a:pt x="3454" y="6740"/>
                      <a:pt x="3454" y="6740"/>
                    </a:cubicBezTo>
                    <a:cubicBezTo>
                      <a:pt x="3454" y="6740"/>
                      <a:pt x="3454" y="6740"/>
                      <a:pt x="3454" y="6740"/>
                    </a:cubicBezTo>
                    <a:cubicBezTo>
                      <a:pt x="3454" y="6740"/>
                      <a:pt x="3454" y="6740"/>
                      <a:pt x="3454" y="6740"/>
                    </a:cubicBezTo>
                    <a:cubicBezTo>
                      <a:pt x="3454" y="6740"/>
                      <a:pt x="3454" y="6740"/>
                      <a:pt x="3454" y="6740"/>
                    </a:cubicBezTo>
                    <a:cubicBezTo>
                      <a:pt x="3454" y="6740"/>
                      <a:pt x="3454" y="6740"/>
                      <a:pt x="3454" y="6740"/>
                    </a:cubicBezTo>
                    <a:cubicBezTo>
                      <a:pt x="3454" y="6740"/>
                      <a:pt x="3454" y="6740"/>
                      <a:pt x="3454" y="6740"/>
                    </a:cubicBezTo>
                    <a:cubicBezTo>
                      <a:pt x="3454" y="6740"/>
                      <a:pt x="3454" y="6740"/>
                      <a:pt x="3454" y="6740"/>
                    </a:cubicBezTo>
                    <a:cubicBezTo>
                      <a:pt x="3454" y="6740"/>
                      <a:pt x="3454" y="6740"/>
                      <a:pt x="3454" y="6740"/>
                    </a:cubicBezTo>
                    <a:cubicBezTo>
                      <a:pt x="3454" y="6740"/>
                      <a:pt x="3454" y="6740"/>
                      <a:pt x="3454" y="6740"/>
                    </a:cubicBezTo>
                    <a:cubicBezTo>
                      <a:pt x="3454" y="6740"/>
                      <a:pt x="3454" y="6740"/>
                      <a:pt x="3454" y="6740"/>
                    </a:cubicBezTo>
                    <a:cubicBezTo>
                      <a:pt x="3454" y="6740"/>
                      <a:pt x="3454" y="6740"/>
                      <a:pt x="3454" y="6740"/>
                    </a:cubicBezTo>
                    <a:cubicBezTo>
                      <a:pt x="3454" y="6740"/>
                      <a:pt x="3454" y="6740"/>
                      <a:pt x="3454" y="6740"/>
                    </a:cubicBezTo>
                    <a:cubicBezTo>
                      <a:pt x="3395" y="6821"/>
                      <a:pt x="3395" y="6821"/>
                      <a:pt x="3395" y="6821"/>
                    </a:cubicBezTo>
                    <a:cubicBezTo>
                      <a:pt x="3395" y="6821"/>
                      <a:pt x="3395" y="6821"/>
                      <a:pt x="3395" y="6821"/>
                    </a:cubicBezTo>
                    <a:cubicBezTo>
                      <a:pt x="3395" y="6821"/>
                      <a:pt x="3395" y="6821"/>
                      <a:pt x="3395" y="6821"/>
                    </a:cubicBezTo>
                    <a:cubicBezTo>
                      <a:pt x="3395" y="6821"/>
                      <a:pt x="3395" y="6821"/>
                      <a:pt x="3395" y="6821"/>
                    </a:cubicBezTo>
                    <a:cubicBezTo>
                      <a:pt x="3395" y="6821"/>
                      <a:pt x="3395" y="6821"/>
                      <a:pt x="3395" y="6821"/>
                    </a:cubicBezTo>
                    <a:cubicBezTo>
                      <a:pt x="3395" y="6821"/>
                      <a:pt x="3395" y="6821"/>
                      <a:pt x="3395" y="6821"/>
                    </a:cubicBezTo>
                    <a:cubicBezTo>
                      <a:pt x="3395" y="6821"/>
                      <a:pt x="3395" y="6821"/>
                      <a:pt x="3395" y="6821"/>
                    </a:cubicBezTo>
                    <a:cubicBezTo>
                      <a:pt x="3395" y="6821"/>
                      <a:pt x="3395" y="6821"/>
                      <a:pt x="3395" y="6821"/>
                    </a:cubicBezTo>
                    <a:cubicBezTo>
                      <a:pt x="3395" y="6821"/>
                      <a:pt x="3395" y="6821"/>
                      <a:pt x="3395" y="6821"/>
                    </a:cubicBezTo>
                    <a:cubicBezTo>
                      <a:pt x="3395" y="6821"/>
                      <a:pt x="3395" y="6821"/>
                      <a:pt x="3395" y="6821"/>
                    </a:cubicBezTo>
                    <a:cubicBezTo>
                      <a:pt x="3395" y="6821"/>
                      <a:pt x="3395" y="6821"/>
                      <a:pt x="3395" y="6821"/>
                    </a:cubicBezTo>
                    <a:cubicBezTo>
                      <a:pt x="3395" y="6821"/>
                      <a:pt x="3395" y="6821"/>
                      <a:pt x="3395" y="6821"/>
                    </a:cubicBezTo>
                    <a:cubicBezTo>
                      <a:pt x="3395" y="6821"/>
                      <a:pt x="3395" y="6821"/>
                      <a:pt x="3395" y="6821"/>
                    </a:cubicBezTo>
                    <a:cubicBezTo>
                      <a:pt x="3395" y="6821"/>
                      <a:pt x="3395" y="6821"/>
                      <a:pt x="3395" y="6821"/>
                    </a:cubicBezTo>
                    <a:cubicBezTo>
                      <a:pt x="3395" y="6821"/>
                      <a:pt x="3395" y="6821"/>
                      <a:pt x="3395" y="6821"/>
                    </a:cubicBezTo>
                    <a:cubicBezTo>
                      <a:pt x="3337" y="6821"/>
                      <a:pt x="3278" y="6821"/>
                      <a:pt x="3278" y="6821"/>
                    </a:cubicBezTo>
                    <a:cubicBezTo>
                      <a:pt x="3278" y="6821"/>
                      <a:pt x="3278" y="6821"/>
                      <a:pt x="3278" y="6821"/>
                    </a:cubicBezTo>
                    <a:cubicBezTo>
                      <a:pt x="3278" y="6821"/>
                      <a:pt x="3278" y="6821"/>
                      <a:pt x="3278" y="6821"/>
                    </a:cubicBezTo>
                    <a:cubicBezTo>
                      <a:pt x="3278" y="6821"/>
                      <a:pt x="3278" y="6821"/>
                      <a:pt x="3278" y="6821"/>
                    </a:cubicBezTo>
                    <a:cubicBezTo>
                      <a:pt x="3278" y="6821"/>
                      <a:pt x="3278" y="6821"/>
                      <a:pt x="3278" y="6821"/>
                    </a:cubicBezTo>
                    <a:cubicBezTo>
                      <a:pt x="3278" y="6821"/>
                      <a:pt x="3278" y="6821"/>
                      <a:pt x="3278" y="6821"/>
                    </a:cubicBezTo>
                    <a:cubicBezTo>
                      <a:pt x="3278" y="6821"/>
                      <a:pt x="3278" y="6821"/>
                      <a:pt x="3278" y="6821"/>
                    </a:cubicBezTo>
                    <a:cubicBezTo>
                      <a:pt x="3278" y="6821"/>
                      <a:pt x="3278" y="6821"/>
                      <a:pt x="3278" y="6821"/>
                    </a:cubicBezTo>
                    <a:cubicBezTo>
                      <a:pt x="3278" y="6821"/>
                      <a:pt x="3278" y="6821"/>
                      <a:pt x="3278" y="6821"/>
                    </a:cubicBezTo>
                    <a:cubicBezTo>
                      <a:pt x="3278" y="6902"/>
                      <a:pt x="3278" y="6902"/>
                      <a:pt x="3278" y="6902"/>
                    </a:cubicBezTo>
                    <a:cubicBezTo>
                      <a:pt x="3278" y="6902"/>
                      <a:pt x="3278" y="6902"/>
                      <a:pt x="3278" y="6902"/>
                    </a:cubicBezTo>
                    <a:cubicBezTo>
                      <a:pt x="3278" y="6902"/>
                      <a:pt x="3278" y="6902"/>
                      <a:pt x="3278" y="6902"/>
                    </a:cubicBezTo>
                    <a:cubicBezTo>
                      <a:pt x="3278" y="6902"/>
                      <a:pt x="3278" y="6902"/>
                      <a:pt x="3278" y="6902"/>
                    </a:cubicBezTo>
                    <a:cubicBezTo>
                      <a:pt x="3278" y="6902"/>
                      <a:pt x="3278" y="6902"/>
                      <a:pt x="3278" y="6902"/>
                    </a:cubicBezTo>
                    <a:cubicBezTo>
                      <a:pt x="3278" y="6902"/>
                      <a:pt x="3278" y="6902"/>
                      <a:pt x="3278" y="6902"/>
                    </a:cubicBezTo>
                    <a:cubicBezTo>
                      <a:pt x="3278" y="6902"/>
                      <a:pt x="3278" y="6902"/>
                      <a:pt x="3278" y="6902"/>
                    </a:cubicBezTo>
                    <a:cubicBezTo>
                      <a:pt x="3278" y="6902"/>
                      <a:pt x="3278" y="6902"/>
                      <a:pt x="3278" y="6902"/>
                    </a:cubicBezTo>
                    <a:cubicBezTo>
                      <a:pt x="3278" y="6902"/>
                      <a:pt x="3278" y="6902"/>
                      <a:pt x="3278" y="6902"/>
                    </a:cubicBezTo>
                    <a:cubicBezTo>
                      <a:pt x="3278" y="6902"/>
                      <a:pt x="3278" y="6902"/>
                      <a:pt x="3278" y="6902"/>
                    </a:cubicBezTo>
                    <a:cubicBezTo>
                      <a:pt x="3278" y="6902"/>
                      <a:pt x="3278" y="6902"/>
                      <a:pt x="3278" y="6902"/>
                    </a:cubicBezTo>
                    <a:cubicBezTo>
                      <a:pt x="3278" y="6902"/>
                      <a:pt x="3278" y="6902"/>
                      <a:pt x="3278" y="6902"/>
                    </a:cubicBezTo>
                    <a:cubicBezTo>
                      <a:pt x="3278" y="6902"/>
                      <a:pt x="3278" y="6902"/>
                      <a:pt x="3278" y="6902"/>
                    </a:cubicBezTo>
                    <a:cubicBezTo>
                      <a:pt x="3278" y="6902"/>
                      <a:pt x="3278" y="6902"/>
                      <a:pt x="3278" y="6902"/>
                    </a:cubicBezTo>
                    <a:cubicBezTo>
                      <a:pt x="3278" y="6902"/>
                      <a:pt x="3278" y="6902"/>
                      <a:pt x="3278" y="6902"/>
                    </a:cubicBezTo>
                    <a:cubicBezTo>
                      <a:pt x="3278" y="6902"/>
                      <a:pt x="3278" y="6902"/>
                      <a:pt x="3278" y="6902"/>
                    </a:cubicBezTo>
                    <a:cubicBezTo>
                      <a:pt x="3278" y="6902"/>
                      <a:pt x="3278" y="6902"/>
                      <a:pt x="3278" y="6902"/>
                    </a:cubicBezTo>
                    <a:cubicBezTo>
                      <a:pt x="3278" y="6902"/>
                      <a:pt x="3278" y="6902"/>
                      <a:pt x="3278" y="6902"/>
                    </a:cubicBezTo>
                    <a:cubicBezTo>
                      <a:pt x="3278" y="6902"/>
                      <a:pt x="3278" y="6902"/>
                      <a:pt x="3278" y="6902"/>
                    </a:cubicBezTo>
                    <a:cubicBezTo>
                      <a:pt x="3278" y="6902"/>
                      <a:pt x="3278" y="6902"/>
                      <a:pt x="3278" y="6902"/>
                    </a:cubicBezTo>
                    <a:cubicBezTo>
                      <a:pt x="3278" y="6902"/>
                      <a:pt x="3278" y="6902"/>
                      <a:pt x="3278" y="6902"/>
                    </a:cubicBezTo>
                    <a:cubicBezTo>
                      <a:pt x="3278" y="6902"/>
                      <a:pt x="3278" y="6902"/>
                      <a:pt x="3278" y="6902"/>
                    </a:cubicBezTo>
                    <a:cubicBezTo>
                      <a:pt x="3220" y="7552"/>
                      <a:pt x="3220" y="7552"/>
                      <a:pt x="3220" y="7552"/>
                    </a:cubicBezTo>
                    <a:cubicBezTo>
                      <a:pt x="2985" y="7877"/>
                      <a:pt x="2985" y="7877"/>
                      <a:pt x="2985" y="7877"/>
                    </a:cubicBezTo>
                    <a:cubicBezTo>
                      <a:pt x="2927" y="8283"/>
                      <a:pt x="2927" y="8283"/>
                      <a:pt x="2927" y="8283"/>
                    </a:cubicBezTo>
                    <a:cubicBezTo>
                      <a:pt x="2927" y="8526"/>
                      <a:pt x="2927" y="8526"/>
                      <a:pt x="2927" y="8526"/>
                    </a:cubicBezTo>
                    <a:cubicBezTo>
                      <a:pt x="2927" y="8526"/>
                      <a:pt x="2927" y="8526"/>
                      <a:pt x="2927" y="8526"/>
                    </a:cubicBezTo>
                    <a:cubicBezTo>
                      <a:pt x="2927" y="8526"/>
                      <a:pt x="2927" y="8526"/>
                      <a:pt x="2927" y="8526"/>
                    </a:cubicBezTo>
                    <a:cubicBezTo>
                      <a:pt x="2927" y="8608"/>
                      <a:pt x="2927" y="8608"/>
                      <a:pt x="2927" y="8608"/>
                    </a:cubicBezTo>
                    <a:cubicBezTo>
                      <a:pt x="2927" y="8608"/>
                      <a:pt x="2927" y="8608"/>
                      <a:pt x="2927" y="8608"/>
                    </a:cubicBezTo>
                    <a:cubicBezTo>
                      <a:pt x="2927" y="8608"/>
                      <a:pt x="2927" y="8608"/>
                      <a:pt x="2927" y="8608"/>
                    </a:cubicBezTo>
                    <a:cubicBezTo>
                      <a:pt x="2927" y="8608"/>
                      <a:pt x="2927" y="8608"/>
                      <a:pt x="2927" y="8608"/>
                    </a:cubicBezTo>
                    <a:cubicBezTo>
                      <a:pt x="2927" y="8608"/>
                      <a:pt x="2927" y="8608"/>
                      <a:pt x="2927" y="8608"/>
                    </a:cubicBezTo>
                    <a:cubicBezTo>
                      <a:pt x="2927" y="8608"/>
                      <a:pt x="2927" y="8608"/>
                      <a:pt x="2927" y="8608"/>
                    </a:cubicBezTo>
                    <a:cubicBezTo>
                      <a:pt x="2927" y="8608"/>
                      <a:pt x="2927" y="8608"/>
                      <a:pt x="2927" y="8608"/>
                    </a:cubicBezTo>
                    <a:cubicBezTo>
                      <a:pt x="2927" y="8608"/>
                      <a:pt x="2927" y="8608"/>
                      <a:pt x="2927" y="8608"/>
                    </a:cubicBezTo>
                    <a:cubicBezTo>
                      <a:pt x="2927" y="8608"/>
                      <a:pt x="2927" y="8608"/>
                      <a:pt x="2927" y="8608"/>
                    </a:cubicBezTo>
                    <a:cubicBezTo>
                      <a:pt x="2927" y="8608"/>
                      <a:pt x="2927" y="8608"/>
                      <a:pt x="2927" y="8608"/>
                    </a:cubicBezTo>
                    <a:cubicBezTo>
                      <a:pt x="2927" y="8608"/>
                      <a:pt x="2927" y="8608"/>
                      <a:pt x="2927" y="8608"/>
                    </a:cubicBezTo>
                    <a:cubicBezTo>
                      <a:pt x="2927" y="8608"/>
                      <a:pt x="2927" y="8608"/>
                      <a:pt x="2927" y="8608"/>
                    </a:cubicBezTo>
                    <a:cubicBezTo>
                      <a:pt x="2927" y="8608"/>
                      <a:pt x="2927" y="8608"/>
                      <a:pt x="2927" y="8608"/>
                    </a:cubicBezTo>
                    <a:cubicBezTo>
                      <a:pt x="2927" y="8608"/>
                      <a:pt x="2927" y="8608"/>
                      <a:pt x="2927" y="8608"/>
                    </a:cubicBezTo>
                    <a:cubicBezTo>
                      <a:pt x="2927" y="8608"/>
                      <a:pt x="2927" y="8608"/>
                      <a:pt x="2927" y="8608"/>
                    </a:cubicBezTo>
                    <a:cubicBezTo>
                      <a:pt x="2927" y="8608"/>
                      <a:pt x="2927" y="8608"/>
                      <a:pt x="2927" y="8608"/>
                    </a:cubicBezTo>
                    <a:cubicBezTo>
                      <a:pt x="2927" y="8608"/>
                      <a:pt x="2927" y="8608"/>
                      <a:pt x="2927" y="8608"/>
                    </a:cubicBezTo>
                    <a:cubicBezTo>
                      <a:pt x="2927" y="8608"/>
                      <a:pt x="2927" y="8608"/>
                      <a:pt x="2927" y="8608"/>
                    </a:cubicBezTo>
                    <a:cubicBezTo>
                      <a:pt x="2927" y="8689"/>
                      <a:pt x="2927" y="8689"/>
                      <a:pt x="2927" y="8689"/>
                    </a:cubicBezTo>
                    <a:cubicBezTo>
                      <a:pt x="2927" y="8689"/>
                      <a:pt x="2927" y="8689"/>
                      <a:pt x="2927" y="8689"/>
                    </a:cubicBezTo>
                    <a:cubicBezTo>
                      <a:pt x="2927" y="8689"/>
                      <a:pt x="2927" y="8689"/>
                      <a:pt x="2927" y="8689"/>
                    </a:cubicBezTo>
                    <a:cubicBezTo>
                      <a:pt x="2927" y="8689"/>
                      <a:pt x="2927" y="8689"/>
                      <a:pt x="2927" y="8689"/>
                    </a:cubicBezTo>
                    <a:cubicBezTo>
                      <a:pt x="2927" y="8689"/>
                      <a:pt x="2927" y="8689"/>
                      <a:pt x="2927" y="8689"/>
                    </a:cubicBezTo>
                    <a:cubicBezTo>
                      <a:pt x="2927" y="8689"/>
                      <a:pt x="2927" y="8689"/>
                      <a:pt x="2927" y="8689"/>
                    </a:cubicBezTo>
                    <a:cubicBezTo>
                      <a:pt x="2927" y="8689"/>
                      <a:pt x="2927" y="8689"/>
                      <a:pt x="2927" y="8689"/>
                    </a:cubicBezTo>
                    <a:cubicBezTo>
                      <a:pt x="2927" y="8689"/>
                      <a:pt x="2927" y="8689"/>
                      <a:pt x="2927" y="8689"/>
                    </a:cubicBezTo>
                    <a:cubicBezTo>
                      <a:pt x="2927" y="8689"/>
                      <a:pt x="2927" y="8689"/>
                      <a:pt x="2927" y="8689"/>
                    </a:cubicBezTo>
                    <a:cubicBezTo>
                      <a:pt x="2927" y="8689"/>
                      <a:pt x="2927" y="8689"/>
                      <a:pt x="2927" y="8689"/>
                    </a:cubicBezTo>
                    <a:cubicBezTo>
                      <a:pt x="2927" y="8689"/>
                      <a:pt x="2927" y="8689"/>
                      <a:pt x="2927" y="8689"/>
                    </a:cubicBezTo>
                    <a:cubicBezTo>
                      <a:pt x="2927" y="8689"/>
                      <a:pt x="2927" y="8689"/>
                      <a:pt x="2927" y="8689"/>
                    </a:cubicBezTo>
                    <a:cubicBezTo>
                      <a:pt x="2927" y="8689"/>
                      <a:pt x="2927" y="8689"/>
                      <a:pt x="2927" y="8689"/>
                    </a:cubicBezTo>
                    <a:cubicBezTo>
                      <a:pt x="2927" y="8689"/>
                      <a:pt x="2927" y="8689"/>
                      <a:pt x="2927" y="8689"/>
                    </a:cubicBezTo>
                    <a:cubicBezTo>
                      <a:pt x="2927" y="8689"/>
                      <a:pt x="2927" y="8689"/>
                      <a:pt x="2927" y="8689"/>
                    </a:cubicBezTo>
                    <a:cubicBezTo>
                      <a:pt x="2927" y="8689"/>
                      <a:pt x="2927" y="8689"/>
                      <a:pt x="2927" y="8689"/>
                    </a:cubicBezTo>
                    <a:cubicBezTo>
                      <a:pt x="2927" y="8689"/>
                      <a:pt x="2927" y="8689"/>
                      <a:pt x="2927" y="8689"/>
                    </a:cubicBezTo>
                    <a:cubicBezTo>
                      <a:pt x="2927" y="8689"/>
                      <a:pt x="2927" y="8689"/>
                      <a:pt x="2927" y="8689"/>
                    </a:cubicBezTo>
                    <a:cubicBezTo>
                      <a:pt x="2927" y="8689"/>
                      <a:pt x="2927" y="8689"/>
                      <a:pt x="2927" y="8689"/>
                    </a:cubicBezTo>
                    <a:cubicBezTo>
                      <a:pt x="2927" y="8689"/>
                      <a:pt x="2927" y="8689"/>
                      <a:pt x="2927" y="8689"/>
                    </a:cubicBezTo>
                    <a:cubicBezTo>
                      <a:pt x="2927" y="8770"/>
                      <a:pt x="2927" y="8770"/>
                      <a:pt x="2927" y="8770"/>
                    </a:cubicBezTo>
                    <a:cubicBezTo>
                      <a:pt x="2927" y="8770"/>
                      <a:pt x="2927" y="8770"/>
                      <a:pt x="2927" y="8770"/>
                    </a:cubicBezTo>
                    <a:cubicBezTo>
                      <a:pt x="2927" y="8770"/>
                      <a:pt x="2927" y="8770"/>
                      <a:pt x="2927" y="8770"/>
                    </a:cubicBezTo>
                    <a:cubicBezTo>
                      <a:pt x="2927" y="8770"/>
                      <a:pt x="2927" y="8770"/>
                      <a:pt x="2927" y="8770"/>
                    </a:cubicBezTo>
                    <a:cubicBezTo>
                      <a:pt x="2927" y="8770"/>
                      <a:pt x="2927" y="8770"/>
                      <a:pt x="2927" y="8770"/>
                    </a:cubicBezTo>
                    <a:cubicBezTo>
                      <a:pt x="2927" y="8770"/>
                      <a:pt x="2927" y="8770"/>
                      <a:pt x="2927" y="8770"/>
                    </a:cubicBezTo>
                    <a:cubicBezTo>
                      <a:pt x="2927" y="8770"/>
                      <a:pt x="2927" y="8770"/>
                      <a:pt x="2927" y="8770"/>
                    </a:cubicBezTo>
                    <a:cubicBezTo>
                      <a:pt x="2927" y="8770"/>
                      <a:pt x="2927" y="8770"/>
                      <a:pt x="2927" y="8770"/>
                    </a:cubicBezTo>
                    <a:cubicBezTo>
                      <a:pt x="2927" y="8770"/>
                      <a:pt x="2927" y="8770"/>
                      <a:pt x="2927" y="8770"/>
                    </a:cubicBezTo>
                    <a:cubicBezTo>
                      <a:pt x="2927" y="8770"/>
                      <a:pt x="2927" y="8770"/>
                      <a:pt x="2927" y="8770"/>
                    </a:cubicBezTo>
                    <a:cubicBezTo>
                      <a:pt x="2927" y="8770"/>
                      <a:pt x="2927" y="8770"/>
                      <a:pt x="2927" y="8770"/>
                    </a:cubicBezTo>
                    <a:cubicBezTo>
                      <a:pt x="2927" y="8770"/>
                      <a:pt x="2927" y="8770"/>
                      <a:pt x="2927" y="8770"/>
                    </a:cubicBezTo>
                    <a:cubicBezTo>
                      <a:pt x="2927" y="8770"/>
                      <a:pt x="2927" y="8770"/>
                      <a:pt x="2927" y="8770"/>
                    </a:cubicBezTo>
                    <a:cubicBezTo>
                      <a:pt x="2927" y="8851"/>
                      <a:pt x="2927" y="8851"/>
                      <a:pt x="2868" y="8851"/>
                    </a:cubicBezTo>
                    <a:cubicBezTo>
                      <a:pt x="2751" y="8932"/>
                      <a:pt x="2693" y="9095"/>
                      <a:pt x="2693" y="9095"/>
                    </a:cubicBezTo>
                    <a:cubicBezTo>
                      <a:pt x="2693" y="9663"/>
                      <a:pt x="2693" y="9663"/>
                      <a:pt x="2693" y="9663"/>
                    </a:cubicBezTo>
                    <a:cubicBezTo>
                      <a:pt x="2634" y="9826"/>
                      <a:pt x="2634" y="9826"/>
                      <a:pt x="2634" y="9826"/>
                    </a:cubicBezTo>
                    <a:cubicBezTo>
                      <a:pt x="2517" y="10069"/>
                      <a:pt x="2517" y="10069"/>
                      <a:pt x="2517" y="10069"/>
                    </a:cubicBezTo>
                    <a:cubicBezTo>
                      <a:pt x="2576" y="10394"/>
                      <a:pt x="2576" y="10394"/>
                      <a:pt x="2576" y="10394"/>
                    </a:cubicBezTo>
                    <a:cubicBezTo>
                      <a:pt x="2576" y="10394"/>
                      <a:pt x="2576" y="10394"/>
                      <a:pt x="2576" y="10394"/>
                    </a:cubicBezTo>
                    <a:cubicBezTo>
                      <a:pt x="2459" y="10638"/>
                      <a:pt x="2459" y="10638"/>
                      <a:pt x="2459" y="10638"/>
                    </a:cubicBezTo>
                    <a:cubicBezTo>
                      <a:pt x="2517" y="11044"/>
                      <a:pt x="2517" y="11044"/>
                      <a:pt x="2517" y="11044"/>
                    </a:cubicBezTo>
                    <a:cubicBezTo>
                      <a:pt x="2400" y="11287"/>
                      <a:pt x="2400" y="11287"/>
                      <a:pt x="2400" y="11287"/>
                    </a:cubicBezTo>
                    <a:cubicBezTo>
                      <a:pt x="2341" y="11368"/>
                      <a:pt x="2341" y="11368"/>
                      <a:pt x="2341" y="11368"/>
                    </a:cubicBezTo>
                    <a:cubicBezTo>
                      <a:pt x="2283" y="11612"/>
                      <a:pt x="2283" y="11612"/>
                      <a:pt x="2283" y="11612"/>
                    </a:cubicBezTo>
                    <a:cubicBezTo>
                      <a:pt x="2166" y="12018"/>
                      <a:pt x="2166" y="12018"/>
                      <a:pt x="2166" y="12018"/>
                    </a:cubicBezTo>
                    <a:cubicBezTo>
                      <a:pt x="1698" y="12586"/>
                      <a:pt x="1698" y="12586"/>
                      <a:pt x="1698" y="12586"/>
                    </a:cubicBezTo>
                    <a:cubicBezTo>
                      <a:pt x="1522" y="12505"/>
                      <a:pt x="1522" y="12505"/>
                      <a:pt x="1522" y="12505"/>
                    </a:cubicBezTo>
                    <a:cubicBezTo>
                      <a:pt x="1405" y="12586"/>
                      <a:pt x="1405" y="12586"/>
                      <a:pt x="1405" y="12586"/>
                    </a:cubicBezTo>
                    <a:cubicBezTo>
                      <a:pt x="1288" y="12749"/>
                      <a:pt x="1288" y="12749"/>
                      <a:pt x="1288" y="12749"/>
                    </a:cubicBezTo>
                    <a:cubicBezTo>
                      <a:pt x="1288" y="12749"/>
                      <a:pt x="1346" y="12749"/>
                      <a:pt x="1229" y="12911"/>
                    </a:cubicBezTo>
                    <a:cubicBezTo>
                      <a:pt x="1112" y="12992"/>
                      <a:pt x="878" y="13074"/>
                      <a:pt x="878" y="13074"/>
                    </a:cubicBezTo>
                    <a:cubicBezTo>
                      <a:pt x="761" y="13074"/>
                      <a:pt x="761" y="13074"/>
                      <a:pt x="761" y="13074"/>
                    </a:cubicBezTo>
                    <a:cubicBezTo>
                      <a:pt x="351" y="13074"/>
                      <a:pt x="351" y="13074"/>
                      <a:pt x="351" y="13074"/>
                    </a:cubicBezTo>
                    <a:cubicBezTo>
                      <a:pt x="351" y="13074"/>
                      <a:pt x="351" y="13074"/>
                      <a:pt x="351" y="13074"/>
                    </a:cubicBezTo>
                    <a:cubicBezTo>
                      <a:pt x="351" y="13074"/>
                      <a:pt x="351" y="13074"/>
                      <a:pt x="351" y="13074"/>
                    </a:cubicBezTo>
                    <a:cubicBezTo>
                      <a:pt x="351" y="13074"/>
                      <a:pt x="293" y="12992"/>
                      <a:pt x="234" y="13074"/>
                    </a:cubicBezTo>
                    <a:cubicBezTo>
                      <a:pt x="234" y="13074"/>
                      <a:pt x="176" y="13074"/>
                      <a:pt x="176" y="13074"/>
                    </a:cubicBezTo>
                    <a:cubicBezTo>
                      <a:pt x="176" y="13074"/>
                      <a:pt x="176" y="13074"/>
                      <a:pt x="176" y="13074"/>
                    </a:cubicBezTo>
                    <a:cubicBezTo>
                      <a:pt x="117" y="13074"/>
                      <a:pt x="117" y="13074"/>
                      <a:pt x="117" y="13074"/>
                    </a:cubicBezTo>
                    <a:cubicBezTo>
                      <a:pt x="117" y="13074"/>
                      <a:pt x="117" y="13074"/>
                      <a:pt x="117" y="13074"/>
                    </a:cubicBezTo>
                    <a:cubicBezTo>
                      <a:pt x="117" y="13074"/>
                      <a:pt x="117" y="13074"/>
                      <a:pt x="117" y="13074"/>
                    </a:cubicBezTo>
                    <a:cubicBezTo>
                      <a:pt x="117" y="13074"/>
                      <a:pt x="117" y="13074"/>
                      <a:pt x="117" y="13074"/>
                    </a:cubicBezTo>
                    <a:cubicBezTo>
                      <a:pt x="117" y="13074"/>
                      <a:pt x="117" y="13074"/>
                      <a:pt x="117" y="13074"/>
                    </a:cubicBezTo>
                    <a:cubicBezTo>
                      <a:pt x="117" y="13074"/>
                      <a:pt x="117" y="13074"/>
                      <a:pt x="117" y="13074"/>
                    </a:cubicBezTo>
                    <a:cubicBezTo>
                      <a:pt x="117" y="13074"/>
                      <a:pt x="117" y="13074"/>
                      <a:pt x="117" y="13074"/>
                    </a:cubicBezTo>
                    <a:cubicBezTo>
                      <a:pt x="117" y="13074"/>
                      <a:pt x="117" y="13074"/>
                      <a:pt x="117" y="13074"/>
                    </a:cubicBezTo>
                    <a:cubicBezTo>
                      <a:pt x="117" y="13074"/>
                      <a:pt x="117" y="13074"/>
                      <a:pt x="117" y="13074"/>
                    </a:cubicBezTo>
                    <a:cubicBezTo>
                      <a:pt x="59" y="13074"/>
                      <a:pt x="59" y="13074"/>
                      <a:pt x="59" y="13074"/>
                    </a:cubicBezTo>
                    <a:cubicBezTo>
                      <a:pt x="59" y="13074"/>
                      <a:pt x="59" y="13074"/>
                      <a:pt x="59" y="13074"/>
                    </a:cubicBezTo>
                    <a:cubicBezTo>
                      <a:pt x="59" y="13074"/>
                      <a:pt x="59" y="13074"/>
                      <a:pt x="59" y="13074"/>
                    </a:cubicBezTo>
                    <a:cubicBezTo>
                      <a:pt x="59" y="13074"/>
                      <a:pt x="59" y="13074"/>
                      <a:pt x="59" y="13074"/>
                    </a:cubicBezTo>
                    <a:cubicBezTo>
                      <a:pt x="59" y="13074"/>
                      <a:pt x="59" y="13074"/>
                      <a:pt x="59" y="13074"/>
                    </a:cubicBezTo>
                    <a:cubicBezTo>
                      <a:pt x="59" y="13074"/>
                      <a:pt x="59" y="13074"/>
                      <a:pt x="59" y="13074"/>
                    </a:cubicBezTo>
                    <a:cubicBezTo>
                      <a:pt x="0" y="13074"/>
                      <a:pt x="0" y="13074"/>
                      <a:pt x="0" y="13074"/>
                    </a:cubicBezTo>
                    <a:cubicBezTo>
                      <a:pt x="0" y="13074"/>
                      <a:pt x="0" y="13074"/>
                      <a:pt x="0" y="13074"/>
                    </a:cubicBezTo>
                    <a:cubicBezTo>
                      <a:pt x="0" y="13074"/>
                      <a:pt x="0" y="13074"/>
                      <a:pt x="0" y="13074"/>
                    </a:cubicBezTo>
                    <a:cubicBezTo>
                      <a:pt x="0" y="13074"/>
                      <a:pt x="0" y="13074"/>
                      <a:pt x="0" y="13074"/>
                    </a:cubicBezTo>
                    <a:cubicBezTo>
                      <a:pt x="0" y="13074"/>
                      <a:pt x="0" y="13074"/>
                      <a:pt x="0" y="13074"/>
                    </a:cubicBezTo>
                    <a:cubicBezTo>
                      <a:pt x="0" y="13074"/>
                      <a:pt x="0" y="13074"/>
                      <a:pt x="0" y="13074"/>
                    </a:cubicBezTo>
                    <a:cubicBezTo>
                      <a:pt x="0" y="13074"/>
                      <a:pt x="0" y="13074"/>
                      <a:pt x="0" y="13074"/>
                    </a:cubicBezTo>
                    <a:cubicBezTo>
                      <a:pt x="0" y="13074"/>
                      <a:pt x="0" y="13074"/>
                      <a:pt x="0" y="13074"/>
                    </a:cubicBezTo>
                    <a:cubicBezTo>
                      <a:pt x="0" y="13074"/>
                      <a:pt x="0" y="13074"/>
                      <a:pt x="0" y="13074"/>
                    </a:cubicBezTo>
                    <a:cubicBezTo>
                      <a:pt x="0" y="13074"/>
                      <a:pt x="0" y="13074"/>
                      <a:pt x="0" y="13074"/>
                    </a:cubicBezTo>
                    <a:cubicBezTo>
                      <a:pt x="0" y="13074"/>
                      <a:pt x="0" y="13074"/>
                      <a:pt x="0" y="13074"/>
                    </a:cubicBezTo>
                    <a:cubicBezTo>
                      <a:pt x="0" y="13074"/>
                      <a:pt x="0" y="13074"/>
                      <a:pt x="0" y="13074"/>
                    </a:cubicBezTo>
                    <a:cubicBezTo>
                      <a:pt x="0" y="13074"/>
                      <a:pt x="59" y="13155"/>
                      <a:pt x="117" y="13155"/>
                    </a:cubicBezTo>
                    <a:cubicBezTo>
                      <a:pt x="234" y="13236"/>
                      <a:pt x="293" y="13480"/>
                      <a:pt x="351" y="13480"/>
                    </a:cubicBezTo>
                    <a:cubicBezTo>
                      <a:pt x="468" y="13561"/>
                      <a:pt x="585" y="13561"/>
                      <a:pt x="644" y="13561"/>
                    </a:cubicBezTo>
                    <a:cubicBezTo>
                      <a:pt x="702" y="13642"/>
                      <a:pt x="820" y="13723"/>
                      <a:pt x="820" y="13723"/>
                    </a:cubicBezTo>
                    <a:cubicBezTo>
                      <a:pt x="820" y="13723"/>
                      <a:pt x="1112" y="14129"/>
                      <a:pt x="1171" y="14129"/>
                    </a:cubicBezTo>
                    <a:cubicBezTo>
                      <a:pt x="1229" y="14129"/>
                      <a:pt x="1229" y="14129"/>
                      <a:pt x="1288" y="14292"/>
                    </a:cubicBezTo>
                    <a:cubicBezTo>
                      <a:pt x="1346" y="14373"/>
                      <a:pt x="1522" y="14292"/>
                      <a:pt x="1522" y="14292"/>
                    </a:cubicBezTo>
                    <a:cubicBezTo>
                      <a:pt x="1522" y="14292"/>
                      <a:pt x="1580" y="14535"/>
                      <a:pt x="1522" y="14617"/>
                    </a:cubicBezTo>
                    <a:cubicBezTo>
                      <a:pt x="1522" y="14698"/>
                      <a:pt x="1522" y="14941"/>
                      <a:pt x="1522" y="14941"/>
                    </a:cubicBezTo>
                    <a:cubicBezTo>
                      <a:pt x="1522" y="14941"/>
                      <a:pt x="1522" y="15023"/>
                      <a:pt x="1522" y="15104"/>
                    </a:cubicBezTo>
                    <a:cubicBezTo>
                      <a:pt x="1580" y="15266"/>
                      <a:pt x="1639" y="15266"/>
                      <a:pt x="1639" y="15429"/>
                    </a:cubicBezTo>
                    <a:cubicBezTo>
                      <a:pt x="1698" y="15510"/>
                      <a:pt x="1639" y="15510"/>
                      <a:pt x="1698" y="15591"/>
                    </a:cubicBezTo>
                    <a:cubicBezTo>
                      <a:pt x="1756" y="15672"/>
                      <a:pt x="1815" y="15835"/>
                      <a:pt x="1873" y="15835"/>
                    </a:cubicBezTo>
                    <a:cubicBezTo>
                      <a:pt x="1932" y="15835"/>
                      <a:pt x="1990" y="15835"/>
                      <a:pt x="2166" y="15916"/>
                    </a:cubicBezTo>
                    <a:cubicBezTo>
                      <a:pt x="2341" y="16078"/>
                      <a:pt x="2400" y="16078"/>
                      <a:pt x="2459" y="16159"/>
                    </a:cubicBezTo>
                    <a:cubicBezTo>
                      <a:pt x="2576" y="16241"/>
                      <a:pt x="2517" y="16159"/>
                      <a:pt x="2693" y="16241"/>
                    </a:cubicBezTo>
                    <a:cubicBezTo>
                      <a:pt x="2927" y="16322"/>
                      <a:pt x="2868" y="16241"/>
                      <a:pt x="2927" y="16322"/>
                    </a:cubicBezTo>
                    <a:cubicBezTo>
                      <a:pt x="2985" y="16322"/>
                      <a:pt x="2927" y="16241"/>
                      <a:pt x="3044" y="16322"/>
                    </a:cubicBezTo>
                    <a:cubicBezTo>
                      <a:pt x="3220" y="16322"/>
                      <a:pt x="3337" y="16403"/>
                      <a:pt x="3337" y="16403"/>
                    </a:cubicBezTo>
                    <a:cubicBezTo>
                      <a:pt x="3337" y="16565"/>
                      <a:pt x="3337" y="16565"/>
                      <a:pt x="3337" y="16565"/>
                    </a:cubicBezTo>
                    <a:cubicBezTo>
                      <a:pt x="3220" y="16890"/>
                      <a:pt x="3220" y="16890"/>
                      <a:pt x="3220" y="16890"/>
                    </a:cubicBezTo>
                    <a:cubicBezTo>
                      <a:pt x="3220" y="17134"/>
                      <a:pt x="3220" y="17134"/>
                      <a:pt x="3220" y="17134"/>
                    </a:cubicBezTo>
                    <a:cubicBezTo>
                      <a:pt x="3220" y="17134"/>
                      <a:pt x="3102" y="17134"/>
                      <a:pt x="3220" y="17215"/>
                    </a:cubicBezTo>
                    <a:cubicBezTo>
                      <a:pt x="3337" y="17296"/>
                      <a:pt x="3571" y="17377"/>
                      <a:pt x="3571" y="17377"/>
                    </a:cubicBezTo>
                    <a:cubicBezTo>
                      <a:pt x="3746" y="17540"/>
                      <a:pt x="3746" y="17540"/>
                      <a:pt x="3746" y="17540"/>
                    </a:cubicBezTo>
                    <a:cubicBezTo>
                      <a:pt x="3746" y="17540"/>
                      <a:pt x="3629" y="17783"/>
                      <a:pt x="3571" y="17865"/>
                    </a:cubicBezTo>
                    <a:cubicBezTo>
                      <a:pt x="3512" y="17865"/>
                      <a:pt x="3337" y="17865"/>
                      <a:pt x="3337" y="17865"/>
                    </a:cubicBezTo>
                    <a:cubicBezTo>
                      <a:pt x="3337" y="17865"/>
                      <a:pt x="3278" y="18108"/>
                      <a:pt x="3395" y="18108"/>
                    </a:cubicBezTo>
                    <a:cubicBezTo>
                      <a:pt x="3454" y="18189"/>
                      <a:pt x="3571" y="18189"/>
                      <a:pt x="3629" y="18189"/>
                    </a:cubicBezTo>
                    <a:cubicBezTo>
                      <a:pt x="3688" y="18189"/>
                      <a:pt x="3805" y="18271"/>
                      <a:pt x="3805" y="18271"/>
                    </a:cubicBezTo>
                    <a:cubicBezTo>
                      <a:pt x="3805" y="18271"/>
                      <a:pt x="3863" y="18271"/>
                      <a:pt x="3922" y="18352"/>
                    </a:cubicBezTo>
                    <a:cubicBezTo>
                      <a:pt x="3922" y="18514"/>
                      <a:pt x="3980" y="18595"/>
                      <a:pt x="4039" y="18595"/>
                    </a:cubicBezTo>
                    <a:cubicBezTo>
                      <a:pt x="4098" y="18595"/>
                      <a:pt x="4215" y="18595"/>
                      <a:pt x="4273" y="18595"/>
                    </a:cubicBezTo>
                    <a:cubicBezTo>
                      <a:pt x="4332" y="18595"/>
                      <a:pt x="4332" y="18514"/>
                      <a:pt x="4390" y="18514"/>
                    </a:cubicBezTo>
                    <a:cubicBezTo>
                      <a:pt x="4449" y="18595"/>
                      <a:pt x="4800" y="18514"/>
                      <a:pt x="4800" y="18514"/>
                    </a:cubicBezTo>
                    <a:cubicBezTo>
                      <a:pt x="4800" y="18514"/>
                      <a:pt x="4800" y="18514"/>
                      <a:pt x="4859" y="18677"/>
                    </a:cubicBezTo>
                    <a:cubicBezTo>
                      <a:pt x="4976" y="18920"/>
                      <a:pt x="5151" y="19002"/>
                      <a:pt x="5151" y="19002"/>
                    </a:cubicBezTo>
                    <a:cubicBezTo>
                      <a:pt x="5151" y="19002"/>
                      <a:pt x="5210" y="19083"/>
                      <a:pt x="5210" y="19002"/>
                    </a:cubicBezTo>
                    <a:cubicBezTo>
                      <a:pt x="5210" y="18920"/>
                      <a:pt x="5268" y="18839"/>
                      <a:pt x="5268" y="18839"/>
                    </a:cubicBezTo>
                    <a:cubicBezTo>
                      <a:pt x="5268" y="18839"/>
                      <a:pt x="5385" y="18595"/>
                      <a:pt x="5385" y="18514"/>
                    </a:cubicBezTo>
                    <a:cubicBezTo>
                      <a:pt x="5444" y="18433"/>
                      <a:pt x="5502" y="18189"/>
                      <a:pt x="5561" y="18189"/>
                    </a:cubicBezTo>
                    <a:cubicBezTo>
                      <a:pt x="5620" y="18108"/>
                      <a:pt x="5795" y="17946"/>
                      <a:pt x="5795" y="17946"/>
                    </a:cubicBezTo>
                    <a:cubicBezTo>
                      <a:pt x="5795" y="17946"/>
                      <a:pt x="5795" y="17865"/>
                      <a:pt x="5912" y="17946"/>
                    </a:cubicBezTo>
                    <a:cubicBezTo>
                      <a:pt x="5971" y="18108"/>
                      <a:pt x="6146" y="18271"/>
                      <a:pt x="6146" y="18271"/>
                    </a:cubicBezTo>
                    <a:cubicBezTo>
                      <a:pt x="6439" y="18271"/>
                      <a:pt x="6439" y="18271"/>
                      <a:pt x="6439" y="18271"/>
                    </a:cubicBezTo>
                    <a:cubicBezTo>
                      <a:pt x="6439" y="18271"/>
                      <a:pt x="6615" y="18352"/>
                      <a:pt x="6615" y="18433"/>
                    </a:cubicBezTo>
                    <a:cubicBezTo>
                      <a:pt x="6615" y="18514"/>
                      <a:pt x="6556" y="18514"/>
                      <a:pt x="6439" y="18595"/>
                    </a:cubicBezTo>
                    <a:cubicBezTo>
                      <a:pt x="6380" y="18595"/>
                      <a:pt x="6205" y="18352"/>
                      <a:pt x="6205" y="18433"/>
                    </a:cubicBezTo>
                    <a:cubicBezTo>
                      <a:pt x="6146" y="18514"/>
                      <a:pt x="6146" y="18677"/>
                      <a:pt x="6146" y="18677"/>
                    </a:cubicBezTo>
                    <a:cubicBezTo>
                      <a:pt x="5912" y="18839"/>
                      <a:pt x="5912" y="18839"/>
                      <a:pt x="5912" y="18839"/>
                    </a:cubicBezTo>
                    <a:cubicBezTo>
                      <a:pt x="5971" y="19002"/>
                      <a:pt x="5971" y="19002"/>
                      <a:pt x="5971" y="19002"/>
                    </a:cubicBezTo>
                    <a:cubicBezTo>
                      <a:pt x="5971" y="19002"/>
                      <a:pt x="6263" y="19164"/>
                      <a:pt x="6263" y="19245"/>
                    </a:cubicBezTo>
                    <a:cubicBezTo>
                      <a:pt x="6263" y="19326"/>
                      <a:pt x="6263" y="19489"/>
                      <a:pt x="6263" y="19489"/>
                    </a:cubicBezTo>
                    <a:cubicBezTo>
                      <a:pt x="6439" y="19570"/>
                      <a:pt x="6439" y="19570"/>
                      <a:pt x="6439" y="19570"/>
                    </a:cubicBezTo>
                    <a:cubicBezTo>
                      <a:pt x="6556" y="19489"/>
                      <a:pt x="6556" y="19489"/>
                      <a:pt x="6556" y="19489"/>
                    </a:cubicBezTo>
                    <a:cubicBezTo>
                      <a:pt x="6556" y="19814"/>
                      <a:pt x="6556" y="19814"/>
                      <a:pt x="6556" y="19814"/>
                    </a:cubicBezTo>
                    <a:cubicBezTo>
                      <a:pt x="6556" y="20138"/>
                      <a:pt x="6556" y="20138"/>
                      <a:pt x="6556" y="20138"/>
                    </a:cubicBezTo>
                    <a:cubicBezTo>
                      <a:pt x="6556" y="20138"/>
                      <a:pt x="6556" y="20138"/>
                      <a:pt x="6556" y="20138"/>
                    </a:cubicBezTo>
                    <a:cubicBezTo>
                      <a:pt x="6556" y="20138"/>
                      <a:pt x="6556" y="20138"/>
                      <a:pt x="6556" y="20138"/>
                    </a:cubicBezTo>
                    <a:cubicBezTo>
                      <a:pt x="6966" y="19976"/>
                      <a:pt x="7317" y="20301"/>
                      <a:pt x="7493" y="20301"/>
                    </a:cubicBezTo>
                    <a:cubicBezTo>
                      <a:pt x="7844" y="20382"/>
                      <a:pt x="7083" y="20950"/>
                      <a:pt x="7200" y="20950"/>
                    </a:cubicBezTo>
                    <a:cubicBezTo>
                      <a:pt x="7317" y="20869"/>
                      <a:pt x="7200" y="21356"/>
                      <a:pt x="7376" y="21438"/>
                    </a:cubicBezTo>
                    <a:cubicBezTo>
                      <a:pt x="7668" y="21519"/>
                      <a:pt x="7902" y="21194"/>
                      <a:pt x="8254" y="21194"/>
                    </a:cubicBezTo>
                    <a:cubicBezTo>
                      <a:pt x="8546" y="21113"/>
                      <a:pt x="8898" y="21356"/>
                      <a:pt x="9015" y="21194"/>
                    </a:cubicBezTo>
                    <a:cubicBezTo>
                      <a:pt x="9249" y="20788"/>
                      <a:pt x="10185" y="21600"/>
                      <a:pt x="10654" y="21194"/>
                    </a:cubicBezTo>
                    <a:cubicBezTo>
                      <a:pt x="10946" y="20869"/>
                      <a:pt x="12117" y="20707"/>
                      <a:pt x="12527" y="20707"/>
                    </a:cubicBezTo>
                    <a:cubicBezTo>
                      <a:pt x="13580" y="20626"/>
                      <a:pt x="13639" y="20626"/>
                      <a:pt x="14107" y="20220"/>
                    </a:cubicBezTo>
                    <a:cubicBezTo>
                      <a:pt x="14107" y="20220"/>
                      <a:pt x="14400" y="19326"/>
                      <a:pt x="14576" y="18920"/>
                    </a:cubicBezTo>
                    <a:cubicBezTo>
                      <a:pt x="14693" y="18595"/>
                      <a:pt x="15044" y="18433"/>
                      <a:pt x="15395" y="18108"/>
                    </a:cubicBezTo>
                    <a:cubicBezTo>
                      <a:pt x="15688" y="17783"/>
                      <a:pt x="16449" y="17459"/>
                      <a:pt x="16624" y="17377"/>
                    </a:cubicBezTo>
                    <a:cubicBezTo>
                      <a:pt x="16800" y="17377"/>
                      <a:pt x="18029" y="17459"/>
                      <a:pt x="18029" y="17459"/>
                    </a:cubicBezTo>
                    <a:cubicBezTo>
                      <a:pt x="18673" y="17215"/>
                      <a:pt x="18673" y="17215"/>
                      <a:pt x="18673" y="17215"/>
                    </a:cubicBezTo>
                    <a:cubicBezTo>
                      <a:pt x="18673" y="17215"/>
                      <a:pt x="18790" y="17865"/>
                      <a:pt x="18966" y="17946"/>
                    </a:cubicBezTo>
                    <a:cubicBezTo>
                      <a:pt x="19727" y="18108"/>
                      <a:pt x="20195" y="18027"/>
                      <a:pt x="20254" y="17459"/>
                    </a:cubicBezTo>
                    <a:cubicBezTo>
                      <a:pt x="20312" y="17053"/>
                      <a:pt x="20020" y="16322"/>
                      <a:pt x="19961" y="15753"/>
                    </a:cubicBezTo>
                    <a:cubicBezTo>
                      <a:pt x="19902" y="15104"/>
                      <a:pt x="20137" y="14454"/>
                      <a:pt x="20137" y="13886"/>
                    </a:cubicBezTo>
                    <a:cubicBezTo>
                      <a:pt x="20137" y="13805"/>
                      <a:pt x="20020" y="13642"/>
                      <a:pt x="20371" y="12992"/>
                    </a:cubicBezTo>
                    <a:cubicBezTo>
                      <a:pt x="20663" y="12343"/>
                      <a:pt x="21483" y="12668"/>
                      <a:pt x="21600" y="12262"/>
                    </a:cubicBezTo>
                    <a:cubicBezTo>
                      <a:pt x="21249" y="9988"/>
                      <a:pt x="21249" y="9988"/>
                      <a:pt x="21249" y="9988"/>
                    </a:cubicBezTo>
                    <a:cubicBezTo>
                      <a:pt x="21190" y="9988"/>
                      <a:pt x="21190" y="9988"/>
                      <a:pt x="21190" y="9988"/>
                    </a:cubicBezTo>
                    <a:cubicBezTo>
                      <a:pt x="21132" y="9988"/>
                      <a:pt x="21132" y="9988"/>
                      <a:pt x="21132" y="9988"/>
                    </a:cubicBezTo>
                    <a:cubicBezTo>
                      <a:pt x="21015" y="9907"/>
                      <a:pt x="21015" y="9907"/>
                      <a:pt x="21015" y="9907"/>
                    </a:cubicBezTo>
                    <a:cubicBezTo>
                      <a:pt x="20898" y="9907"/>
                      <a:pt x="20898" y="9907"/>
                      <a:pt x="20898" y="9907"/>
                    </a:cubicBezTo>
                    <a:cubicBezTo>
                      <a:pt x="20780" y="9826"/>
                      <a:pt x="20780" y="9826"/>
                      <a:pt x="20780" y="9826"/>
                    </a:cubicBezTo>
                    <a:cubicBezTo>
                      <a:pt x="20663" y="9744"/>
                      <a:pt x="20663" y="9744"/>
                      <a:pt x="20663" y="9744"/>
                    </a:cubicBezTo>
                    <a:cubicBezTo>
                      <a:pt x="20546" y="9744"/>
                      <a:pt x="20546" y="9744"/>
                      <a:pt x="20546" y="9744"/>
                    </a:cubicBezTo>
                    <a:cubicBezTo>
                      <a:pt x="20546" y="9744"/>
                      <a:pt x="20546" y="9744"/>
                      <a:pt x="20546" y="9744"/>
                    </a:cubicBezTo>
                    <a:cubicBezTo>
                      <a:pt x="20488" y="9744"/>
                      <a:pt x="20488" y="9744"/>
                      <a:pt x="20488" y="9744"/>
                    </a:cubicBezTo>
                    <a:cubicBezTo>
                      <a:pt x="20078" y="9663"/>
                      <a:pt x="19551" y="10962"/>
                      <a:pt x="19551" y="10962"/>
                    </a:cubicBezTo>
                    <a:cubicBezTo>
                      <a:pt x="19317" y="11531"/>
                      <a:pt x="19317" y="11531"/>
                      <a:pt x="19317" y="11531"/>
                    </a:cubicBezTo>
                    <a:cubicBezTo>
                      <a:pt x="18732" y="11368"/>
                      <a:pt x="18146" y="11287"/>
                      <a:pt x="17737" y="10638"/>
                    </a:cubicBezTo>
                    <a:cubicBezTo>
                      <a:pt x="17737" y="10394"/>
                      <a:pt x="17737" y="10394"/>
                      <a:pt x="17737" y="10394"/>
                    </a:cubicBezTo>
                    <a:cubicBezTo>
                      <a:pt x="17737" y="10394"/>
                      <a:pt x="17737" y="10394"/>
                      <a:pt x="17737" y="10394"/>
                    </a:cubicBezTo>
                    <a:cubicBezTo>
                      <a:pt x="17737" y="10394"/>
                      <a:pt x="17737" y="10394"/>
                      <a:pt x="17737" y="10394"/>
                    </a:cubicBezTo>
                    <a:cubicBezTo>
                      <a:pt x="17678" y="10313"/>
                      <a:pt x="17678" y="10313"/>
                      <a:pt x="17678" y="10313"/>
                    </a:cubicBezTo>
                    <a:cubicBezTo>
                      <a:pt x="17678" y="10313"/>
                      <a:pt x="17620" y="10313"/>
                      <a:pt x="17620" y="10313"/>
                    </a:cubicBezTo>
                    <a:cubicBezTo>
                      <a:pt x="17561" y="10313"/>
                      <a:pt x="17502" y="10232"/>
                      <a:pt x="17502" y="10232"/>
                    </a:cubicBezTo>
                    <a:cubicBezTo>
                      <a:pt x="17561" y="10069"/>
                      <a:pt x="17561" y="10069"/>
                      <a:pt x="17561" y="10069"/>
                    </a:cubicBezTo>
                    <a:cubicBezTo>
                      <a:pt x="17561" y="10069"/>
                      <a:pt x="17620" y="9988"/>
                      <a:pt x="17620" y="9988"/>
                    </a:cubicBezTo>
                    <a:cubicBezTo>
                      <a:pt x="17678" y="9988"/>
                      <a:pt x="17620" y="9988"/>
                      <a:pt x="17620" y="9907"/>
                    </a:cubicBezTo>
                    <a:cubicBezTo>
                      <a:pt x="17620" y="9907"/>
                      <a:pt x="17620" y="9744"/>
                      <a:pt x="17620" y="9663"/>
                    </a:cubicBezTo>
                    <a:cubicBezTo>
                      <a:pt x="17561" y="9582"/>
                      <a:pt x="17561" y="9582"/>
                      <a:pt x="17561" y="9582"/>
                    </a:cubicBezTo>
                    <a:cubicBezTo>
                      <a:pt x="17561" y="9582"/>
                      <a:pt x="17502" y="9420"/>
                      <a:pt x="17444" y="9338"/>
                    </a:cubicBezTo>
                    <a:cubicBezTo>
                      <a:pt x="17385" y="9338"/>
                      <a:pt x="17444" y="9257"/>
                      <a:pt x="17444" y="9257"/>
                    </a:cubicBezTo>
                    <a:cubicBezTo>
                      <a:pt x="17385" y="9176"/>
                      <a:pt x="17444" y="9176"/>
                      <a:pt x="17444" y="9095"/>
                    </a:cubicBezTo>
                    <a:cubicBezTo>
                      <a:pt x="17444" y="9095"/>
                      <a:pt x="17385" y="8932"/>
                      <a:pt x="17385" y="8932"/>
                    </a:cubicBezTo>
                    <a:cubicBezTo>
                      <a:pt x="17385" y="8932"/>
                      <a:pt x="17268" y="8689"/>
                      <a:pt x="17210" y="8526"/>
                    </a:cubicBezTo>
                    <a:cubicBezTo>
                      <a:pt x="17210" y="8445"/>
                      <a:pt x="17210" y="8364"/>
                      <a:pt x="17210" y="8364"/>
                    </a:cubicBezTo>
                    <a:cubicBezTo>
                      <a:pt x="17268" y="8283"/>
                      <a:pt x="17151" y="8202"/>
                      <a:pt x="17151" y="8202"/>
                    </a:cubicBezTo>
                    <a:cubicBezTo>
                      <a:pt x="17151" y="8202"/>
                      <a:pt x="17151" y="8039"/>
                      <a:pt x="17151" y="8039"/>
                    </a:cubicBezTo>
                    <a:cubicBezTo>
                      <a:pt x="17151" y="8039"/>
                      <a:pt x="17151" y="7877"/>
                      <a:pt x="17151" y="7877"/>
                    </a:cubicBezTo>
                    <a:cubicBezTo>
                      <a:pt x="17210" y="7795"/>
                      <a:pt x="17151" y="7714"/>
                      <a:pt x="17151" y="7633"/>
                    </a:cubicBezTo>
                    <a:cubicBezTo>
                      <a:pt x="17151" y="7633"/>
                      <a:pt x="17034" y="7552"/>
                      <a:pt x="17034" y="7552"/>
                    </a:cubicBezTo>
                    <a:cubicBezTo>
                      <a:pt x="17093" y="7389"/>
                      <a:pt x="17093" y="7389"/>
                      <a:pt x="17093" y="7389"/>
                    </a:cubicBezTo>
                    <a:cubicBezTo>
                      <a:pt x="17093" y="7308"/>
                      <a:pt x="17093" y="7308"/>
                      <a:pt x="17093" y="7308"/>
                    </a:cubicBezTo>
                    <a:cubicBezTo>
                      <a:pt x="17093" y="7308"/>
                      <a:pt x="17151" y="7146"/>
                      <a:pt x="17151" y="7146"/>
                    </a:cubicBezTo>
                    <a:cubicBezTo>
                      <a:pt x="17210" y="7065"/>
                      <a:pt x="17151" y="6983"/>
                      <a:pt x="17093" y="6983"/>
                    </a:cubicBezTo>
                    <a:cubicBezTo>
                      <a:pt x="17034" y="6983"/>
                      <a:pt x="17093" y="6902"/>
                      <a:pt x="17093" y="6902"/>
                    </a:cubicBezTo>
                    <a:cubicBezTo>
                      <a:pt x="17151" y="6740"/>
                      <a:pt x="17151" y="6740"/>
                      <a:pt x="17151" y="6740"/>
                    </a:cubicBezTo>
                    <a:cubicBezTo>
                      <a:pt x="17093" y="6496"/>
                      <a:pt x="17093" y="6496"/>
                      <a:pt x="17093" y="6496"/>
                    </a:cubicBezTo>
                    <a:cubicBezTo>
                      <a:pt x="17093" y="6415"/>
                      <a:pt x="17093" y="6415"/>
                      <a:pt x="17093" y="6415"/>
                    </a:cubicBezTo>
                    <a:cubicBezTo>
                      <a:pt x="17093" y="6415"/>
                      <a:pt x="17034" y="6253"/>
                      <a:pt x="17034" y="6253"/>
                    </a:cubicBezTo>
                    <a:cubicBezTo>
                      <a:pt x="17034" y="6171"/>
                      <a:pt x="16976" y="6009"/>
                      <a:pt x="16976" y="6009"/>
                    </a:cubicBezTo>
                    <a:cubicBezTo>
                      <a:pt x="16976" y="6009"/>
                      <a:pt x="16976" y="5928"/>
                      <a:pt x="16976" y="5928"/>
                    </a:cubicBezTo>
                    <a:cubicBezTo>
                      <a:pt x="16976" y="5847"/>
                      <a:pt x="16976" y="5847"/>
                      <a:pt x="16976" y="5847"/>
                    </a:cubicBezTo>
                    <a:cubicBezTo>
                      <a:pt x="16976" y="5765"/>
                      <a:pt x="16917" y="5684"/>
                      <a:pt x="16859" y="5603"/>
                    </a:cubicBezTo>
                    <a:cubicBezTo>
                      <a:pt x="16800" y="5441"/>
                      <a:pt x="16800" y="5441"/>
                      <a:pt x="16800" y="5441"/>
                    </a:cubicBezTo>
                    <a:cubicBezTo>
                      <a:pt x="16800" y="5441"/>
                      <a:pt x="16683" y="5278"/>
                      <a:pt x="16624" y="5197"/>
                    </a:cubicBezTo>
                    <a:cubicBezTo>
                      <a:pt x="16624" y="5035"/>
                      <a:pt x="16624" y="5035"/>
                      <a:pt x="16566" y="4953"/>
                    </a:cubicBezTo>
                    <a:cubicBezTo>
                      <a:pt x="16566" y="4791"/>
                      <a:pt x="16449" y="4629"/>
                      <a:pt x="16390" y="4629"/>
                    </a:cubicBezTo>
                    <a:cubicBezTo>
                      <a:pt x="16390" y="4629"/>
                      <a:pt x="16332" y="4385"/>
                      <a:pt x="16332" y="4304"/>
                    </a:cubicBezTo>
                    <a:cubicBezTo>
                      <a:pt x="16273" y="4304"/>
                      <a:pt x="16156" y="4223"/>
                      <a:pt x="16156" y="4223"/>
                    </a:cubicBezTo>
                    <a:cubicBezTo>
                      <a:pt x="16098" y="4223"/>
                      <a:pt x="15980" y="4141"/>
                      <a:pt x="15980" y="4141"/>
                    </a:cubicBezTo>
                    <a:cubicBezTo>
                      <a:pt x="15805" y="4060"/>
                      <a:pt x="15805" y="4060"/>
                      <a:pt x="15805" y="4060"/>
                    </a:cubicBezTo>
                    <a:cubicBezTo>
                      <a:pt x="15629" y="3817"/>
                      <a:pt x="15629" y="3817"/>
                      <a:pt x="15629" y="3817"/>
                    </a:cubicBezTo>
                    <a:cubicBezTo>
                      <a:pt x="15629" y="3817"/>
                      <a:pt x="15571" y="3817"/>
                      <a:pt x="15512" y="3735"/>
                    </a:cubicBezTo>
                    <a:cubicBezTo>
                      <a:pt x="15512" y="3735"/>
                      <a:pt x="15454" y="3573"/>
                      <a:pt x="15454" y="3573"/>
                    </a:cubicBezTo>
                    <a:cubicBezTo>
                      <a:pt x="15395" y="3411"/>
                      <a:pt x="15395" y="3411"/>
                      <a:pt x="15395" y="3411"/>
                    </a:cubicBezTo>
                    <a:cubicBezTo>
                      <a:pt x="15044" y="3248"/>
                      <a:pt x="15044" y="3248"/>
                      <a:pt x="15044" y="3248"/>
                    </a:cubicBezTo>
                    <a:cubicBezTo>
                      <a:pt x="15044" y="3248"/>
                      <a:pt x="14985" y="3086"/>
                      <a:pt x="14985" y="3086"/>
                    </a:cubicBezTo>
                    <a:cubicBezTo>
                      <a:pt x="14985" y="3005"/>
                      <a:pt x="14927" y="3005"/>
                      <a:pt x="14927" y="2923"/>
                    </a:cubicBezTo>
                    <a:cubicBezTo>
                      <a:pt x="14927" y="2842"/>
                      <a:pt x="14868" y="2842"/>
                      <a:pt x="14868" y="2761"/>
                    </a:cubicBezTo>
                    <a:cubicBezTo>
                      <a:pt x="14868" y="2680"/>
                      <a:pt x="14810" y="2680"/>
                      <a:pt x="14810" y="2680"/>
                    </a:cubicBezTo>
                    <a:cubicBezTo>
                      <a:pt x="14751" y="2680"/>
                      <a:pt x="14693" y="2680"/>
                      <a:pt x="14693" y="2680"/>
                    </a:cubicBezTo>
                    <a:cubicBezTo>
                      <a:pt x="14693" y="2680"/>
                      <a:pt x="14634" y="2598"/>
                      <a:pt x="14634" y="2598"/>
                    </a:cubicBezTo>
                    <a:cubicBezTo>
                      <a:pt x="14634" y="2598"/>
                      <a:pt x="14517" y="2436"/>
                      <a:pt x="14459" y="2436"/>
                    </a:cubicBezTo>
                    <a:cubicBezTo>
                      <a:pt x="14459" y="2355"/>
                      <a:pt x="14459" y="2355"/>
                      <a:pt x="14459" y="2355"/>
                    </a:cubicBezTo>
                    <a:cubicBezTo>
                      <a:pt x="14459" y="2355"/>
                      <a:pt x="14459" y="2355"/>
                      <a:pt x="14400" y="2355"/>
                    </a:cubicBezTo>
                    <a:cubicBezTo>
                      <a:pt x="14341" y="2355"/>
                      <a:pt x="14341" y="2355"/>
                      <a:pt x="14341" y="2274"/>
                    </a:cubicBezTo>
                    <a:cubicBezTo>
                      <a:pt x="14283" y="2274"/>
                      <a:pt x="14283" y="2111"/>
                      <a:pt x="14224" y="2111"/>
                    </a:cubicBezTo>
                    <a:cubicBezTo>
                      <a:pt x="14224" y="2111"/>
                      <a:pt x="14224" y="2111"/>
                      <a:pt x="14166" y="2111"/>
                    </a:cubicBezTo>
                    <a:cubicBezTo>
                      <a:pt x="14107" y="2111"/>
                      <a:pt x="14049" y="1949"/>
                      <a:pt x="14049" y="1949"/>
                    </a:cubicBezTo>
                    <a:cubicBezTo>
                      <a:pt x="13990" y="1949"/>
                      <a:pt x="14049" y="1868"/>
                      <a:pt x="14049" y="1786"/>
                    </a:cubicBezTo>
                    <a:cubicBezTo>
                      <a:pt x="14049" y="1705"/>
                      <a:pt x="13990" y="1705"/>
                      <a:pt x="13990" y="1705"/>
                    </a:cubicBezTo>
                    <a:cubicBezTo>
                      <a:pt x="13990" y="1705"/>
                      <a:pt x="13990" y="1705"/>
                      <a:pt x="13990" y="1705"/>
                    </a:cubicBezTo>
                    <a:cubicBezTo>
                      <a:pt x="13990" y="1705"/>
                      <a:pt x="13932" y="1705"/>
                      <a:pt x="13932" y="1624"/>
                    </a:cubicBezTo>
                    <a:cubicBezTo>
                      <a:pt x="13932" y="1624"/>
                      <a:pt x="13873" y="1543"/>
                      <a:pt x="13873" y="1462"/>
                    </a:cubicBezTo>
                    <a:cubicBezTo>
                      <a:pt x="13873" y="1380"/>
                      <a:pt x="13873" y="1380"/>
                      <a:pt x="13873" y="1380"/>
                    </a:cubicBezTo>
                    <a:cubicBezTo>
                      <a:pt x="13873" y="1380"/>
                      <a:pt x="13815" y="1299"/>
                      <a:pt x="13815" y="1299"/>
                    </a:cubicBezTo>
                    <a:cubicBezTo>
                      <a:pt x="13756" y="1218"/>
                      <a:pt x="13756" y="1218"/>
                      <a:pt x="13756" y="1218"/>
                    </a:cubicBezTo>
                    <a:cubicBezTo>
                      <a:pt x="13756" y="1137"/>
                      <a:pt x="13756" y="1137"/>
                      <a:pt x="13756" y="1137"/>
                    </a:cubicBezTo>
                    <a:cubicBezTo>
                      <a:pt x="13698" y="1137"/>
                      <a:pt x="13698" y="1137"/>
                      <a:pt x="13698" y="1137"/>
                    </a:cubicBezTo>
                    <a:cubicBezTo>
                      <a:pt x="13639" y="1137"/>
                      <a:pt x="13639" y="1056"/>
                      <a:pt x="13639" y="974"/>
                    </a:cubicBezTo>
                    <a:cubicBezTo>
                      <a:pt x="13639" y="974"/>
                      <a:pt x="13639" y="974"/>
                      <a:pt x="13639" y="974"/>
                    </a:cubicBezTo>
                    <a:cubicBezTo>
                      <a:pt x="13580" y="893"/>
                      <a:pt x="13580" y="893"/>
                      <a:pt x="13580" y="893"/>
                    </a:cubicBezTo>
                    <a:cubicBezTo>
                      <a:pt x="13522" y="812"/>
                      <a:pt x="13522" y="812"/>
                      <a:pt x="13522" y="812"/>
                    </a:cubicBezTo>
                    <a:cubicBezTo>
                      <a:pt x="13463" y="731"/>
                      <a:pt x="13463" y="731"/>
                      <a:pt x="13463" y="731"/>
                    </a:cubicBezTo>
                    <a:cubicBezTo>
                      <a:pt x="13463" y="731"/>
                      <a:pt x="13405" y="650"/>
                      <a:pt x="13405" y="650"/>
                    </a:cubicBezTo>
                    <a:cubicBezTo>
                      <a:pt x="13346" y="568"/>
                      <a:pt x="13288" y="487"/>
                      <a:pt x="13288" y="487"/>
                    </a:cubicBezTo>
                    <a:cubicBezTo>
                      <a:pt x="13288" y="487"/>
                      <a:pt x="13288" y="406"/>
                      <a:pt x="13288" y="406"/>
                    </a:cubicBezTo>
                    <a:cubicBezTo>
                      <a:pt x="13288" y="406"/>
                      <a:pt x="13229" y="406"/>
                      <a:pt x="13229" y="406"/>
                    </a:cubicBezTo>
                    <a:cubicBezTo>
                      <a:pt x="13112" y="406"/>
                      <a:pt x="13112" y="406"/>
                      <a:pt x="13112" y="406"/>
                    </a:cubicBezTo>
                    <a:cubicBezTo>
                      <a:pt x="13112" y="244"/>
                      <a:pt x="13112" y="244"/>
                      <a:pt x="13112" y="244"/>
                    </a:cubicBezTo>
                    <a:cubicBezTo>
                      <a:pt x="13112" y="244"/>
                      <a:pt x="13112" y="244"/>
                      <a:pt x="13054" y="244"/>
                    </a:cubicBezTo>
                    <a:cubicBezTo>
                      <a:pt x="12995" y="244"/>
                      <a:pt x="12995" y="162"/>
                      <a:pt x="12995" y="162"/>
                    </a:cubicBezTo>
                    <a:cubicBezTo>
                      <a:pt x="12995" y="81"/>
                      <a:pt x="12995" y="81"/>
                      <a:pt x="12995" y="81"/>
                    </a:cubicBezTo>
                    <a:cubicBezTo>
                      <a:pt x="12820" y="162"/>
                      <a:pt x="12820" y="162"/>
                      <a:pt x="12820" y="162"/>
                    </a:cubicBezTo>
                    <a:cubicBezTo>
                      <a:pt x="12820" y="162"/>
                      <a:pt x="12820" y="162"/>
                      <a:pt x="12820" y="162"/>
                    </a:cubicBezTo>
                    <a:cubicBezTo>
                      <a:pt x="12820" y="162"/>
                      <a:pt x="12702" y="81"/>
                      <a:pt x="12702" y="81"/>
                    </a:cubicBezTo>
                    <a:cubicBezTo>
                      <a:pt x="12702" y="0"/>
                      <a:pt x="12644" y="0"/>
                      <a:pt x="12644" y="0"/>
                    </a:cubicBezTo>
                    <a:cubicBezTo>
                      <a:pt x="12585" y="81"/>
                      <a:pt x="12585" y="81"/>
                      <a:pt x="12585" y="81"/>
                    </a:cubicBezTo>
                    <a:cubicBezTo>
                      <a:pt x="12468" y="81"/>
                      <a:pt x="12468" y="81"/>
                      <a:pt x="12468" y="81"/>
                    </a:cubicBezTo>
                    <a:cubicBezTo>
                      <a:pt x="12410" y="81"/>
                      <a:pt x="12410" y="81"/>
                      <a:pt x="12410" y="81"/>
                    </a:cubicBezTo>
                    <a:cubicBezTo>
                      <a:pt x="12351" y="0"/>
                      <a:pt x="12351" y="0"/>
                      <a:pt x="12351" y="0"/>
                    </a:cubicBezTo>
                    <a:cubicBezTo>
                      <a:pt x="12176" y="81"/>
                      <a:pt x="12117" y="81"/>
                      <a:pt x="12117" y="81"/>
                    </a:cubicBezTo>
                    <a:cubicBezTo>
                      <a:pt x="11941" y="162"/>
                      <a:pt x="11649" y="406"/>
                      <a:pt x="11649" y="568"/>
                    </a:cubicBezTo>
                    <a:cubicBezTo>
                      <a:pt x="11590" y="731"/>
                      <a:pt x="11649" y="1137"/>
                      <a:pt x="11532" y="1218"/>
                    </a:cubicBezTo>
                    <a:cubicBezTo>
                      <a:pt x="11356" y="1218"/>
                      <a:pt x="11180" y="1624"/>
                      <a:pt x="11122" y="1624"/>
                    </a:cubicBezTo>
                    <a:cubicBezTo>
                      <a:pt x="10595" y="2030"/>
                      <a:pt x="10595" y="2030"/>
                      <a:pt x="10595" y="2030"/>
                    </a:cubicBezTo>
                    <a:cubicBezTo>
                      <a:pt x="10595" y="2030"/>
                      <a:pt x="10185" y="2274"/>
                      <a:pt x="9951" y="2274"/>
                    </a:cubicBezTo>
                    <a:cubicBezTo>
                      <a:pt x="9717" y="2355"/>
                      <a:pt x="9541" y="2598"/>
                      <a:pt x="9541" y="2598"/>
                    </a:cubicBezTo>
                    <a:cubicBezTo>
                      <a:pt x="9249" y="3167"/>
                      <a:pt x="9249" y="3167"/>
                      <a:pt x="9249" y="3167"/>
                    </a:cubicBezTo>
                    <a:cubicBezTo>
                      <a:pt x="8780" y="3248"/>
                      <a:pt x="8780" y="3248"/>
                      <a:pt x="8780" y="3248"/>
                    </a:cubicBezTo>
                    <a:cubicBezTo>
                      <a:pt x="8546" y="2923"/>
                      <a:pt x="8546" y="2923"/>
                      <a:pt x="8546" y="2923"/>
                    </a:cubicBezTo>
                    <a:cubicBezTo>
                      <a:pt x="8312" y="3005"/>
                      <a:pt x="8312" y="3005"/>
                      <a:pt x="8312" y="3005"/>
                    </a:cubicBezTo>
                    <a:cubicBezTo>
                      <a:pt x="8254" y="2923"/>
                      <a:pt x="8254" y="2923"/>
                      <a:pt x="8254" y="2923"/>
                    </a:cubicBezTo>
                    <a:cubicBezTo>
                      <a:pt x="8137" y="3005"/>
                      <a:pt x="8137" y="3005"/>
                      <a:pt x="8137" y="3005"/>
                    </a:cubicBezTo>
                    <a:cubicBezTo>
                      <a:pt x="7434" y="2923"/>
                      <a:pt x="7434" y="2923"/>
                      <a:pt x="7434" y="2923"/>
                    </a:cubicBezTo>
                    <a:cubicBezTo>
                      <a:pt x="7083" y="3167"/>
                      <a:pt x="7083" y="3167"/>
                      <a:pt x="7083" y="3167"/>
                    </a:cubicBezTo>
                    <a:cubicBezTo>
                      <a:pt x="6439" y="3086"/>
                      <a:pt x="6439" y="3086"/>
                      <a:pt x="6439" y="3086"/>
                    </a:cubicBezTo>
                    <a:cubicBezTo>
                      <a:pt x="6439" y="3086"/>
                      <a:pt x="5971" y="3167"/>
                      <a:pt x="5854" y="3167"/>
                    </a:cubicBezTo>
                    <a:cubicBezTo>
                      <a:pt x="5678" y="3167"/>
                      <a:pt x="5678" y="3167"/>
                      <a:pt x="5678" y="3167"/>
                    </a:cubicBezTo>
                    <a:cubicBezTo>
                      <a:pt x="5561" y="3086"/>
                      <a:pt x="5444" y="2923"/>
                      <a:pt x="5444" y="2923"/>
                    </a:cubicBezTo>
                    <a:cubicBezTo>
                      <a:pt x="5444" y="2923"/>
                      <a:pt x="5210" y="3005"/>
                      <a:pt x="5151" y="3086"/>
                    </a:cubicBezTo>
                    <a:cubicBezTo>
                      <a:pt x="5093" y="3167"/>
                      <a:pt x="4859" y="3573"/>
                      <a:pt x="4859" y="3573"/>
                    </a:cubicBezTo>
                    <a:cubicBezTo>
                      <a:pt x="4859" y="3654"/>
                      <a:pt x="4859" y="3654"/>
                      <a:pt x="4859" y="3654"/>
                    </a:cubicBezTo>
                    <a:cubicBezTo>
                      <a:pt x="4976" y="4060"/>
                      <a:pt x="4976" y="4060"/>
                      <a:pt x="4976" y="4060"/>
                    </a:cubicBezTo>
                    <a:cubicBezTo>
                      <a:pt x="4741" y="4304"/>
                      <a:pt x="4741" y="4304"/>
                      <a:pt x="4741" y="4304"/>
                    </a:cubicBezTo>
                    <a:cubicBezTo>
                      <a:pt x="4741" y="4304"/>
                      <a:pt x="4741" y="4304"/>
                      <a:pt x="4741" y="4304"/>
                    </a:cubicBezTo>
                    <a:cubicBezTo>
                      <a:pt x="4741" y="4304"/>
                      <a:pt x="4741" y="4304"/>
                      <a:pt x="4741" y="4304"/>
                    </a:cubicBezTo>
                    <a:cubicBezTo>
                      <a:pt x="4741" y="4304"/>
                      <a:pt x="4741" y="4304"/>
                      <a:pt x="4741" y="4304"/>
                    </a:cubicBezTo>
                    <a:cubicBezTo>
                      <a:pt x="4741" y="4304"/>
                      <a:pt x="4741" y="4304"/>
                      <a:pt x="4741" y="4304"/>
                    </a:cubicBezTo>
                    <a:cubicBezTo>
                      <a:pt x="4741" y="4385"/>
                      <a:pt x="4741" y="4385"/>
                      <a:pt x="4741" y="4385"/>
                    </a:cubicBezTo>
                    <a:cubicBezTo>
                      <a:pt x="4741" y="4385"/>
                      <a:pt x="4741" y="4385"/>
                      <a:pt x="4741" y="4385"/>
                    </a:cubicBezTo>
                    <a:cubicBezTo>
                      <a:pt x="4741" y="4385"/>
                      <a:pt x="4741" y="4385"/>
                      <a:pt x="4741" y="4385"/>
                    </a:cubicBezTo>
                    <a:cubicBezTo>
                      <a:pt x="4741" y="4385"/>
                      <a:pt x="4741" y="4385"/>
                      <a:pt x="4741" y="4385"/>
                    </a:cubicBezTo>
                    <a:cubicBezTo>
                      <a:pt x="4741" y="4385"/>
                      <a:pt x="4741" y="4385"/>
                      <a:pt x="4741" y="4385"/>
                    </a:cubicBezTo>
                    <a:cubicBezTo>
                      <a:pt x="4741" y="4385"/>
                      <a:pt x="4741" y="4385"/>
                      <a:pt x="4741" y="4385"/>
                    </a:cubicBezTo>
                    <a:cubicBezTo>
                      <a:pt x="4741" y="4385"/>
                      <a:pt x="4741" y="4385"/>
                      <a:pt x="4741" y="4385"/>
                    </a:cubicBezTo>
                    <a:cubicBezTo>
                      <a:pt x="4741" y="4385"/>
                      <a:pt x="4741" y="4385"/>
                      <a:pt x="4741" y="4385"/>
                    </a:cubicBezTo>
                    <a:cubicBezTo>
                      <a:pt x="4741" y="4385"/>
                      <a:pt x="4741" y="4385"/>
                      <a:pt x="4741" y="4385"/>
                    </a:cubicBezTo>
                    <a:cubicBezTo>
                      <a:pt x="4741" y="4385"/>
                      <a:pt x="4741" y="4385"/>
                      <a:pt x="4741" y="4385"/>
                    </a:cubicBezTo>
                    <a:cubicBezTo>
                      <a:pt x="4741" y="4466"/>
                      <a:pt x="4683" y="4466"/>
                      <a:pt x="4624" y="4466"/>
                    </a:cubicBezTo>
                    <a:cubicBezTo>
                      <a:pt x="4624" y="4547"/>
                      <a:pt x="4566" y="4547"/>
                      <a:pt x="4507" y="4547"/>
                    </a:cubicBezTo>
                    <a:cubicBezTo>
                      <a:pt x="4507" y="4547"/>
                      <a:pt x="4507" y="4547"/>
                      <a:pt x="4507" y="4547"/>
                    </a:cubicBezTo>
                    <a:cubicBezTo>
                      <a:pt x="4507" y="4547"/>
                      <a:pt x="4507" y="4547"/>
                      <a:pt x="4507" y="4547"/>
                    </a:cubicBezTo>
                    <a:cubicBezTo>
                      <a:pt x="4507" y="4547"/>
                      <a:pt x="4507" y="4547"/>
                      <a:pt x="4507" y="4547"/>
                    </a:cubicBezTo>
                    <a:cubicBezTo>
                      <a:pt x="4507" y="4547"/>
                      <a:pt x="4507" y="4547"/>
                      <a:pt x="4507" y="4547"/>
                    </a:cubicBezTo>
                    <a:cubicBezTo>
                      <a:pt x="4507" y="4547"/>
                      <a:pt x="4507" y="4547"/>
                      <a:pt x="4507" y="4547"/>
                    </a:cubicBezTo>
                    <a:cubicBezTo>
                      <a:pt x="4507" y="4547"/>
                      <a:pt x="4507" y="4547"/>
                      <a:pt x="4507" y="4547"/>
                    </a:cubicBezTo>
                    <a:cubicBezTo>
                      <a:pt x="4507" y="4547"/>
                      <a:pt x="4507" y="4547"/>
                      <a:pt x="4507" y="4547"/>
                    </a:cubicBezTo>
                    <a:cubicBezTo>
                      <a:pt x="4507" y="4547"/>
                      <a:pt x="4507" y="4547"/>
                      <a:pt x="4507" y="4547"/>
                    </a:cubicBezTo>
                    <a:cubicBezTo>
                      <a:pt x="4507" y="4547"/>
                      <a:pt x="4507" y="4547"/>
                      <a:pt x="4507" y="4547"/>
                    </a:cubicBezTo>
                    <a:cubicBezTo>
                      <a:pt x="4507" y="4547"/>
                      <a:pt x="4507" y="4547"/>
                      <a:pt x="4507" y="4547"/>
                    </a:cubicBezTo>
                    <a:cubicBezTo>
                      <a:pt x="4507" y="4547"/>
                      <a:pt x="4507" y="4547"/>
                      <a:pt x="4507" y="4547"/>
                    </a:cubicBezTo>
                    <a:cubicBezTo>
                      <a:pt x="4507" y="4547"/>
                      <a:pt x="4507" y="4547"/>
                      <a:pt x="4507" y="4547"/>
                    </a:cubicBezTo>
                    <a:cubicBezTo>
                      <a:pt x="4507" y="4547"/>
                      <a:pt x="4507" y="4547"/>
                      <a:pt x="4507" y="4547"/>
                    </a:cubicBezTo>
                    <a:cubicBezTo>
                      <a:pt x="4449" y="4629"/>
                      <a:pt x="4449" y="4629"/>
                      <a:pt x="4449" y="4629"/>
                    </a:cubicBezTo>
                    <a:cubicBezTo>
                      <a:pt x="4273" y="4872"/>
                      <a:pt x="4273" y="4872"/>
                      <a:pt x="4273" y="4872"/>
                    </a:cubicBezTo>
                    <a:cubicBezTo>
                      <a:pt x="4039" y="4953"/>
                      <a:pt x="4039" y="4953"/>
                      <a:pt x="4039" y="4953"/>
                    </a:cubicBezTo>
                    <a:close/>
                  </a:path>
                </a:pathLst>
              </a:custGeom>
              <a:solidFill>
                <a:srgbClr val="57565A">
                  <a:alpha val="15000"/>
                </a:srgbClr>
              </a:solidFill>
              <a:ln w="3175" cap="rnd">
                <a:solidFill>
                  <a:srgbClr val="9A999D"/>
                </a:solidFill>
                <a:prstDash val="solid"/>
                <a:round/>
              </a:ln>
              <a:effectLst/>
            </p:spPr>
            <p:txBody>
              <a:bodyPr wrap="square" lIns="35718" tIns="35718" rIns="35718" bIns="35718" numCol="1" anchor="t">
                <a:noAutofit/>
              </a:bodyPr>
              <a:lstStyle/>
              <a:p>
                <a:pPr defTabSz="857228">
                  <a:defRPr sz="1100">
                    <a:solidFill>
                      <a:srgbClr val="57565A"/>
                    </a:solidFill>
                    <a:latin typeface="Open Sans Light"/>
                    <a:ea typeface="Open Sans Light"/>
                    <a:cs typeface="Open Sans Light"/>
                    <a:sym typeface="Open Sans Light"/>
                  </a:defRPr>
                </a:pPr>
              </a:p>
            </p:txBody>
          </p:sp>
          <p:sp>
            <p:nvSpPr>
              <p:cNvPr id="1080" name="Freeform 90"/>
              <p:cNvSpPr/>
              <p:nvPr/>
            </p:nvSpPr>
            <p:spPr>
              <a:xfrm>
                <a:off x="3125408" y="2106746"/>
                <a:ext cx="1436405" cy="968050"/>
              </a:xfrm>
              <a:custGeom>
                <a:avLst/>
                <a:gdLst/>
                <a:ahLst/>
                <a:cxnLst>
                  <a:cxn ang="0">
                    <a:pos x="wd2" y="hd2"/>
                  </a:cxn>
                  <a:cxn ang="5400000">
                    <a:pos x="wd2" y="hd2"/>
                  </a:cxn>
                  <a:cxn ang="10800000">
                    <a:pos x="wd2" y="hd2"/>
                  </a:cxn>
                  <a:cxn ang="16200000">
                    <a:pos x="wd2" y="hd2"/>
                  </a:cxn>
                </a:cxnLst>
                <a:rect l="0" t="0" r="r" b="b"/>
                <a:pathLst>
                  <a:path w="21514" h="21514" fill="norm" stroke="1" extrusionOk="0">
                    <a:moveTo>
                      <a:pt x="4960" y="15343"/>
                    </a:moveTo>
                    <a:cubicBezTo>
                      <a:pt x="4995" y="15343"/>
                      <a:pt x="5101" y="15090"/>
                      <a:pt x="5207" y="15090"/>
                    </a:cubicBezTo>
                    <a:cubicBezTo>
                      <a:pt x="5277" y="15039"/>
                      <a:pt x="5242" y="14786"/>
                      <a:pt x="5277" y="14685"/>
                    </a:cubicBezTo>
                    <a:cubicBezTo>
                      <a:pt x="5312" y="14584"/>
                      <a:pt x="5488" y="14381"/>
                      <a:pt x="5593" y="14331"/>
                    </a:cubicBezTo>
                    <a:cubicBezTo>
                      <a:pt x="5629" y="14331"/>
                      <a:pt x="5629" y="14331"/>
                      <a:pt x="5629" y="14331"/>
                    </a:cubicBezTo>
                    <a:cubicBezTo>
                      <a:pt x="5629" y="14230"/>
                      <a:pt x="5629" y="14230"/>
                      <a:pt x="5629" y="14230"/>
                    </a:cubicBezTo>
                    <a:cubicBezTo>
                      <a:pt x="5629" y="14230"/>
                      <a:pt x="5734" y="14179"/>
                      <a:pt x="5734" y="14129"/>
                    </a:cubicBezTo>
                    <a:cubicBezTo>
                      <a:pt x="5769" y="14129"/>
                      <a:pt x="5769" y="14179"/>
                      <a:pt x="5769" y="14179"/>
                    </a:cubicBezTo>
                    <a:cubicBezTo>
                      <a:pt x="5769" y="14179"/>
                      <a:pt x="5805" y="14230"/>
                      <a:pt x="5840" y="14230"/>
                    </a:cubicBezTo>
                    <a:cubicBezTo>
                      <a:pt x="5840" y="14230"/>
                      <a:pt x="5875" y="14179"/>
                      <a:pt x="5875" y="14179"/>
                    </a:cubicBezTo>
                    <a:cubicBezTo>
                      <a:pt x="5875" y="14129"/>
                      <a:pt x="5875" y="14078"/>
                      <a:pt x="5875" y="14078"/>
                    </a:cubicBezTo>
                    <a:cubicBezTo>
                      <a:pt x="5840" y="14027"/>
                      <a:pt x="5840" y="13977"/>
                      <a:pt x="5840" y="13977"/>
                    </a:cubicBezTo>
                    <a:cubicBezTo>
                      <a:pt x="5840" y="13977"/>
                      <a:pt x="5840" y="13977"/>
                      <a:pt x="5840" y="13977"/>
                    </a:cubicBezTo>
                    <a:cubicBezTo>
                      <a:pt x="5840" y="13977"/>
                      <a:pt x="5875" y="13977"/>
                      <a:pt x="5875" y="13977"/>
                    </a:cubicBezTo>
                    <a:cubicBezTo>
                      <a:pt x="5875" y="13977"/>
                      <a:pt x="5910" y="13926"/>
                      <a:pt x="5910" y="13926"/>
                    </a:cubicBezTo>
                    <a:cubicBezTo>
                      <a:pt x="5980" y="13977"/>
                      <a:pt x="5980" y="13977"/>
                      <a:pt x="5980" y="13977"/>
                    </a:cubicBezTo>
                    <a:cubicBezTo>
                      <a:pt x="5980" y="13977"/>
                      <a:pt x="6016" y="13977"/>
                      <a:pt x="6016" y="13977"/>
                    </a:cubicBezTo>
                    <a:cubicBezTo>
                      <a:pt x="6051" y="14027"/>
                      <a:pt x="6086" y="13926"/>
                      <a:pt x="6086" y="13926"/>
                    </a:cubicBezTo>
                    <a:cubicBezTo>
                      <a:pt x="6121" y="13876"/>
                      <a:pt x="6121" y="13876"/>
                      <a:pt x="6121" y="13876"/>
                    </a:cubicBezTo>
                    <a:cubicBezTo>
                      <a:pt x="6121" y="13876"/>
                      <a:pt x="6121" y="13876"/>
                      <a:pt x="6121" y="13825"/>
                    </a:cubicBezTo>
                    <a:cubicBezTo>
                      <a:pt x="6121" y="13825"/>
                      <a:pt x="6156" y="13825"/>
                      <a:pt x="6192" y="13825"/>
                    </a:cubicBezTo>
                    <a:cubicBezTo>
                      <a:pt x="6192" y="13825"/>
                      <a:pt x="6262" y="13825"/>
                      <a:pt x="6297" y="13825"/>
                    </a:cubicBezTo>
                    <a:cubicBezTo>
                      <a:pt x="6332" y="13825"/>
                      <a:pt x="6332" y="13825"/>
                      <a:pt x="6332" y="13825"/>
                    </a:cubicBezTo>
                    <a:cubicBezTo>
                      <a:pt x="6403" y="13774"/>
                      <a:pt x="6403" y="13774"/>
                      <a:pt x="6403" y="13774"/>
                    </a:cubicBezTo>
                    <a:cubicBezTo>
                      <a:pt x="6403" y="13774"/>
                      <a:pt x="6438" y="13724"/>
                      <a:pt x="6438" y="13724"/>
                    </a:cubicBezTo>
                    <a:cubicBezTo>
                      <a:pt x="6438" y="13673"/>
                      <a:pt x="6438" y="13623"/>
                      <a:pt x="6438" y="13623"/>
                    </a:cubicBezTo>
                    <a:cubicBezTo>
                      <a:pt x="6438" y="13572"/>
                      <a:pt x="6508" y="13572"/>
                      <a:pt x="6508" y="13572"/>
                    </a:cubicBezTo>
                    <a:cubicBezTo>
                      <a:pt x="6508" y="13572"/>
                      <a:pt x="6508" y="13572"/>
                      <a:pt x="6508" y="13572"/>
                    </a:cubicBezTo>
                    <a:cubicBezTo>
                      <a:pt x="6543" y="13572"/>
                      <a:pt x="6543" y="13623"/>
                      <a:pt x="6543" y="13623"/>
                    </a:cubicBezTo>
                    <a:cubicBezTo>
                      <a:pt x="6543" y="13623"/>
                      <a:pt x="6579" y="13572"/>
                      <a:pt x="6579" y="13572"/>
                    </a:cubicBezTo>
                    <a:cubicBezTo>
                      <a:pt x="6579" y="13521"/>
                      <a:pt x="6614" y="13521"/>
                      <a:pt x="6614" y="13521"/>
                    </a:cubicBezTo>
                    <a:cubicBezTo>
                      <a:pt x="6614" y="13521"/>
                      <a:pt x="6684" y="13471"/>
                      <a:pt x="6684" y="13420"/>
                    </a:cubicBezTo>
                    <a:cubicBezTo>
                      <a:pt x="6719" y="13370"/>
                      <a:pt x="6719" y="13420"/>
                      <a:pt x="6719" y="13319"/>
                    </a:cubicBezTo>
                    <a:cubicBezTo>
                      <a:pt x="6719" y="13269"/>
                      <a:pt x="6754" y="13319"/>
                      <a:pt x="6754" y="13370"/>
                    </a:cubicBezTo>
                    <a:cubicBezTo>
                      <a:pt x="6754" y="13370"/>
                      <a:pt x="6754" y="13370"/>
                      <a:pt x="6790" y="13420"/>
                    </a:cubicBezTo>
                    <a:cubicBezTo>
                      <a:pt x="6790" y="13420"/>
                      <a:pt x="6790" y="13420"/>
                      <a:pt x="6860" y="13420"/>
                    </a:cubicBezTo>
                    <a:cubicBezTo>
                      <a:pt x="6895" y="13471"/>
                      <a:pt x="6895" y="13370"/>
                      <a:pt x="6965" y="13370"/>
                    </a:cubicBezTo>
                    <a:cubicBezTo>
                      <a:pt x="7036" y="13370"/>
                      <a:pt x="7001" y="13370"/>
                      <a:pt x="7036" y="13420"/>
                    </a:cubicBezTo>
                    <a:cubicBezTo>
                      <a:pt x="7071" y="13420"/>
                      <a:pt x="7071" y="13420"/>
                      <a:pt x="7106" y="13420"/>
                    </a:cubicBezTo>
                    <a:cubicBezTo>
                      <a:pt x="7141" y="13471"/>
                      <a:pt x="7141" y="13471"/>
                      <a:pt x="7141" y="13471"/>
                    </a:cubicBezTo>
                    <a:cubicBezTo>
                      <a:pt x="7141" y="13471"/>
                      <a:pt x="7177" y="13471"/>
                      <a:pt x="7212" y="13521"/>
                    </a:cubicBezTo>
                    <a:cubicBezTo>
                      <a:pt x="7212" y="13572"/>
                      <a:pt x="7282" y="13572"/>
                      <a:pt x="7282" y="13572"/>
                    </a:cubicBezTo>
                    <a:cubicBezTo>
                      <a:pt x="7282" y="13572"/>
                      <a:pt x="7282" y="13572"/>
                      <a:pt x="7282" y="13572"/>
                    </a:cubicBezTo>
                    <a:cubicBezTo>
                      <a:pt x="7282" y="13572"/>
                      <a:pt x="7282" y="13572"/>
                      <a:pt x="7282" y="13572"/>
                    </a:cubicBezTo>
                    <a:cubicBezTo>
                      <a:pt x="7282" y="13572"/>
                      <a:pt x="7282" y="13572"/>
                      <a:pt x="7282" y="13572"/>
                    </a:cubicBezTo>
                    <a:cubicBezTo>
                      <a:pt x="7282" y="13572"/>
                      <a:pt x="7282" y="13572"/>
                      <a:pt x="7282" y="13572"/>
                    </a:cubicBezTo>
                    <a:cubicBezTo>
                      <a:pt x="7282" y="13572"/>
                      <a:pt x="7282" y="13572"/>
                      <a:pt x="7282" y="13572"/>
                    </a:cubicBezTo>
                    <a:cubicBezTo>
                      <a:pt x="7282" y="13572"/>
                      <a:pt x="7282" y="13572"/>
                      <a:pt x="7282" y="13572"/>
                    </a:cubicBezTo>
                    <a:cubicBezTo>
                      <a:pt x="7282" y="13572"/>
                      <a:pt x="7282" y="13572"/>
                      <a:pt x="7282" y="13572"/>
                    </a:cubicBezTo>
                    <a:cubicBezTo>
                      <a:pt x="7282" y="13572"/>
                      <a:pt x="7282" y="13572"/>
                      <a:pt x="7282" y="13572"/>
                    </a:cubicBezTo>
                    <a:cubicBezTo>
                      <a:pt x="7282" y="13572"/>
                      <a:pt x="7282" y="13572"/>
                      <a:pt x="7282" y="13572"/>
                    </a:cubicBezTo>
                    <a:cubicBezTo>
                      <a:pt x="7317" y="13572"/>
                      <a:pt x="7317" y="13572"/>
                      <a:pt x="7317" y="13572"/>
                    </a:cubicBezTo>
                    <a:cubicBezTo>
                      <a:pt x="7317" y="13572"/>
                      <a:pt x="7317" y="13572"/>
                      <a:pt x="7317" y="13572"/>
                    </a:cubicBezTo>
                    <a:cubicBezTo>
                      <a:pt x="7317" y="13572"/>
                      <a:pt x="7317" y="13572"/>
                      <a:pt x="7317" y="13572"/>
                    </a:cubicBezTo>
                    <a:cubicBezTo>
                      <a:pt x="7317" y="13572"/>
                      <a:pt x="7317" y="13572"/>
                      <a:pt x="7317" y="13572"/>
                    </a:cubicBezTo>
                    <a:cubicBezTo>
                      <a:pt x="7317" y="13572"/>
                      <a:pt x="7317" y="13572"/>
                      <a:pt x="7317" y="13572"/>
                    </a:cubicBezTo>
                    <a:cubicBezTo>
                      <a:pt x="7317" y="13572"/>
                      <a:pt x="7317" y="13572"/>
                      <a:pt x="7317" y="13572"/>
                    </a:cubicBezTo>
                    <a:cubicBezTo>
                      <a:pt x="7317" y="13572"/>
                      <a:pt x="7317" y="13572"/>
                      <a:pt x="7317" y="13572"/>
                    </a:cubicBezTo>
                    <a:cubicBezTo>
                      <a:pt x="7317" y="13572"/>
                      <a:pt x="7317" y="13572"/>
                      <a:pt x="7317" y="13572"/>
                    </a:cubicBezTo>
                    <a:cubicBezTo>
                      <a:pt x="7317" y="13572"/>
                      <a:pt x="7317" y="13572"/>
                      <a:pt x="7317" y="13572"/>
                    </a:cubicBezTo>
                    <a:cubicBezTo>
                      <a:pt x="7317" y="13572"/>
                      <a:pt x="7317" y="13572"/>
                      <a:pt x="7317" y="13572"/>
                    </a:cubicBezTo>
                    <a:cubicBezTo>
                      <a:pt x="7317" y="13572"/>
                      <a:pt x="7317" y="13572"/>
                      <a:pt x="7317" y="13572"/>
                    </a:cubicBezTo>
                    <a:cubicBezTo>
                      <a:pt x="7317" y="13572"/>
                      <a:pt x="7317" y="13572"/>
                      <a:pt x="7317" y="13572"/>
                    </a:cubicBezTo>
                    <a:cubicBezTo>
                      <a:pt x="7317" y="13572"/>
                      <a:pt x="7317" y="13572"/>
                      <a:pt x="7317" y="13572"/>
                    </a:cubicBezTo>
                    <a:cubicBezTo>
                      <a:pt x="7317" y="13572"/>
                      <a:pt x="7317" y="13572"/>
                      <a:pt x="7317" y="13572"/>
                    </a:cubicBezTo>
                    <a:cubicBezTo>
                      <a:pt x="7317" y="13572"/>
                      <a:pt x="7317" y="13572"/>
                      <a:pt x="7317" y="13572"/>
                    </a:cubicBezTo>
                    <a:cubicBezTo>
                      <a:pt x="7352" y="13572"/>
                      <a:pt x="7352" y="13572"/>
                      <a:pt x="7352" y="13572"/>
                    </a:cubicBezTo>
                    <a:cubicBezTo>
                      <a:pt x="7352" y="13572"/>
                      <a:pt x="7352" y="13572"/>
                      <a:pt x="7352" y="13572"/>
                    </a:cubicBezTo>
                    <a:cubicBezTo>
                      <a:pt x="7352" y="13572"/>
                      <a:pt x="7352" y="13572"/>
                      <a:pt x="7352" y="13572"/>
                    </a:cubicBezTo>
                    <a:cubicBezTo>
                      <a:pt x="7352" y="13572"/>
                      <a:pt x="7352" y="13572"/>
                      <a:pt x="7352" y="13572"/>
                    </a:cubicBezTo>
                    <a:cubicBezTo>
                      <a:pt x="7352" y="13572"/>
                      <a:pt x="7352" y="13572"/>
                      <a:pt x="7352" y="13572"/>
                    </a:cubicBezTo>
                    <a:cubicBezTo>
                      <a:pt x="7352" y="13572"/>
                      <a:pt x="7352" y="13572"/>
                      <a:pt x="7352" y="13572"/>
                    </a:cubicBezTo>
                    <a:cubicBezTo>
                      <a:pt x="7352" y="13572"/>
                      <a:pt x="7352" y="13572"/>
                      <a:pt x="7352" y="13572"/>
                    </a:cubicBezTo>
                    <a:cubicBezTo>
                      <a:pt x="7352" y="13572"/>
                      <a:pt x="7352" y="13572"/>
                      <a:pt x="7352" y="13572"/>
                    </a:cubicBezTo>
                    <a:cubicBezTo>
                      <a:pt x="7352" y="13572"/>
                      <a:pt x="7352" y="13572"/>
                      <a:pt x="7352" y="13572"/>
                    </a:cubicBezTo>
                    <a:cubicBezTo>
                      <a:pt x="7352" y="13572"/>
                      <a:pt x="7352" y="13572"/>
                      <a:pt x="7352" y="13572"/>
                    </a:cubicBezTo>
                    <a:cubicBezTo>
                      <a:pt x="7352" y="13572"/>
                      <a:pt x="7352" y="13572"/>
                      <a:pt x="7352" y="13572"/>
                    </a:cubicBezTo>
                    <a:cubicBezTo>
                      <a:pt x="7352" y="13572"/>
                      <a:pt x="7352" y="13572"/>
                      <a:pt x="7352" y="13572"/>
                    </a:cubicBezTo>
                    <a:cubicBezTo>
                      <a:pt x="7352" y="13572"/>
                      <a:pt x="7352" y="13572"/>
                      <a:pt x="7352" y="13572"/>
                    </a:cubicBezTo>
                    <a:cubicBezTo>
                      <a:pt x="7388" y="13572"/>
                      <a:pt x="7388" y="13572"/>
                      <a:pt x="7388" y="13572"/>
                    </a:cubicBezTo>
                    <a:cubicBezTo>
                      <a:pt x="7388" y="13572"/>
                      <a:pt x="7388" y="13572"/>
                      <a:pt x="7388" y="13572"/>
                    </a:cubicBezTo>
                    <a:cubicBezTo>
                      <a:pt x="7388" y="13572"/>
                      <a:pt x="7388" y="13572"/>
                      <a:pt x="7388" y="13572"/>
                    </a:cubicBezTo>
                    <a:cubicBezTo>
                      <a:pt x="7388" y="13572"/>
                      <a:pt x="7388" y="13572"/>
                      <a:pt x="7388" y="13572"/>
                    </a:cubicBezTo>
                    <a:cubicBezTo>
                      <a:pt x="7388" y="13572"/>
                      <a:pt x="7388" y="13572"/>
                      <a:pt x="7388" y="13572"/>
                    </a:cubicBezTo>
                    <a:cubicBezTo>
                      <a:pt x="7388" y="13572"/>
                      <a:pt x="7388" y="13572"/>
                      <a:pt x="7388" y="13572"/>
                    </a:cubicBezTo>
                    <a:cubicBezTo>
                      <a:pt x="7388" y="13572"/>
                      <a:pt x="7388" y="13572"/>
                      <a:pt x="7388" y="13572"/>
                    </a:cubicBezTo>
                    <a:cubicBezTo>
                      <a:pt x="7388" y="13572"/>
                      <a:pt x="7388" y="13572"/>
                      <a:pt x="7388" y="13572"/>
                    </a:cubicBezTo>
                    <a:cubicBezTo>
                      <a:pt x="7388" y="13572"/>
                      <a:pt x="7388" y="13572"/>
                      <a:pt x="7388" y="13572"/>
                    </a:cubicBezTo>
                    <a:cubicBezTo>
                      <a:pt x="7388" y="13572"/>
                      <a:pt x="7388" y="13572"/>
                      <a:pt x="7388" y="13572"/>
                    </a:cubicBezTo>
                    <a:cubicBezTo>
                      <a:pt x="7388" y="13572"/>
                      <a:pt x="7388" y="13572"/>
                      <a:pt x="7388" y="13572"/>
                    </a:cubicBezTo>
                    <a:cubicBezTo>
                      <a:pt x="7388" y="13572"/>
                      <a:pt x="7388" y="13572"/>
                      <a:pt x="7388" y="13572"/>
                    </a:cubicBezTo>
                    <a:cubicBezTo>
                      <a:pt x="7388" y="13572"/>
                      <a:pt x="7388" y="13572"/>
                      <a:pt x="7388" y="13572"/>
                    </a:cubicBezTo>
                    <a:cubicBezTo>
                      <a:pt x="7388" y="13572"/>
                      <a:pt x="7388" y="13572"/>
                      <a:pt x="7388" y="13572"/>
                    </a:cubicBezTo>
                    <a:cubicBezTo>
                      <a:pt x="7388" y="13572"/>
                      <a:pt x="7388" y="13572"/>
                      <a:pt x="7388" y="13572"/>
                    </a:cubicBezTo>
                    <a:cubicBezTo>
                      <a:pt x="7388" y="13572"/>
                      <a:pt x="7388" y="13572"/>
                      <a:pt x="7388" y="13572"/>
                    </a:cubicBezTo>
                    <a:cubicBezTo>
                      <a:pt x="7388" y="13572"/>
                      <a:pt x="7388" y="13572"/>
                      <a:pt x="7388" y="13572"/>
                    </a:cubicBezTo>
                    <a:cubicBezTo>
                      <a:pt x="7388" y="13572"/>
                      <a:pt x="7388" y="13572"/>
                      <a:pt x="7388" y="13572"/>
                    </a:cubicBezTo>
                    <a:cubicBezTo>
                      <a:pt x="7423" y="13572"/>
                      <a:pt x="7423" y="13572"/>
                      <a:pt x="7423" y="13572"/>
                    </a:cubicBezTo>
                    <a:cubicBezTo>
                      <a:pt x="7423" y="13572"/>
                      <a:pt x="7423" y="13572"/>
                      <a:pt x="7423" y="13572"/>
                    </a:cubicBezTo>
                    <a:cubicBezTo>
                      <a:pt x="7423" y="13572"/>
                      <a:pt x="7423" y="13572"/>
                      <a:pt x="7423" y="13572"/>
                    </a:cubicBezTo>
                    <a:cubicBezTo>
                      <a:pt x="7423" y="13572"/>
                      <a:pt x="7423" y="13572"/>
                      <a:pt x="7423" y="13572"/>
                    </a:cubicBezTo>
                    <a:cubicBezTo>
                      <a:pt x="7423" y="13572"/>
                      <a:pt x="7423" y="13572"/>
                      <a:pt x="7423" y="13572"/>
                    </a:cubicBezTo>
                    <a:cubicBezTo>
                      <a:pt x="7423" y="13572"/>
                      <a:pt x="7423" y="13572"/>
                      <a:pt x="7423" y="13572"/>
                    </a:cubicBezTo>
                    <a:cubicBezTo>
                      <a:pt x="7423" y="13572"/>
                      <a:pt x="7423" y="13572"/>
                      <a:pt x="7423" y="13572"/>
                    </a:cubicBezTo>
                    <a:cubicBezTo>
                      <a:pt x="7423" y="13572"/>
                      <a:pt x="7423" y="13572"/>
                      <a:pt x="7423" y="13572"/>
                    </a:cubicBezTo>
                    <a:cubicBezTo>
                      <a:pt x="7423" y="13572"/>
                      <a:pt x="7423" y="13572"/>
                      <a:pt x="7423" y="13572"/>
                    </a:cubicBezTo>
                    <a:cubicBezTo>
                      <a:pt x="7458" y="13623"/>
                      <a:pt x="7458" y="13623"/>
                      <a:pt x="7458" y="13623"/>
                    </a:cubicBezTo>
                    <a:cubicBezTo>
                      <a:pt x="7458" y="13623"/>
                      <a:pt x="7458" y="13724"/>
                      <a:pt x="7493" y="13724"/>
                    </a:cubicBezTo>
                    <a:cubicBezTo>
                      <a:pt x="7493" y="13774"/>
                      <a:pt x="7493" y="13774"/>
                      <a:pt x="7528" y="13774"/>
                    </a:cubicBezTo>
                    <a:cubicBezTo>
                      <a:pt x="7528" y="13774"/>
                      <a:pt x="7564" y="13673"/>
                      <a:pt x="7564" y="13623"/>
                    </a:cubicBezTo>
                    <a:cubicBezTo>
                      <a:pt x="7564" y="13623"/>
                      <a:pt x="7599" y="13673"/>
                      <a:pt x="7599" y="13673"/>
                    </a:cubicBezTo>
                    <a:cubicBezTo>
                      <a:pt x="7599" y="13673"/>
                      <a:pt x="7599" y="13774"/>
                      <a:pt x="7634" y="13774"/>
                    </a:cubicBezTo>
                    <a:cubicBezTo>
                      <a:pt x="7634" y="13724"/>
                      <a:pt x="7669" y="13724"/>
                      <a:pt x="7669" y="13724"/>
                    </a:cubicBezTo>
                    <a:cubicBezTo>
                      <a:pt x="7704" y="13724"/>
                      <a:pt x="7669" y="13673"/>
                      <a:pt x="7669" y="13673"/>
                    </a:cubicBezTo>
                    <a:cubicBezTo>
                      <a:pt x="7669" y="13673"/>
                      <a:pt x="7704" y="13623"/>
                      <a:pt x="7704" y="13623"/>
                    </a:cubicBezTo>
                    <a:cubicBezTo>
                      <a:pt x="7739" y="13623"/>
                      <a:pt x="7810" y="13623"/>
                      <a:pt x="7810" y="13623"/>
                    </a:cubicBezTo>
                    <a:cubicBezTo>
                      <a:pt x="7845" y="13623"/>
                      <a:pt x="7845" y="13724"/>
                      <a:pt x="7845" y="13724"/>
                    </a:cubicBezTo>
                    <a:cubicBezTo>
                      <a:pt x="7845" y="13724"/>
                      <a:pt x="7810" y="13825"/>
                      <a:pt x="7810" y="13825"/>
                    </a:cubicBezTo>
                    <a:cubicBezTo>
                      <a:pt x="7810" y="13825"/>
                      <a:pt x="7775" y="13876"/>
                      <a:pt x="7775" y="13926"/>
                    </a:cubicBezTo>
                    <a:cubicBezTo>
                      <a:pt x="7775" y="13926"/>
                      <a:pt x="7775" y="13926"/>
                      <a:pt x="7810" y="13876"/>
                    </a:cubicBezTo>
                    <a:cubicBezTo>
                      <a:pt x="7880" y="13876"/>
                      <a:pt x="7845" y="13825"/>
                      <a:pt x="7845" y="13825"/>
                    </a:cubicBezTo>
                    <a:cubicBezTo>
                      <a:pt x="7880" y="13724"/>
                      <a:pt x="7880" y="13724"/>
                      <a:pt x="7880" y="13724"/>
                    </a:cubicBezTo>
                    <a:cubicBezTo>
                      <a:pt x="7880" y="13724"/>
                      <a:pt x="7950" y="13774"/>
                      <a:pt x="7950" y="13825"/>
                    </a:cubicBezTo>
                    <a:cubicBezTo>
                      <a:pt x="7950" y="13825"/>
                      <a:pt x="7950" y="13876"/>
                      <a:pt x="7950" y="13876"/>
                    </a:cubicBezTo>
                    <a:cubicBezTo>
                      <a:pt x="7950" y="13926"/>
                      <a:pt x="7986" y="13926"/>
                      <a:pt x="7986" y="13977"/>
                    </a:cubicBezTo>
                    <a:cubicBezTo>
                      <a:pt x="8021" y="14027"/>
                      <a:pt x="7986" y="13977"/>
                      <a:pt x="7986" y="13977"/>
                    </a:cubicBezTo>
                    <a:cubicBezTo>
                      <a:pt x="7986" y="13926"/>
                      <a:pt x="8021" y="13825"/>
                      <a:pt x="8021" y="13825"/>
                    </a:cubicBezTo>
                    <a:cubicBezTo>
                      <a:pt x="8056" y="13724"/>
                      <a:pt x="8056" y="13724"/>
                      <a:pt x="8056" y="13724"/>
                    </a:cubicBezTo>
                    <a:cubicBezTo>
                      <a:pt x="8056" y="13724"/>
                      <a:pt x="8197" y="13724"/>
                      <a:pt x="8337" y="13724"/>
                    </a:cubicBezTo>
                    <a:cubicBezTo>
                      <a:pt x="8478" y="13724"/>
                      <a:pt x="8373" y="13673"/>
                      <a:pt x="8373" y="13673"/>
                    </a:cubicBezTo>
                    <a:cubicBezTo>
                      <a:pt x="8443" y="13673"/>
                      <a:pt x="8443" y="13673"/>
                      <a:pt x="8443" y="13673"/>
                    </a:cubicBezTo>
                    <a:cubicBezTo>
                      <a:pt x="8478" y="13876"/>
                      <a:pt x="8478" y="13876"/>
                      <a:pt x="8478" y="13876"/>
                    </a:cubicBezTo>
                    <a:cubicBezTo>
                      <a:pt x="8478" y="13876"/>
                      <a:pt x="8549" y="13977"/>
                      <a:pt x="8584" y="13977"/>
                    </a:cubicBezTo>
                    <a:cubicBezTo>
                      <a:pt x="8619" y="14027"/>
                      <a:pt x="8619" y="14027"/>
                      <a:pt x="8689" y="14078"/>
                    </a:cubicBezTo>
                    <a:cubicBezTo>
                      <a:pt x="8795" y="14078"/>
                      <a:pt x="8760" y="14078"/>
                      <a:pt x="8760" y="14078"/>
                    </a:cubicBezTo>
                    <a:cubicBezTo>
                      <a:pt x="8795" y="14078"/>
                      <a:pt x="8795" y="13977"/>
                      <a:pt x="8830" y="13926"/>
                    </a:cubicBezTo>
                    <a:cubicBezTo>
                      <a:pt x="8830" y="13876"/>
                      <a:pt x="8865" y="13876"/>
                      <a:pt x="8865" y="13876"/>
                    </a:cubicBezTo>
                    <a:cubicBezTo>
                      <a:pt x="8865" y="13876"/>
                      <a:pt x="8936" y="13977"/>
                      <a:pt x="8936" y="13977"/>
                    </a:cubicBezTo>
                    <a:cubicBezTo>
                      <a:pt x="8971" y="14027"/>
                      <a:pt x="8971" y="14078"/>
                      <a:pt x="8971" y="14078"/>
                    </a:cubicBezTo>
                    <a:cubicBezTo>
                      <a:pt x="9076" y="14129"/>
                      <a:pt x="9076" y="14129"/>
                      <a:pt x="9076" y="14129"/>
                    </a:cubicBezTo>
                    <a:cubicBezTo>
                      <a:pt x="9076" y="14179"/>
                      <a:pt x="9076" y="14179"/>
                      <a:pt x="9076" y="14179"/>
                    </a:cubicBezTo>
                    <a:cubicBezTo>
                      <a:pt x="9076" y="14331"/>
                      <a:pt x="9076" y="14331"/>
                      <a:pt x="9076" y="14331"/>
                    </a:cubicBezTo>
                    <a:cubicBezTo>
                      <a:pt x="9147" y="14381"/>
                      <a:pt x="9147" y="14381"/>
                      <a:pt x="9147" y="14381"/>
                    </a:cubicBezTo>
                    <a:cubicBezTo>
                      <a:pt x="9111" y="14483"/>
                      <a:pt x="9111" y="14483"/>
                      <a:pt x="9111" y="14483"/>
                    </a:cubicBezTo>
                    <a:cubicBezTo>
                      <a:pt x="9111" y="14483"/>
                      <a:pt x="9147" y="14584"/>
                      <a:pt x="9147" y="14634"/>
                    </a:cubicBezTo>
                    <a:cubicBezTo>
                      <a:pt x="9147" y="14634"/>
                      <a:pt x="9182" y="14736"/>
                      <a:pt x="9182" y="14736"/>
                    </a:cubicBezTo>
                    <a:cubicBezTo>
                      <a:pt x="9182" y="14887"/>
                      <a:pt x="9182" y="14887"/>
                      <a:pt x="9182" y="14887"/>
                    </a:cubicBezTo>
                    <a:cubicBezTo>
                      <a:pt x="9147" y="14988"/>
                      <a:pt x="9147" y="14988"/>
                      <a:pt x="9147" y="14988"/>
                    </a:cubicBezTo>
                    <a:cubicBezTo>
                      <a:pt x="9182" y="15039"/>
                      <a:pt x="9182" y="15039"/>
                      <a:pt x="9182" y="15039"/>
                    </a:cubicBezTo>
                    <a:cubicBezTo>
                      <a:pt x="9182" y="15039"/>
                      <a:pt x="9182" y="15191"/>
                      <a:pt x="9217" y="15241"/>
                    </a:cubicBezTo>
                    <a:cubicBezTo>
                      <a:pt x="9252" y="15343"/>
                      <a:pt x="9287" y="15191"/>
                      <a:pt x="9287" y="15191"/>
                    </a:cubicBezTo>
                    <a:cubicBezTo>
                      <a:pt x="9358" y="15191"/>
                      <a:pt x="9358" y="15191"/>
                      <a:pt x="9358" y="15191"/>
                    </a:cubicBezTo>
                    <a:cubicBezTo>
                      <a:pt x="9428" y="15343"/>
                      <a:pt x="9428" y="15343"/>
                      <a:pt x="9428" y="15343"/>
                    </a:cubicBezTo>
                    <a:cubicBezTo>
                      <a:pt x="9463" y="15343"/>
                      <a:pt x="9463" y="15343"/>
                      <a:pt x="9463" y="15343"/>
                    </a:cubicBezTo>
                    <a:cubicBezTo>
                      <a:pt x="9534" y="15393"/>
                      <a:pt x="9534" y="15393"/>
                      <a:pt x="9534" y="15393"/>
                    </a:cubicBezTo>
                    <a:cubicBezTo>
                      <a:pt x="9569" y="15545"/>
                      <a:pt x="9569" y="15545"/>
                      <a:pt x="9569" y="15545"/>
                    </a:cubicBezTo>
                    <a:cubicBezTo>
                      <a:pt x="9639" y="15494"/>
                      <a:pt x="9639" y="15494"/>
                      <a:pt x="9639" y="15494"/>
                    </a:cubicBezTo>
                    <a:cubicBezTo>
                      <a:pt x="9674" y="15343"/>
                      <a:pt x="9674" y="15343"/>
                      <a:pt x="9674" y="15343"/>
                    </a:cubicBezTo>
                    <a:cubicBezTo>
                      <a:pt x="9745" y="15393"/>
                      <a:pt x="9745" y="15393"/>
                      <a:pt x="9745" y="15393"/>
                    </a:cubicBezTo>
                    <a:cubicBezTo>
                      <a:pt x="9815" y="15393"/>
                      <a:pt x="9815" y="15393"/>
                      <a:pt x="9815" y="15393"/>
                    </a:cubicBezTo>
                    <a:cubicBezTo>
                      <a:pt x="9815" y="15595"/>
                      <a:pt x="9815" y="15595"/>
                      <a:pt x="9815" y="15595"/>
                    </a:cubicBezTo>
                    <a:cubicBezTo>
                      <a:pt x="9815" y="15595"/>
                      <a:pt x="9850" y="15646"/>
                      <a:pt x="9850" y="15697"/>
                    </a:cubicBezTo>
                    <a:cubicBezTo>
                      <a:pt x="9850" y="15697"/>
                      <a:pt x="9850" y="15798"/>
                      <a:pt x="9850" y="15798"/>
                    </a:cubicBezTo>
                    <a:cubicBezTo>
                      <a:pt x="9885" y="15899"/>
                      <a:pt x="9885" y="15899"/>
                      <a:pt x="9885" y="15899"/>
                    </a:cubicBezTo>
                    <a:cubicBezTo>
                      <a:pt x="9780" y="15950"/>
                      <a:pt x="9780" y="15950"/>
                      <a:pt x="9780" y="15950"/>
                    </a:cubicBezTo>
                    <a:cubicBezTo>
                      <a:pt x="9850" y="16000"/>
                      <a:pt x="9850" y="16000"/>
                      <a:pt x="9850" y="16000"/>
                    </a:cubicBezTo>
                    <a:cubicBezTo>
                      <a:pt x="9850" y="16000"/>
                      <a:pt x="9921" y="16000"/>
                      <a:pt x="9956" y="16000"/>
                    </a:cubicBezTo>
                    <a:cubicBezTo>
                      <a:pt x="9991" y="16000"/>
                      <a:pt x="9991" y="16152"/>
                      <a:pt x="9991" y="16152"/>
                    </a:cubicBezTo>
                    <a:cubicBezTo>
                      <a:pt x="9991" y="16152"/>
                      <a:pt x="9991" y="16203"/>
                      <a:pt x="9956" y="16253"/>
                    </a:cubicBezTo>
                    <a:cubicBezTo>
                      <a:pt x="9956" y="16253"/>
                      <a:pt x="9956" y="16304"/>
                      <a:pt x="9956" y="16354"/>
                    </a:cubicBezTo>
                    <a:cubicBezTo>
                      <a:pt x="9991" y="16354"/>
                      <a:pt x="10061" y="16405"/>
                      <a:pt x="10096" y="16405"/>
                    </a:cubicBezTo>
                    <a:cubicBezTo>
                      <a:pt x="10167" y="16405"/>
                      <a:pt x="10167" y="16405"/>
                      <a:pt x="10167" y="16405"/>
                    </a:cubicBezTo>
                    <a:cubicBezTo>
                      <a:pt x="10237" y="16405"/>
                      <a:pt x="10237" y="16405"/>
                      <a:pt x="10237" y="16405"/>
                    </a:cubicBezTo>
                    <a:cubicBezTo>
                      <a:pt x="10237" y="16405"/>
                      <a:pt x="10272" y="16455"/>
                      <a:pt x="10307" y="16455"/>
                    </a:cubicBezTo>
                    <a:cubicBezTo>
                      <a:pt x="10307" y="16405"/>
                      <a:pt x="10378" y="16405"/>
                      <a:pt x="10378" y="16405"/>
                    </a:cubicBezTo>
                    <a:cubicBezTo>
                      <a:pt x="10448" y="16506"/>
                      <a:pt x="10448" y="16506"/>
                      <a:pt x="10448" y="16506"/>
                    </a:cubicBezTo>
                    <a:cubicBezTo>
                      <a:pt x="10519" y="16455"/>
                      <a:pt x="10519" y="16455"/>
                      <a:pt x="10519" y="16455"/>
                    </a:cubicBezTo>
                    <a:cubicBezTo>
                      <a:pt x="10519" y="16557"/>
                      <a:pt x="10519" y="16557"/>
                      <a:pt x="10519" y="16557"/>
                    </a:cubicBezTo>
                    <a:cubicBezTo>
                      <a:pt x="10519" y="16557"/>
                      <a:pt x="10589" y="16759"/>
                      <a:pt x="10589" y="16759"/>
                    </a:cubicBezTo>
                    <a:cubicBezTo>
                      <a:pt x="10624" y="16810"/>
                      <a:pt x="10624" y="16911"/>
                      <a:pt x="10624" y="16961"/>
                    </a:cubicBezTo>
                    <a:cubicBezTo>
                      <a:pt x="10624" y="17012"/>
                      <a:pt x="10659" y="17113"/>
                      <a:pt x="10659" y="17113"/>
                    </a:cubicBezTo>
                    <a:cubicBezTo>
                      <a:pt x="10659" y="17113"/>
                      <a:pt x="10624" y="17113"/>
                      <a:pt x="10589" y="17164"/>
                    </a:cubicBezTo>
                    <a:cubicBezTo>
                      <a:pt x="10554" y="17214"/>
                      <a:pt x="10624" y="17265"/>
                      <a:pt x="10624" y="17265"/>
                    </a:cubicBezTo>
                    <a:cubicBezTo>
                      <a:pt x="10694" y="17265"/>
                      <a:pt x="10694" y="17265"/>
                      <a:pt x="10694" y="17265"/>
                    </a:cubicBezTo>
                    <a:cubicBezTo>
                      <a:pt x="10694" y="17265"/>
                      <a:pt x="10765" y="17366"/>
                      <a:pt x="10765" y="17417"/>
                    </a:cubicBezTo>
                    <a:cubicBezTo>
                      <a:pt x="10800" y="17467"/>
                      <a:pt x="10870" y="17417"/>
                      <a:pt x="10906" y="17417"/>
                    </a:cubicBezTo>
                    <a:cubicBezTo>
                      <a:pt x="10941" y="17366"/>
                      <a:pt x="11011" y="17417"/>
                      <a:pt x="11011" y="17467"/>
                    </a:cubicBezTo>
                    <a:cubicBezTo>
                      <a:pt x="11011" y="17467"/>
                      <a:pt x="10906" y="17518"/>
                      <a:pt x="10870" y="17518"/>
                    </a:cubicBezTo>
                    <a:cubicBezTo>
                      <a:pt x="10835" y="17568"/>
                      <a:pt x="10730" y="17568"/>
                      <a:pt x="10730" y="17568"/>
                    </a:cubicBezTo>
                    <a:cubicBezTo>
                      <a:pt x="10694" y="17720"/>
                      <a:pt x="10694" y="17720"/>
                      <a:pt x="10694" y="17720"/>
                    </a:cubicBezTo>
                    <a:cubicBezTo>
                      <a:pt x="10624" y="17771"/>
                      <a:pt x="10624" y="17771"/>
                      <a:pt x="10624" y="17771"/>
                    </a:cubicBezTo>
                    <a:cubicBezTo>
                      <a:pt x="10589" y="17619"/>
                      <a:pt x="10589" y="17619"/>
                      <a:pt x="10589" y="17619"/>
                    </a:cubicBezTo>
                    <a:cubicBezTo>
                      <a:pt x="10448" y="17467"/>
                      <a:pt x="10448" y="17467"/>
                      <a:pt x="10448" y="17467"/>
                    </a:cubicBezTo>
                    <a:cubicBezTo>
                      <a:pt x="10448" y="17619"/>
                      <a:pt x="10448" y="17619"/>
                      <a:pt x="10448" y="17619"/>
                    </a:cubicBezTo>
                    <a:cubicBezTo>
                      <a:pt x="10378" y="17670"/>
                      <a:pt x="10378" y="17670"/>
                      <a:pt x="10378" y="17670"/>
                    </a:cubicBezTo>
                    <a:cubicBezTo>
                      <a:pt x="10378" y="17670"/>
                      <a:pt x="10378" y="17720"/>
                      <a:pt x="10378" y="17771"/>
                    </a:cubicBezTo>
                    <a:cubicBezTo>
                      <a:pt x="10378" y="17821"/>
                      <a:pt x="10343" y="17821"/>
                      <a:pt x="10343" y="17821"/>
                    </a:cubicBezTo>
                    <a:cubicBezTo>
                      <a:pt x="10272" y="17771"/>
                      <a:pt x="10272" y="17771"/>
                      <a:pt x="10272" y="17771"/>
                    </a:cubicBezTo>
                    <a:cubicBezTo>
                      <a:pt x="10272" y="17771"/>
                      <a:pt x="10202" y="17771"/>
                      <a:pt x="10167" y="17771"/>
                    </a:cubicBezTo>
                    <a:cubicBezTo>
                      <a:pt x="10132" y="17771"/>
                      <a:pt x="10132" y="17670"/>
                      <a:pt x="10132" y="17670"/>
                    </a:cubicBezTo>
                    <a:cubicBezTo>
                      <a:pt x="10096" y="17720"/>
                      <a:pt x="10096" y="17720"/>
                      <a:pt x="10096" y="17720"/>
                    </a:cubicBezTo>
                    <a:cubicBezTo>
                      <a:pt x="10096" y="17720"/>
                      <a:pt x="10096" y="17771"/>
                      <a:pt x="10061" y="17821"/>
                    </a:cubicBezTo>
                    <a:cubicBezTo>
                      <a:pt x="10061" y="17872"/>
                      <a:pt x="10061" y="17821"/>
                      <a:pt x="9991" y="17821"/>
                    </a:cubicBezTo>
                    <a:cubicBezTo>
                      <a:pt x="9956" y="17872"/>
                      <a:pt x="9956" y="17771"/>
                      <a:pt x="9921" y="17720"/>
                    </a:cubicBezTo>
                    <a:cubicBezTo>
                      <a:pt x="9921" y="17619"/>
                      <a:pt x="9921" y="17720"/>
                      <a:pt x="9885" y="17720"/>
                    </a:cubicBezTo>
                    <a:cubicBezTo>
                      <a:pt x="9850" y="17720"/>
                      <a:pt x="9921" y="17872"/>
                      <a:pt x="9921" y="17872"/>
                    </a:cubicBezTo>
                    <a:cubicBezTo>
                      <a:pt x="9885" y="17922"/>
                      <a:pt x="9885" y="17922"/>
                      <a:pt x="9885" y="17922"/>
                    </a:cubicBezTo>
                    <a:cubicBezTo>
                      <a:pt x="9885" y="17922"/>
                      <a:pt x="9885" y="18024"/>
                      <a:pt x="9815" y="18074"/>
                    </a:cubicBezTo>
                    <a:cubicBezTo>
                      <a:pt x="9780" y="18074"/>
                      <a:pt x="9815" y="17973"/>
                      <a:pt x="9815" y="17973"/>
                    </a:cubicBezTo>
                    <a:cubicBezTo>
                      <a:pt x="9815" y="17771"/>
                      <a:pt x="9815" y="17771"/>
                      <a:pt x="9815" y="17771"/>
                    </a:cubicBezTo>
                    <a:cubicBezTo>
                      <a:pt x="9745" y="17518"/>
                      <a:pt x="9745" y="17518"/>
                      <a:pt x="9745" y="17518"/>
                    </a:cubicBezTo>
                    <a:cubicBezTo>
                      <a:pt x="9745" y="17518"/>
                      <a:pt x="9604" y="17720"/>
                      <a:pt x="9569" y="17720"/>
                    </a:cubicBezTo>
                    <a:cubicBezTo>
                      <a:pt x="9569" y="17771"/>
                      <a:pt x="9498" y="17973"/>
                      <a:pt x="9463" y="17973"/>
                    </a:cubicBezTo>
                    <a:cubicBezTo>
                      <a:pt x="9463" y="18024"/>
                      <a:pt x="9463" y="18125"/>
                      <a:pt x="9463" y="18125"/>
                    </a:cubicBezTo>
                    <a:cubicBezTo>
                      <a:pt x="9534" y="18277"/>
                      <a:pt x="9534" y="18277"/>
                      <a:pt x="9534" y="18277"/>
                    </a:cubicBezTo>
                    <a:cubicBezTo>
                      <a:pt x="9534" y="18428"/>
                      <a:pt x="9534" y="18428"/>
                      <a:pt x="9534" y="18428"/>
                    </a:cubicBezTo>
                    <a:cubicBezTo>
                      <a:pt x="9604" y="18529"/>
                      <a:pt x="9604" y="18529"/>
                      <a:pt x="9604" y="18529"/>
                    </a:cubicBezTo>
                    <a:cubicBezTo>
                      <a:pt x="9604" y="18529"/>
                      <a:pt x="9674" y="18529"/>
                      <a:pt x="9709" y="18580"/>
                    </a:cubicBezTo>
                    <a:cubicBezTo>
                      <a:pt x="9745" y="18580"/>
                      <a:pt x="9709" y="18681"/>
                      <a:pt x="9709" y="18681"/>
                    </a:cubicBezTo>
                    <a:cubicBezTo>
                      <a:pt x="9674" y="18884"/>
                      <a:pt x="9674" y="18884"/>
                      <a:pt x="9674" y="18884"/>
                    </a:cubicBezTo>
                    <a:cubicBezTo>
                      <a:pt x="9674" y="18884"/>
                      <a:pt x="9709" y="18934"/>
                      <a:pt x="9745" y="18985"/>
                    </a:cubicBezTo>
                    <a:cubicBezTo>
                      <a:pt x="9745" y="19035"/>
                      <a:pt x="9674" y="19136"/>
                      <a:pt x="9674" y="19136"/>
                    </a:cubicBezTo>
                    <a:cubicBezTo>
                      <a:pt x="9639" y="19136"/>
                      <a:pt x="9534" y="19288"/>
                      <a:pt x="9534" y="19288"/>
                    </a:cubicBezTo>
                    <a:cubicBezTo>
                      <a:pt x="9534" y="19288"/>
                      <a:pt x="9498" y="19339"/>
                      <a:pt x="9463" y="19339"/>
                    </a:cubicBezTo>
                    <a:cubicBezTo>
                      <a:pt x="9428" y="19339"/>
                      <a:pt x="9498" y="19491"/>
                      <a:pt x="9498" y="19491"/>
                    </a:cubicBezTo>
                    <a:cubicBezTo>
                      <a:pt x="9534" y="19642"/>
                      <a:pt x="9534" y="19642"/>
                      <a:pt x="9534" y="19642"/>
                    </a:cubicBezTo>
                    <a:cubicBezTo>
                      <a:pt x="9534" y="19642"/>
                      <a:pt x="9498" y="19693"/>
                      <a:pt x="9498" y="19693"/>
                    </a:cubicBezTo>
                    <a:cubicBezTo>
                      <a:pt x="9463" y="19744"/>
                      <a:pt x="9463" y="19845"/>
                      <a:pt x="9463" y="19845"/>
                    </a:cubicBezTo>
                    <a:cubicBezTo>
                      <a:pt x="9393" y="19845"/>
                      <a:pt x="9393" y="19845"/>
                      <a:pt x="9393" y="19845"/>
                    </a:cubicBezTo>
                    <a:cubicBezTo>
                      <a:pt x="9358" y="19946"/>
                      <a:pt x="9358" y="19946"/>
                      <a:pt x="9358" y="19946"/>
                    </a:cubicBezTo>
                    <a:cubicBezTo>
                      <a:pt x="9358" y="19946"/>
                      <a:pt x="9358" y="20098"/>
                      <a:pt x="9322" y="20098"/>
                    </a:cubicBezTo>
                    <a:cubicBezTo>
                      <a:pt x="9287" y="20098"/>
                      <a:pt x="9322" y="20199"/>
                      <a:pt x="9322" y="20199"/>
                    </a:cubicBezTo>
                    <a:cubicBezTo>
                      <a:pt x="9287" y="20300"/>
                      <a:pt x="9287" y="20300"/>
                      <a:pt x="9287" y="20300"/>
                    </a:cubicBezTo>
                    <a:cubicBezTo>
                      <a:pt x="9428" y="20401"/>
                      <a:pt x="9428" y="20401"/>
                      <a:pt x="9428" y="20401"/>
                    </a:cubicBezTo>
                    <a:cubicBezTo>
                      <a:pt x="9393" y="20502"/>
                      <a:pt x="9393" y="20502"/>
                      <a:pt x="9393" y="20502"/>
                    </a:cubicBezTo>
                    <a:cubicBezTo>
                      <a:pt x="9393" y="20603"/>
                      <a:pt x="9393" y="20603"/>
                      <a:pt x="9393" y="20603"/>
                    </a:cubicBezTo>
                    <a:cubicBezTo>
                      <a:pt x="9428" y="20603"/>
                      <a:pt x="9428" y="20603"/>
                      <a:pt x="9428" y="20603"/>
                    </a:cubicBezTo>
                    <a:cubicBezTo>
                      <a:pt x="9428" y="20603"/>
                      <a:pt x="9358" y="20654"/>
                      <a:pt x="9322" y="20654"/>
                    </a:cubicBezTo>
                    <a:cubicBezTo>
                      <a:pt x="9287" y="20705"/>
                      <a:pt x="9252" y="20654"/>
                      <a:pt x="9217" y="20705"/>
                    </a:cubicBezTo>
                    <a:cubicBezTo>
                      <a:pt x="9182" y="20705"/>
                      <a:pt x="9076" y="20755"/>
                      <a:pt x="9076" y="20755"/>
                    </a:cubicBezTo>
                    <a:cubicBezTo>
                      <a:pt x="9041" y="20958"/>
                      <a:pt x="9041" y="20958"/>
                      <a:pt x="9041" y="20958"/>
                    </a:cubicBezTo>
                    <a:cubicBezTo>
                      <a:pt x="8971" y="20958"/>
                      <a:pt x="8971" y="20958"/>
                      <a:pt x="8971" y="20958"/>
                    </a:cubicBezTo>
                    <a:cubicBezTo>
                      <a:pt x="8971" y="20856"/>
                      <a:pt x="8971" y="20856"/>
                      <a:pt x="8971" y="20856"/>
                    </a:cubicBezTo>
                    <a:cubicBezTo>
                      <a:pt x="8936" y="20806"/>
                      <a:pt x="8936" y="20806"/>
                      <a:pt x="8936" y="20806"/>
                    </a:cubicBezTo>
                    <a:cubicBezTo>
                      <a:pt x="8936" y="20907"/>
                      <a:pt x="8936" y="20958"/>
                      <a:pt x="8936" y="20958"/>
                    </a:cubicBezTo>
                    <a:cubicBezTo>
                      <a:pt x="9287" y="21312"/>
                      <a:pt x="9287" y="21312"/>
                      <a:pt x="9287" y="21312"/>
                    </a:cubicBezTo>
                    <a:cubicBezTo>
                      <a:pt x="9885" y="21514"/>
                      <a:pt x="9885" y="21514"/>
                      <a:pt x="9885" y="21514"/>
                    </a:cubicBezTo>
                    <a:cubicBezTo>
                      <a:pt x="10026" y="21160"/>
                      <a:pt x="10026" y="21160"/>
                      <a:pt x="10026" y="21160"/>
                    </a:cubicBezTo>
                    <a:cubicBezTo>
                      <a:pt x="10026" y="21160"/>
                      <a:pt x="10343" y="20351"/>
                      <a:pt x="10589" y="20401"/>
                    </a:cubicBezTo>
                    <a:cubicBezTo>
                      <a:pt x="10765" y="20452"/>
                      <a:pt x="11011" y="20553"/>
                      <a:pt x="11046" y="20553"/>
                    </a:cubicBezTo>
                    <a:cubicBezTo>
                      <a:pt x="11011" y="20249"/>
                      <a:pt x="10624" y="19744"/>
                      <a:pt x="10694" y="19642"/>
                    </a:cubicBezTo>
                    <a:cubicBezTo>
                      <a:pt x="10765" y="19491"/>
                      <a:pt x="10941" y="19136"/>
                      <a:pt x="11046" y="18934"/>
                    </a:cubicBezTo>
                    <a:cubicBezTo>
                      <a:pt x="11117" y="18732"/>
                      <a:pt x="11468" y="18580"/>
                      <a:pt x="11468" y="18580"/>
                    </a:cubicBezTo>
                    <a:cubicBezTo>
                      <a:pt x="11750" y="17821"/>
                      <a:pt x="11750" y="17821"/>
                      <a:pt x="11750" y="17821"/>
                    </a:cubicBezTo>
                    <a:cubicBezTo>
                      <a:pt x="11679" y="16658"/>
                      <a:pt x="11609" y="16354"/>
                      <a:pt x="12453" y="16203"/>
                    </a:cubicBezTo>
                    <a:cubicBezTo>
                      <a:pt x="12594" y="16152"/>
                      <a:pt x="12770" y="16000"/>
                      <a:pt x="12770" y="16000"/>
                    </a:cubicBezTo>
                    <a:cubicBezTo>
                      <a:pt x="13051" y="15848"/>
                      <a:pt x="13051" y="15848"/>
                      <a:pt x="13051" y="15848"/>
                    </a:cubicBezTo>
                    <a:cubicBezTo>
                      <a:pt x="13579" y="15747"/>
                      <a:pt x="13579" y="15747"/>
                      <a:pt x="13579" y="15747"/>
                    </a:cubicBezTo>
                    <a:cubicBezTo>
                      <a:pt x="13157" y="16101"/>
                      <a:pt x="13157" y="16101"/>
                      <a:pt x="13157" y="16101"/>
                    </a:cubicBezTo>
                    <a:cubicBezTo>
                      <a:pt x="12840" y="16607"/>
                      <a:pt x="12840" y="16607"/>
                      <a:pt x="12840" y="16607"/>
                    </a:cubicBezTo>
                    <a:cubicBezTo>
                      <a:pt x="13263" y="16759"/>
                      <a:pt x="13263" y="16759"/>
                      <a:pt x="13263" y="16759"/>
                    </a:cubicBezTo>
                    <a:cubicBezTo>
                      <a:pt x="13263" y="16759"/>
                      <a:pt x="13263" y="17214"/>
                      <a:pt x="13474" y="17113"/>
                    </a:cubicBezTo>
                    <a:cubicBezTo>
                      <a:pt x="13650" y="17012"/>
                      <a:pt x="14072" y="16759"/>
                      <a:pt x="14142" y="16759"/>
                    </a:cubicBezTo>
                    <a:cubicBezTo>
                      <a:pt x="14212" y="16708"/>
                      <a:pt x="14599" y="16557"/>
                      <a:pt x="14705" y="16557"/>
                    </a:cubicBezTo>
                    <a:cubicBezTo>
                      <a:pt x="14810" y="16557"/>
                      <a:pt x="15373" y="16455"/>
                      <a:pt x="15373" y="16455"/>
                    </a:cubicBezTo>
                    <a:cubicBezTo>
                      <a:pt x="15444" y="16911"/>
                      <a:pt x="15444" y="16911"/>
                      <a:pt x="15444" y="16911"/>
                    </a:cubicBezTo>
                    <a:cubicBezTo>
                      <a:pt x="15197" y="17366"/>
                      <a:pt x="15197" y="17366"/>
                      <a:pt x="15197" y="17366"/>
                    </a:cubicBezTo>
                    <a:cubicBezTo>
                      <a:pt x="14881" y="17821"/>
                      <a:pt x="14881" y="17821"/>
                      <a:pt x="14881" y="17821"/>
                    </a:cubicBezTo>
                    <a:cubicBezTo>
                      <a:pt x="14388" y="18479"/>
                      <a:pt x="14388" y="18479"/>
                      <a:pt x="14388" y="18479"/>
                    </a:cubicBezTo>
                    <a:cubicBezTo>
                      <a:pt x="14388" y="18479"/>
                      <a:pt x="14248" y="18833"/>
                      <a:pt x="14318" y="18884"/>
                    </a:cubicBezTo>
                    <a:cubicBezTo>
                      <a:pt x="14388" y="18934"/>
                      <a:pt x="14916" y="18833"/>
                      <a:pt x="14916" y="18833"/>
                    </a:cubicBezTo>
                    <a:cubicBezTo>
                      <a:pt x="15514" y="18884"/>
                      <a:pt x="15514" y="18884"/>
                      <a:pt x="15514" y="18884"/>
                    </a:cubicBezTo>
                    <a:cubicBezTo>
                      <a:pt x="15514" y="18884"/>
                      <a:pt x="15620" y="18934"/>
                      <a:pt x="15690" y="19238"/>
                    </a:cubicBezTo>
                    <a:cubicBezTo>
                      <a:pt x="15795" y="19592"/>
                      <a:pt x="15866" y="19744"/>
                      <a:pt x="15901" y="19845"/>
                    </a:cubicBezTo>
                    <a:cubicBezTo>
                      <a:pt x="15971" y="19996"/>
                      <a:pt x="16112" y="20300"/>
                      <a:pt x="16112" y="20300"/>
                    </a:cubicBezTo>
                    <a:cubicBezTo>
                      <a:pt x="16112" y="20300"/>
                      <a:pt x="15971" y="20502"/>
                      <a:pt x="16147" y="20452"/>
                    </a:cubicBezTo>
                    <a:cubicBezTo>
                      <a:pt x="16358" y="20452"/>
                      <a:pt x="16499" y="20401"/>
                      <a:pt x="16499" y="20401"/>
                    </a:cubicBezTo>
                    <a:cubicBezTo>
                      <a:pt x="16499" y="20401"/>
                      <a:pt x="16534" y="20098"/>
                      <a:pt x="16605" y="19996"/>
                    </a:cubicBezTo>
                    <a:cubicBezTo>
                      <a:pt x="16710" y="19946"/>
                      <a:pt x="16816" y="19794"/>
                      <a:pt x="16816" y="19794"/>
                    </a:cubicBezTo>
                    <a:cubicBezTo>
                      <a:pt x="16816" y="19794"/>
                      <a:pt x="16780" y="19491"/>
                      <a:pt x="16886" y="19389"/>
                    </a:cubicBezTo>
                    <a:cubicBezTo>
                      <a:pt x="16992" y="19339"/>
                      <a:pt x="17132" y="19288"/>
                      <a:pt x="17273" y="19238"/>
                    </a:cubicBezTo>
                    <a:cubicBezTo>
                      <a:pt x="17414" y="19136"/>
                      <a:pt x="17554" y="18782"/>
                      <a:pt x="17554" y="18782"/>
                    </a:cubicBezTo>
                    <a:cubicBezTo>
                      <a:pt x="17730" y="18580"/>
                      <a:pt x="17730" y="18580"/>
                      <a:pt x="17730" y="18580"/>
                    </a:cubicBezTo>
                    <a:cubicBezTo>
                      <a:pt x="18152" y="18378"/>
                      <a:pt x="18152" y="18378"/>
                      <a:pt x="18152" y="18378"/>
                    </a:cubicBezTo>
                    <a:cubicBezTo>
                      <a:pt x="18117" y="17872"/>
                      <a:pt x="18117" y="17872"/>
                      <a:pt x="18117" y="17872"/>
                    </a:cubicBezTo>
                    <a:cubicBezTo>
                      <a:pt x="18117" y="17872"/>
                      <a:pt x="18152" y="17771"/>
                      <a:pt x="18258" y="17771"/>
                    </a:cubicBezTo>
                    <a:cubicBezTo>
                      <a:pt x="18328" y="17720"/>
                      <a:pt x="19067" y="17366"/>
                      <a:pt x="19067" y="17366"/>
                    </a:cubicBezTo>
                    <a:cubicBezTo>
                      <a:pt x="19278" y="16860"/>
                      <a:pt x="19278" y="16860"/>
                      <a:pt x="19278" y="16860"/>
                    </a:cubicBezTo>
                    <a:cubicBezTo>
                      <a:pt x="19278" y="16354"/>
                      <a:pt x="19278" y="16354"/>
                      <a:pt x="19278" y="16354"/>
                    </a:cubicBezTo>
                    <a:cubicBezTo>
                      <a:pt x="19278" y="16354"/>
                      <a:pt x="19349" y="16051"/>
                      <a:pt x="19208" y="16051"/>
                    </a:cubicBezTo>
                    <a:cubicBezTo>
                      <a:pt x="19067" y="16051"/>
                      <a:pt x="18715" y="16557"/>
                      <a:pt x="18715" y="16557"/>
                    </a:cubicBezTo>
                    <a:cubicBezTo>
                      <a:pt x="18328" y="16607"/>
                      <a:pt x="18328" y="16607"/>
                      <a:pt x="18328" y="16607"/>
                    </a:cubicBezTo>
                    <a:cubicBezTo>
                      <a:pt x="18328" y="16607"/>
                      <a:pt x="18152" y="17062"/>
                      <a:pt x="18082" y="17062"/>
                    </a:cubicBezTo>
                    <a:cubicBezTo>
                      <a:pt x="18012" y="17113"/>
                      <a:pt x="17801" y="17214"/>
                      <a:pt x="17730" y="17164"/>
                    </a:cubicBezTo>
                    <a:cubicBezTo>
                      <a:pt x="17660" y="17164"/>
                      <a:pt x="17765" y="17720"/>
                      <a:pt x="17519" y="17062"/>
                    </a:cubicBezTo>
                    <a:cubicBezTo>
                      <a:pt x="17273" y="16405"/>
                      <a:pt x="17167" y="16405"/>
                      <a:pt x="17167" y="16405"/>
                    </a:cubicBezTo>
                    <a:cubicBezTo>
                      <a:pt x="16921" y="16405"/>
                      <a:pt x="16921" y="16405"/>
                      <a:pt x="16921" y="16405"/>
                    </a:cubicBezTo>
                    <a:cubicBezTo>
                      <a:pt x="16921" y="16405"/>
                      <a:pt x="16710" y="16557"/>
                      <a:pt x="16675" y="16455"/>
                    </a:cubicBezTo>
                    <a:cubicBezTo>
                      <a:pt x="16675" y="16354"/>
                      <a:pt x="16569" y="16051"/>
                      <a:pt x="16569" y="16051"/>
                    </a:cubicBezTo>
                    <a:cubicBezTo>
                      <a:pt x="16218" y="16051"/>
                      <a:pt x="16218" y="16051"/>
                      <a:pt x="16218" y="16051"/>
                    </a:cubicBezTo>
                    <a:cubicBezTo>
                      <a:pt x="16077" y="16152"/>
                      <a:pt x="16077" y="16152"/>
                      <a:pt x="16077" y="16152"/>
                    </a:cubicBezTo>
                    <a:cubicBezTo>
                      <a:pt x="15549" y="16101"/>
                      <a:pt x="15549" y="16101"/>
                      <a:pt x="15549" y="16101"/>
                    </a:cubicBezTo>
                    <a:cubicBezTo>
                      <a:pt x="15338" y="15899"/>
                      <a:pt x="15338" y="15899"/>
                      <a:pt x="15338" y="15899"/>
                    </a:cubicBezTo>
                    <a:cubicBezTo>
                      <a:pt x="15620" y="15697"/>
                      <a:pt x="15620" y="15697"/>
                      <a:pt x="15620" y="15697"/>
                    </a:cubicBezTo>
                    <a:cubicBezTo>
                      <a:pt x="15620" y="15697"/>
                      <a:pt x="15725" y="15848"/>
                      <a:pt x="15760" y="15848"/>
                    </a:cubicBezTo>
                    <a:cubicBezTo>
                      <a:pt x="15831" y="15798"/>
                      <a:pt x="15760" y="15646"/>
                      <a:pt x="15831" y="15595"/>
                    </a:cubicBezTo>
                    <a:cubicBezTo>
                      <a:pt x="15936" y="15545"/>
                      <a:pt x="16042" y="15393"/>
                      <a:pt x="16147" y="15494"/>
                    </a:cubicBezTo>
                    <a:cubicBezTo>
                      <a:pt x="16253" y="15545"/>
                      <a:pt x="16147" y="15848"/>
                      <a:pt x="16323" y="15646"/>
                    </a:cubicBezTo>
                    <a:cubicBezTo>
                      <a:pt x="16499" y="15444"/>
                      <a:pt x="16675" y="15494"/>
                      <a:pt x="16675" y="15494"/>
                    </a:cubicBezTo>
                    <a:cubicBezTo>
                      <a:pt x="16886" y="14988"/>
                      <a:pt x="16886" y="14988"/>
                      <a:pt x="16886" y="14988"/>
                    </a:cubicBezTo>
                    <a:cubicBezTo>
                      <a:pt x="17027" y="14533"/>
                      <a:pt x="17027" y="14533"/>
                      <a:pt x="17027" y="14533"/>
                    </a:cubicBezTo>
                    <a:cubicBezTo>
                      <a:pt x="17027" y="14533"/>
                      <a:pt x="17097" y="14584"/>
                      <a:pt x="17167" y="14634"/>
                    </a:cubicBezTo>
                    <a:cubicBezTo>
                      <a:pt x="17273" y="14634"/>
                      <a:pt x="17519" y="14027"/>
                      <a:pt x="17519" y="14027"/>
                    </a:cubicBezTo>
                    <a:cubicBezTo>
                      <a:pt x="17519" y="14027"/>
                      <a:pt x="17554" y="13420"/>
                      <a:pt x="17625" y="13420"/>
                    </a:cubicBezTo>
                    <a:cubicBezTo>
                      <a:pt x="17695" y="13370"/>
                      <a:pt x="18223" y="13117"/>
                      <a:pt x="18223" y="13117"/>
                    </a:cubicBezTo>
                    <a:cubicBezTo>
                      <a:pt x="18575" y="12813"/>
                      <a:pt x="18575" y="12813"/>
                      <a:pt x="18575" y="12813"/>
                    </a:cubicBezTo>
                    <a:cubicBezTo>
                      <a:pt x="18575" y="12813"/>
                      <a:pt x="18750" y="12459"/>
                      <a:pt x="18821" y="12409"/>
                    </a:cubicBezTo>
                    <a:cubicBezTo>
                      <a:pt x="18891" y="12409"/>
                      <a:pt x="18962" y="12206"/>
                      <a:pt x="19032" y="11953"/>
                    </a:cubicBezTo>
                    <a:cubicBezTo>
                      <a:pt x="19137" y="11751"/>
                      <a:pt x="19208" y="11599"/>
                      <a:pt x="19208" y="11599"/>
                    </a:cubicBezTo>
                    <a:cubicBezTo>
                      <a:pt x="19208" y="11599"/>
                      <a:pt x="19630" y="11447"/>
                      <a:pt x="19595" y="11397"/>
                    </a:cubicBezTo>
                    <a:cubicBezTo>
                      <a:pt x="19595" y="11296"/>
                      <a:pt x="19419" y="11093"/>
                      <a:pt x="19630" y="11093"/>
                    </a:cubicBezTo>
                    <a:cubicBezTo>
                      <a:pt x="19841" y="11093"/>
                      <a:pt x="19841" y="11093"/>
                      <a:pt x="19947" y="10992"/>
                    </a:cubicBezTo>
                    <a:cubicBezTo>
                      <a:pt x="20017" y="10942"/>
                      <a:pt x="19982" y="10891"/>
                      <a:pt x="20017" y="10739"/>
                    </a:cubicBezTo>
                    <a:cubicBezTo>
                      <a:pt x="20087" y="10638"/>
                      <a:pt x="20122" y="10486"/>
                      <a:pt x="20122" y="10385"/>
                    </a:cubicBezTo>
                    <a:cubicBezTo>
                      <a:pt x="20087" y="10284"/>
                      <a:pt x="19911" y="9879"/>
                      <a:pt x="19911" y="9778"/>
                    </a:cubicBezTo>
                    <a:cubicBezTo>
                      <a:pt x="19876" y="9626"/>
                      <a:pt x="19911" y="9323"/>
                      <a:pt x="19911" y="9323"/>
                    </a:cubicBezTo>
                    <a:cubicBezTo>
                      <a:pt x="19911" y="9323"/>
                      <a:pt x="20017" y="9272"/>
                      <a:pt x="20122" y="9222"/>
                    </a:cubicBezTo>
                    <a:cubicBezTo>
                      <a:pt x="20193" y="9121"/>
                      <a:pt x="20334" y="8766"/>
                      <a:pt x="20334" y="8766"/>
                    </a:cubicBezTo>
                    <a:cubicBezTo>
                      <a:pt x="20369" y="8514"/>
                      <a:pt x="20369" y="8514"/>
                      <a:pt x="20369" y="8514"/>
                    </a:cubicBezTo>
                    <a:cubicBezTo>
                      <a:pt x="20369" y="8514"/>
                      <a:pt x="20509" y="8362"/>
                      <a:pt x="20545" y="8362"/>
                    </a:cubicBezTo>
                    <a:cubicBezTo>
                      <a:pt x="20615" y="8311"/>
                      <a:pt x="21178" y="8008"/>
                      <a:pt x="21213" y="8008"/>
                    </a:cubicBezTo>
                    <a:cubicBezTo>
                      <a:pt x="21248" y="8008"/>
                      <a:pt x="21600" y="8058"/>
                      <a:pt x="21494" y="7805"/>
                    </a:cubicBezTo>
                    <a:cubicBezTo>
                      <a:pt x="21389" y="7603"/>
                      <a:pt x="21354" y="7502"/>
                      <a:pt x="21319" y="7350"/>
                    </a:cubicBezTo>
                    <a:cubicBezTo>
                      <a:pt x="21283" y="7198"/>
                      <a:pt x="21283" y="6844"/>
                      <a:pt x="21283" y="6794"/>
                    </a:cubicBezTo>
                    <a:cubicBezTo>
                      <a:pt x="21319" y="6743"/>
                      <a:pt x="21600" y="6591"/>
                      <a:pt x="21283" y="6541"/>
                    </a:cubicBezTo>
                    <a:cubicBezTo>
                      <a:pt x="20967" y="6490"/>
                      <a:pt x="21213" y="6338"/>
                      <a:pt x="21143" y="6237"/>
                    </a:cubicBezTo>
                    <a:cubicBezTo>
                      <a:pt x="21037" y="6136"/>
                      <a:pt x="20826" y="5934"/>
                      <a:pt x="20826" y="5934"/>
                    </a:cubicBezTo>
                    <a:cubicBezTo>
                      <a:pt x="20721" y="5934"/>
                      <a:pt x="20721" y="5934"/>
                      <a:pt x="20721" y="5934"/>
                    </a:cubicBezTo>
                    <a:cubicBezTo>
                      <a:pt x="20756" y="5428"/>
                      <a:pt x="20756" y="5428"/>
                      <a:pt x="20756" y="5428"/>
                    </a:cubicBezTo>
                    <a:cubicBezTo>
                      <a:pt x="20756" y="5428"/>
                      <a:pt x="20861" y="5225"/>
                      <a:pt x="20896" y="5225"/>
                    </a:cubicBezTo>
                    <a:cubicBezTo>
                      <a:pt x="20932" y="5175"/>
                      <a:pt x="20967" y="4973"/>
                      <a:pt x="20896" y="4973"/>
                    </a:cubicBezTo>
                    <a:cubicBezTo>
                      <a:pt x="20826" y="5023"/>
                      <a:pt x="20615" y="5074"/>
                      <a:pt x="20615" y="5074"/>
                    </a:cubicBezTo>
                    <a:cubicBezTo>
                      <a:pt x="20615" y="5074"/>
                      <a:pt x="20439" y="5074"/>
                      <a:pt x="20474" y="4973"/>
                    </a:cubicBezTo>
                    <a:cubicBezTo>
                      <a:pt x="20474" y="4821"/>
                      <a:pt x="20545" y="4821"/>
                      <a:pt x="20650" y="4669"/>
                    </a:cubicBezTo>
                    <a:cubicBezTo>
                      <a:pt x="20756" y="4517"/>
                      <a:pt x="20791" y="4416"/>
                      <a:pt x="20791" y="4416"/>
                    </a:cubicBezTo>
                    <a:cubicBezTo>
                      <a:pt x="20756" y="4113"/>
                      <a:pt x="20756" y="4113"/>
                      <a:pt x="20756" y="4113"/>
                    </a:cubicBezTo>
                    <a:cubicBezTo>
                      <a:pt x="20756" y="4113"/>
                      <a:pt x="20756" y="3910"/>
                      <a:pt x="20721" y="3910"/>
                    </a:cubicBezTo>
                    <a:cubicBezTo>
                      <a:pt x="20721" y="3860"/>
                      <a:pt x="20509" y="3253"/>
                      <a:pt x="20509" y="3253"/>
                    </a:cubicBezTo>
                    <a:cubicBezTo>
                      <a:pt x="20509" y="3253"/>
                      <a:pt x="20298" y="3151"/>
                      <a:pt x="20263" y="3253"/>
                    </a:cubicBezTo>
                    <a:cubicBezTo>
                      <a:pt x="20263" y="3354"/>
                      <a:pt x="20193" y="3556"/>
                      <a:pt x="20193" y="3556"/>
                    </a:cubicBezTo>
                    <a:cubicBezTo>
                      <a:pt x="19947" y="3556"/>
                      <a:pt x="19947" y="3556"/>
                      <a:pt x="19947" y="3556"/>
                    </a:cubicBezTo>
                    <a:cubicBezTo>
                      <a:pt x="19806" y="3404"/>
                      <a:pt x="19806" y="3404"/>
                      <a:pt x="19806" y="3404"/>
                    </a:cubicBezTo>
                    <a:cubicBezTo>
                      <a:pt x="19524" y="3303"/>
                      <a:pt x="19524" y="3303"/>
                      <a:pt x="19524" y="3303"/>
                    </a:cubicBezTo>
                    <a:cubicBezTo>
                      <a:pt x="19524" y="3303"/>
                      <a:pt x="19489" y="3354"/>
                      <a:pt x="19454" y="3404"/>
                    </a:cubicBezTo>
                    <a:cubicBezTo>
                      <a:pt x="19454" y="3455"/>
                      <a:pt x="19173" y="3202"/>
                      <a:pt x="19173" y="3202"/>
                    </a:cubicBezTo>
                    <a:cubicBezTo>
                      <a:pt x="19173" y="3202"/>
                      <a:pt x="19067" y="3404"/>
                      <a:pt x="19032" y="3455"/>
                    </a:cubicBezTo>
                    <a:cubicBezTo>
                      <a:pt x="19032" y="3455"/>
                      <a:pt x="18750" y="3354"/>
                      <a:pt x="18750" y="3354"/>
                    </a:cubicBezTo>
                    <a:cubicBezTo>
                      <a:pt x="18469" y="3404"/>
                      <a:pt x="18469" y="3404"/>
                      <a:pt x="18469" y="3404"/>
                    </a:cubicBezTo>
                    <a:cubicBezTo>
                      <a:pt x="18223" y="3455"/>
                      <a:pt x="18223" y="3455"/>
                      <a:pt x="18223" y="3455"/>
                    </a:cubicBezTo>
                    <a:cubicBezTo>
                      <a:pt x="18012" y="3303"/>
                      <a:pt x="18012" y="3303"/>
                      <a:pt x="18012" y="3303"/>
                    </a:cubicBezTo>
                    <a:cubicBezTo>
                      <a:pt x="17941" y="3455"/>
                      <a:pt x="17941" y="3455"/>
                      <a:pt x="17941" y="3455"/>
                    </a:cubicBezTo>
                    <a:cubicBezTo>
                      <a:pt x="17977" y="3708"/>
                      <a:pt x="17977" y="3708"/>
                      <a:pt x="17977" y="3708"/>
                    </a:cubicBezTo>
                    <a:cubicBezTo>
                      <a:pt x="17801" y="3860"/>
                      <a:pt x="17801" y="3860"/>
                      <a:pt x="17801" y="3860"/>
                    </a:cubicBezTo>
                    <a:cubicBezTo>
                      <a:pt x="17590" y="3657"/>
                      <a:pt x="17590" y="3657"/>
                      <a:pt x="17590" y="3657"/>
                    </a:cubicBezTo>
                    <a:cubicBezTo>
                      <a:pt x="17414" y="3607"/>
                      <a:pt x="17414" y="3607"/>
                      <a:pt x="17414" y="3607"/>
                    </a:cubicBezTo>
                    <a:cubicBezTo>
                      <a:pt x="17167" y="3253"/>
                      <a:pt x="17167" y="3253"/>
                      <a:pt x="17167" y="3253"/>
                    </a:cubicBezTo>
                    <a:cubicBezTo>
                      <a:pt x="16956" y="3151"/>
                      <a:pt x="16956" y="3151"/>
                      <a:pt x="16956" y="3151"/>
                    </a:cubicBezTo>
                    <a:cubicBezTo>
                      <a:pt x="16745" y="3000"/>
                      <a:pt x="16745" y="3000"/>
                      <a:pt x="16745" y="3000"/>
                    </a:cubicBezTo>
                    <a:cubicBezTo>
                      <a:pt x="16745" y="3000"/>
                      <a:pt x="16640" y="3404"/>
                      <a:pt x="16605" y="3455"/>
                    </a:cubicBezTo>
                    <a:cubicBezTo>
                      <a:pt x="16569" y="3455"/>
                      <a:pt x="16393" y="3556"/>
                      <a:pt x="16358" y="3556"/>
                    </a:cubicBezTo>
                    <a:cubicBezTo>
                      <a:pt x="16288" y="3607"/>
                      <a:pt x="16253" y="3860"/>
                      <a:pt x="16253" y="3860"/>
                    </a:cubicBezTo>
                    <a:cubicBezTo>
                      <a:pt x="16077" y="4011"/>
                      <a:pt x="16077" y="4011"/>
                      <a:pt x="16077" y="4011"/>
                    </a:cubicBezTo>
                    <a:cubicBezTo>
                      <a:pt x="16077" y="4011"/>
                      <a:pt x="15971" y="3910"/>
                      <a:pt x="15901" y="3910"/>
                    </a:cubicBezTo>
                    <a:cubicBezTo>
                      <a:pt x="15866" y="3910"/>
                      <a:pt x="15831" y="3961"/>
                      <a:pt x="15831" y="3961"/>
                    </a:cubicBezTo>
                    <a:cubicBezTo>
                      <a:pt x="15760" y="4113"/>
                      <a:pt x="15760" y="4113"/>
                      <a:pt x="15760" y="4113"/>
                    </a:cubicBezTo>
                    <a:cubicBezTo>
                      <a:pt x="15760" y="4113"/>
                      <a:pt x="15725" y="4113"/>
                      <a:pt x="15620" y="4011"/>
                    </a:cubicBezTo>
                    <a:cubicBezTo>
                      <a:pt x="15549" y="3961"/>
                      <a:pt x="15444" y="3860"/>
                      <a:pt x="15444" y="3860"/>
                    </a:cubicBezTo>
                    <a:cubicBezTo>
                      <a:pt x="15338" y="3809"/>
                      <a:pt x="15338" y="3809"/>
                      <a:pt x="15338" y="3809"/>
                    </a:cubicBezTo>
                    <a:cubicBezTo>
                      <a:pt x="15338" y="3809"/>
                      <a:pt x="15021" y="4011"/>
                      <a:pt x="14986" y="4062"/>
                    </a:cubicBezTo>
                    <a:cubicBezTo>
                      <a:pt x="14986" y="4113"/>
                      <a:pt x="14916" y="4264"/>
                      <a:pt x="14916" y="4264"/>
                    </a:cubicBezTo>
                    <a:cubicBezTo>
                      <a:pt x="14740" y="4062"/>
                      <a:pt x="14740" y="4062"/>
                      <a:pt x="14740" y="4062"/>
                    </a:cubicBezTo>
                    <a:cubicBezTo>
                      <a:pt x="14529" y="3860"/>
                      <a:pt x="14529" y="3860"/>
                      <a:pt x="14529" y="3860"/>
                    </a:cubicBezTo>
                    <a:cubicBezTo>
                      <a:pt x="14494" y="3506"/>
                      <a:pt x="14494" y="3506"/>
                      <a:pt x="14494" y="3506"/>
                    </a:cubicBezTo>
                    <a:cubicBezTo>
                      <a:pt x="14107" y="3000"/>
                      <a:pt x="14107" y="3000"/>
                      <a:pt x="14107" y="3000"/>
                    </a:cubicBezTo>
                    <a:cubicBezTo>
                      <a:pt x="14036" y="2494"/>
                      <a:pt x="14036" y="2494"/>
                      <a:pt x="14036" y="2494"/>
                    </a:cubicBezTo>
                    <a:cubicBezTo>
                      <a:pt x="13755" y="2190"/>
                      <a:pt x="13755" y="2190"/>
                      <a:pt x="13755" y="2190"/>
                    </a:cubicBezTo>
                    <a:cubicBezTo>
                      <a:pt x="13579" y="2494"/>
                      <a:pt x="13579" y="2494"/>
                      <a:pt x="13579" y="2494"/>
                    </a:cubicBezTo>
                    <a:cubicBezTo>
                      <a:pt x="13298" y="2443"/>
                      <a:pt x="13298" y="2443"/>
                      <a:pt x="13298" y="2443"/>
                    </a:cubicBezTo>
                    <a:cubicBezTo>
                      <a:pt x="13016" y="2544"/>
                      <a:pt x="13016" y="2544"/>
                      <a:pt x="13016" y="2544"/>
                    </a:cubicBezTo>
                    <a:cubicBezTo>
                      <a:pt x="13016" y="2544"/>
                      <a:pt x="12840" y="2797"/>
                      <a:pt x="12840" y="2696"/>
                    </a:cubicBezTo>
                    <a:cubicBezTo>
                      <a:pt x="12805" y="2595"/>
                      <a:pt x="12876" y="2393"/>
                      <a:pt x="12876" y="2292"/>
                    </a:cubicBezTo>
                    <a:cubicBezTo>
                      <a:pt x="12840" y="2241"/>
                      <a:pt x="12664" y="2393"/>
                      <a:pt x="12700" y="2190"/>
                    </a:cubicBezTo>
                    <a:cubicBezTo>
                      <a:pt x="12735" y="2089"/>
                      <a:pt x="12700" y="1937"/>
                      <a:pt x="12664" y="1887"/>
                    </a:cubicBezTo>
                    <a:cubicBezTo>
                      <a:pt x="12594" y="1786"/>
                      <a:pt x="12383" y="1786"/>
                      <a:pt x="12453" y="1583"/>
                    </a:cubicBezTo>
                    <a:cubicBezTo>
                      <a:pt x="12524" y="1432"/>
                      <a:pt x="12700" y="1330"/>
                      <a:pt x="12700" y="1330"/>
                    </a:cubicBezTo>
                    <a:cubicBezTo>
                      <a:pt x="12700" y="1229"/>
                      <a:pt x="12700" y="1229"/>
                      <a:pt x="12700" y="1229"/>
                    </a:cubicBezTo>
                    <a:cubicBezTo>
                      <a:pt x="12559" y="1027"/>
                      <a:pt x="12559" y="1027"/>
                      <a:pt x="12559" y="1027"/>
                    </a:cubicBezTo>
                    <a:cubicBezTo>
                      <a:pt x="12172" y="774"/>
                      <a:pt x="12172" y="774"/>
                      <a:pt x="12172" y="774"/>
                    </a:cubicBezTo>
                    <a:cubicBezTo>
                      <a:pt x="12172" y="774"/>
                      <a:pt x="12137" y="470"/>
                      <a:pt x="12066" y="470"/>
                    </a:cubicBezTo>
                    <a:cubicBezTo>
                      <a:pt x="12031" y="420"/>
                      <a:pt x="11926" y="268"/>
                      <a:pt x="11926" y="268"/>
                    </a:cubicBezTo>
                    <a:cubicBezTo>
                      <a:pt x="11926" y="268"/>
                      <a:pt x="11820" y="66"/>
                      <a:pt x="11679" y="15"/>
                    </a:cubicBezTo>
                    <a:cubicBezTo>
                      <a:pt x="11539" y="-86"/>
                      <a:pt x="11433" y="369"/>
                      <a:pt x="11433" y="369"/>
                    </a:cubicBezTo>
                    <a:cubicBezTo>
                      <a:pt x="11293" y="167"/>
                      <a:pt x="11293" y="167"/>
                      <a:pt x="11293" y="167"/>
                    </a:cubicBezTo>
                    <a:cubicBezTo>
                      <a:pt x="11011" y="319"/>
                      <a:pt x="11011" y="319"/>
                      <a:pt x="11011" y="319"/>
                    </a:cubicBezTo>
                    <a:cubicBezTo>
                      <a:pt x="10800" y="774"/>
                      <a:pt x="10800" y="774"/>
                      <a:pt x="10800" y="774"/>
                    </a:cubicBezTo>
                    <a:cubicBezTo>
                      <a:pt x="10659" y="825"/>
                      <a:pt x="10659" y="825"/>
                      <a:pt x="10659" y="825"/>
                    </a:cubicBezTo>
                    <a:cubicBezTo>
                      <a:pt x="10448" y="875"/>
                      <a:pt x="10448" y="875"/>
                      <a:pt x="10448" y="875"/>
                    </a:cubicBezTo>
                    <a:cubicBezTo>
                      <a:pt x="10132" y="976"/>
                      <a:pt x="10132" y="976"/>
                      <a:pt x="10132" y="976"/>
                    </a:cubicBezTo>
                    <a:cubicBezTo>
                      <a:pt x="10061" y="1280"/>
                      <a:pt x="10061" y="1280"/>
                      <a:pt x="10061" y="1280"/>
                    </a:cubicBezTo>
                    <a:cubicBezTo>
                      <a:pt x="10096" y="1583"/>
                      <a:pt x="10096" y="1583"/>
                      <a:pt x="10096" y="1583"/>
                    </a:cubicBezTo>
                    <a:cubicBezTo>
                      <a:pt x="9921" y="1786"/>
                      <a:pt x="9921" y="1786"/>
                      <a:pt x="9921" y="1786"/>
                    </a:cubicBezTo>
                    <a:cubicBezTo>
                      <a:pt x="9498" y="1735"/>
                      <a:pt x="9498" y="1735"/>
                      <a:pt x="9498" y="1735"/>
                    </a:cubicBezTo>
                    <a:cubicBezTo>
                      <a:pt x="9217" y="1836"/>
                      <a:pt x="9217" y="1836"/>
                      <a:pt x="9217" y="1836"/>
                    </a:cubicBezTo>
                    <a:cubicBezTo>
                      <a:pt x="9076" y="2140"/>
                      <a:pt x="9076" y="2140"/>
                      <a:pt x="9076" y="2140"/>
                    </a:cubicBezTo>
                    <a:cubicBezTo>
                      <a:pt x="8654" y="2140"/>
                      <a:pt x="8654" y="2140"/>
                      <a:pt x="8654" y="2140"/>
                    </a:cubicBezTo>
                    <a:cubicBezTo>
                      <a:pt x="8584" y="2747"/>
                      <a:pt x="8584" y="2747"/>
                      <a:pt x="8584" y="2747"/>
                    </a:cubicBezTo>
                    <a:cubicBezTo>
                      <a:pt x="8478" y="3151"/>
                      <a:pt x="8478" y="3151"/>
                      <a:pt x="8478" y="3151"/>
                    </a:cubicBezTo>
                    <a:cubicBezTo>
                      <a:pt x="8373" y="3607"/>
                      <a:pt x="8373" y="3607"/>
                      <a:pt x="8373" y="3607"/>
                    </a:cubicBezTo>
                    <a:cubicBezTo>
                      <a:pt x="8443" y="3860"/>
                      <a:pt x="8443" y="3860"/>
                      <a:pt x="8443" y="3860"/>
                    </a:cubicBezTo>
                    <a:cubicBezTo>
                      <a:pt x="8549" y="4214"/>
                      <a:pt x="8549" y="4214"/>
                      <a:pt x="8549" y="4214"/>
                    </a:cubicBezTo>
                    <a:cubicBezTo>
                      <a:pt x="8760" y="4568"/>
                      <a:pt x="8760" y="4568"/>
                      <a:pt x="8760" y="4568"/>
                    </a:cubicBezTo>
                    <a:cubicBezTo>
                      <a:pt x="8760" y="4568"/>
                      <a:pt x="8760" y="4568"/>
                      <a:pt x="8760" y="4568"/>
                    </a:cubicBezTo>
                    <a:cubicBezTo>
                      <a:pt x="8549" y="4669"/>
                      <a:pt x="8549" y="4669"/>
                      <a:pt x="8549" y="4669"/>
                    </a:cubicBezTo>
                    <a:cubicBezTo>
                      <a:pt x="8408" y="4720"/>
                      <a:pt x="8408" y="4720"/>
                      <a:pt x="8408" y="4720"/>
                    </a:cubicBezTo>
                    <a:cubicBezTo>
                      <a:pt x="8267" y="4416"/>
                      <a:pt x="8267" y="4416"/>
                      <a:pt x="8267" y="4416"/>
                    </a:cubicBezTo>
                    <a:cubicBezTo>
                      <a:pt x="8056" y="4315"/>
                      <a:pt x="8056" y="4315"/>
                      <a:pt x="8056" y="4315"/>
                    </a:cubicBezTo>
                    <a:cubicBezTo>
                      <a:pt x="7810" y="4467"/>
                      <a:pt x="7810" y="4467"/>
                      <a:pt x="7810" y="4467"/>
                    </a:cubicBezTo>
                    <a:cubicBezTo>
                      <a:pt x="7564" y="4568"/>
                      <a:pt x="7564" y="4568"/>
                      <a:pt x="7564" y="4568"/>
                    </a:cubicBezTo>
                    <a:cubicBezTo>
                      <a:pt x="7493" y="4568"/>
                      <a:pt x="7493" y="4568"/>
                      <a:pt x="7493" y="4568"/>
                    </a:cubicBezTo>
                    <a:cubicBezTo>
                      <a:pt x="7423" y="4770"/>
                      <a:pt x="7423" y="4770"/>
                      <a:pt x="7423" y="4770"/>
                    </a:cubicBezTo>
                    <a:cubicBezTo>
                      <a:pt x="7212" y="4922"/>
                      <a:pt x="7212" y="4922"/>
                      <a:pt x="7212" y="4922"/>
                    </a:cubicBezTo>
                    <a:cubicBezTo>
                      <a:pt x="7212" y="4922"/>
                      <a:pt x="7141" y="4821"/>
                      <a:pt x="7106" y="4770"/>
                    </a:cubicBezTo>
                    <a:cubicBezTo>
                      <a:pt x="7071" y="4720"/>
                      <a:pt x="6965" y="4618"/>
                      <a:pt x="6965" y="4618"/>
                    </a:cubicBezTo>
                    <a:cubicBezTo>
                      <a:pt x="6965" y="4618"/>
                      <a:pt x="6930" y="4517"/>
                      <a:pt x="6895" y="4467"/>
                    </a:cubicBezTo>
                    <a:cubicBezTo>
                      <a:pt x="6860" y="4467"/>
                      <a:pt x="6649" y="4669"/>
                      <a:pt x="6649" y="4669"/>
                    </a:cubicBezTo>
                    <a:cubicBezTo>
                      <a:pt x="6649" y="4669"/>
                      <a:pt x="6473" y="4821"/>
                      <a:pt x="6473" y="4871"/>
                    </a:cubicBezTo>
                    <a:cubicBezTo>
                      <a:pt x="6508" y="4871"/>
                      <a:pt x="6473" y="5124"/>
                      <a:pt x="6473" y="5124"/>
                    </a:cubicBezTo>
                    <a:cubicBezTo>
                      <a:pt x="6227" y="4821"/>
                      <a:pt x="6227" y="4821"/>
                      <a:pt x="6227" y="4821"/>
                    </a:cubicBezTo>
                    <a:cubicBezTo>
                      <a:pt x="6051" y="5023"/>
                      <a:pt x="6051" y="5023"/>
                      <a:pt x="6051" y="5023"/>
                    </a:cubicBezTo>
                    <a:cubicBezTo>
                      <a:pt x="5910" y="4871"/>
                      <a:pt x="5910" y="4871"/>
                      <a:pt x="5910" y="4871"/>
                    </a:cubicBezTo>
                    <a:cubicBezTo>
                      <a:pt x="5840" y="4821"/>
                      <a:pt x="5840" y="4821"/>
                      <a:pt x="5840" y="4821"/>
                    </a:cubicBezTo>
                    <a:cubicBezTo>
                      <a:pt x="5629" y="5175"/>
                      <a:pt x="5629" y="5175"/>
                      <a:pt x="5629" y="5175"/>
                    </a:cubicBezTo>
                    <a:cubicBezTo>
                      <a:pt x="5488" y="5074"/>
                      <a:pt x="5488" y="5074"/>
                      <a:pt x="5488" y="5074"/>
                    </a:cubicBezTo>
                    <a:cubicBezTo>
                      <a:pt x="5418" y="5428"/>
                      <a:pt x="5418" y="5428"/>
                      <a:pt x="5418" y="5428"/>
                    </a:cubicBezTo>
                    <a:cubicBezTo>
                      <a:pt x="5242" y="5225"/>
                      <a:pt x="5242" y="5225"/>
                      <a:pt x="5242" y="5225"/>
                    </a:cubicBezTo>
                    <a:cubicBezTo>
                      <a:pt x="5242" y="5225"/>
                      <a:pt x="5066" y="5175"/>
                      <a:pt x="5031" y="5175"/>
                    </a:cubicBezTo>
                    <a:cubicBezTo>
                      <a:pt x="4995" y="5175"/>
                      <a:pt x="4890" y="5377"/>
                      <a:pt x="4890" y="5377"/>
                    </a:cubicBezTo>
                    <a:cubicBezTo>
                      <a:pt x="4714" y="5175"/>
                      <a:pt x="4714" y="5175"/>
                      <a:pt x="4714" y="5175"/>
                    </a:cubicBezTo>
                    <a:cubicBezTo>
                      <a:pt x="4573" y="5023"/>
                      <a:pt x="4573" y="5023"/>
                      <a:pt x="4573" y="5023"/>
                    </a:cubicBezTo>
                    <a:cubicBezTo>
                      <a:pt x="4573" y="5023"/>
                      <a:pt x="4186" y="5074"/>
                      <a:pt x="4151" y="5074"/>
                    </a:cubicBezTo>
                    <a:cubicBezTo>
                      <a:pt x="4116" y="5074"/>
                      <a:pt x="3870" y="5023"/>
                      <a:pt x="3870" y="5023"/>
                    </a:cubicBezTo>
                    <a:cubicBezTo>
                      <a:pt x="3553" y="5124"/>
                      <a:pt x="3553" y="5124"/>
                      <a:pt x="3553" y="5124"/>
                    </a:cubicBezTo>
                    <a:cubicBezTo>
                      <a:pt x="3096" y="5124"/>
                      <a:pt x="3096" y="5124"/>
                      <a:pt x="3096" y="5124"/>
                    </a:cubicBezTo>
                    <a:cubicBezTo>
                      <a:pt x="2674" y="5175"/>
                      <a:pt x="2674" y="5175"/>
                      <a:pt x="2674" y="5175"/>
                    </a:cubicBezTo>
                    <a:cubicBezTo>
                      <a:pt x="2357" y="5175"/>
                      <a:pt x="2357" y="5175"/>
                      <a:pt x="2357" y="5175"/>
                    </a:cubicBezTo>
                    <a:cubicBezTo>
                      <a:pt x="2111" y="5428"/>
                      <a:pt x="2111" y="5428"/>
                      <a:pt x="2111" y="5428"/>
                    </a:cubicBezTo>
                    <a:cubicBezTo>
                      <a:pt x="1864" y="5478"/>
                      <a:pt x="1864" y="5478"/>
                      <a:pt x="1864" y="5478"/>
                    </a:cubicBezTo>
                    <a:cubicBezTo>
                      <a:pt x="1583" y="5529"/>
                      <a:pt x="1583" y="5529"/>
                      <a:pt x="1583" y="5529"/>
                    </a:cubicBezTo>
                    <a:cubicBezTo>
                      <a:pt x="1548" y="5529"/>
                      <a:pt x="1548" y="5529"/>
                      <a:pt x="1548" y="5529"/>
                    </a:cubicBezTo>
                    <a:cubicBezTo>
                      <a:pt x="1513" y="5580"/>
                      <a:pt x="1513" y="5580"/>
                      <a:pt x="1513" y="5580"/>
                    </a:cubicBezTo>
                    <a:cubicBezTo>
                      <a:pt x="1407" y="5681"/>
                      <a:pt x="1407" y="5681"/>
                      <a:pt x="1407" y="5681"/>
                    </a:cubicBezTo>
                    <a:cubicBezTo>
                      <a:pt x="1407" y="5731"/>
                      <a:pt x="1407" y="5731"/>
                      <a:pt x="1407" y="5731"/>
                    </a:cubicBezTo>
                    <a:cubicBezTo>
                      <a:pt x="1337" y="5833"/>
                      <a:pt x="1337" y="5833"/>
                      <a:pt x="1337" y="5833"/>
                    </a:cubicBezTo>
                    <a:cubicBezTo>
                      <a:pt x="1302" y="6085"/>
                      <a:pt x="1302" y="6085"/>
                      <a:pt x="1302" y="6085"/>
                    </a:cubicBezTo>
                    <a:cubicBezTo>
                      <a:pt x="1266" y="6187"/>
                      <a:pt x="1196" y="6288"/>
                      <a:pt x="1161" y="6389"/>
                    </a:cubicBezTo>
                    <a:cubicBezTo>
                      <a:pt x="1161" y="6389"/>
                      <a:pt x="1161" y="6389"/>
                      <a:pt x="1161" y="6389"/>
                    </a:cubicBezTo>
                    <a:cubicBezTo>
                      <a:pt x="1161" y="6389"/>
                      <a:pt x="1055" y="6338"/>
                      <a:pt x="1055" y="6440"/>
                    </a:cubicBezTo>
                    <a:cubicBezTo>
                      <a:pt x="1055" y="6490"/>
                      <a:pt x="1055" y="6490"/>
                      <a:pt x="1055" y="6490"/>
                    </a:cubicBezTo>
                    <a:cubicBezTo>
                      <a:pt x="950" y="6541"/>
                      <a:pt x="774" y="6440"/>
                      <a:pt x="774" y="6440"/>
                    </a:cubicBezTo>
                    <a:cubicBezTo>
                      <a:pt x="598" y="6591"/>
                      <a:pt x="598" y="6591"/>
                      <a:pt x="598" y="6591"/>
                    </a:cubicBezTo>
                    <a:cubicBezTo>
                      <a:pt x="598" y="6642"/>
                      <a:pt x="598" y="6692"/>
                      <a:pt x="633" y="6692"/>
                    </a:cubicBezTo>
                    <a:cubicBezTo>
                      <a:pt x="668" y="6743"/>
                      <a:pt x="668" y="6743"/>
                      <a:pt x="668" y="6794"/>
                    </a:cubicBezTo>
                    <a:cubicBezTo>
                      <a:pt x="704" y="6794"/>
                      <a:pt x="704" y="6844"/>
                      <a:pt x="704" y="6844"/>
                    </a:cubicBezTo>
                    <a:cubicBezTo>
                      <a:pt x="774" y="7097"/>
                      <a:pt x="774" y="7097"/>
                      <a:pt x="774" y="7097"/>
                    </a:cubicBezTo>
                    <a:cubicBezTo>
                      <a:pt x="774" y="7299"/>
                      <a:pt x="774" y="7299"/>
                      <a:pt x="774" y="7299"/>
                    </a:cubicBezTo>
                    <a:cubicBezTo>
                      <a:pt x="774" y="7299"/>
                      <a:pt x="774" y="7451"/>
                      <a:pt x="844" y="7451"/>
                    </a:cubicBezTo>
                    <a:cubicBezTo>
                      <a:pt x="915" y="7451"/>
                      <a:pt x="950" y="7502"/>
                      <a:pt x="950" y="7603"/>
                    </a:cubicBezTo>
                    <a:cubicBezTo>
                      <a:pt x="950" y="7704"/>
                      <a:pt x="1126" y="7805"/>
                      <a:pt x="1126" y="7805"/>
                    </a:cubicBezTo>
                    <a:cubicBezTo>
                      <a:pt x="1126" y="7805"/>
                      <a:pt x="1126" y="8008"/>
                      <a:pt x="1161" y="8058"/>
                    </a:cubicBezTo>
                    <a:cubicBezTo>
                      <a:pt x="1231" y="8109"/>
                      <a:pt x="1302" y="8159"/>
                      <a:pt x="1407" y="8159"/>
                    </a:cubicBezTo>
                    <a:cubicBezTo>
                      <a:pt x="1513" y="8210"/>
                      <a:pt x="1478" y="8412"/>
                      <a:pt x="1548" y="8463"/>
                    </a:cubicBezTo>
                    <a:cubicBezTo>
                      <a:pt x="1618" y="8514"/>
                      <a:pt x="1689" y="8615"/>
                      <a:pt x="1618" y="8615"/>
                    </a:cubicBezTo>
                    <a:cubicBezTo>
                      <a:pt x="1583" y="8665"/>
                      <a:pt x="1478" y="8665"/>
                      <a:pt x="1478" y="8665"/>
                    </a:cubicBezTo>
                    <a:cubicBezTo>
                      <a:pt x="1478" y="8665"/>
                      <a:pt x="1442" y="8716"/>
                      <a:pt x="1442" y="8817"/>
                    </a:cubicBezTo>
                    <a:cubicBezTo>
                      <a:pt x="1478" y="8868"/>
                      <a:pt x="1478" y="8868"/>
                      <a:pt x="1478" y="8868"/>
                    </a:cubicBezTo>
                    <a:cubicBezTo>
                      <a:pt x="1618" y="9121"/>
                      <a:pt x="1618" y="9121"/>
                      <a:pt x="1618" y="9121"/>
                    </a:cubicBezTo>
                    <a:cubicBezTo>
                      <a:pt x="1618" y="9424"/>
                      <a:pt x="1618" y="9424"/>
                      <a:pt x="1618" y="9424"/>
                    </a:cubicBezTo>
                    <a:cubicBezTo>
                      <a:pt x="1618" y="9424"/>
                      <a:pt x="1618" y="9525"/>
                      <a:pt x="1618" y="9626"/>
                    </a:cubicBezTo>
                    <a:cubicBezTo>
                      <a:pt x="1618" y="9677"/>
                      <a:pt x="1583" y="9778"/>
                      <a:pt x="1513" y="9778"/>
                    </a:cubicBezTo>
                    <a:cubicBezTo>
                      <a:pt x="1513" y="9778"/>
                      <a:pt x="1513" y="9778"/>
                      <a:pt x="1513" y="9778"/>
                    </a:cubicBezTo>
                    <a:cubicBezTo>
                      <a:pt x="1513" y="9778"/>
                      <a:pt x="1513" y="9778"/>
                      <a:pt x="1513" y="9778"/>
                    </a:cubicBezTo>
                    <a:cubicBezTo>
                      <a:pt x="1478" y="9778"/>
                      <a:pt x="1478" y="9778"/>
                      <a:pt x="1478" y="9778"/>
                    </a:cubicBezTo>
                    <a:cubicBezTo>
                      <a:pt x="1442" y="9829"/>
                      <a:pt x="1442" y="9930"/>
                      <a:pt x="1407" y="9930"/>
                    </a:cubicBezTo>
                    <a:cubicBezTo>
                      <a:pt x="1372" y="9981"/>
                      <a:pt x="1302" y="9829"/>
                      <a:pt x="1266" y="9981"/>
                    </a:cubicBezTo>
                    <a:cubicBezTo>
                      <a:pt x="1231" y="10183"/>
                      <a:pt x="1161" y="10335"/>
                      <a:pt x="1161" y="10385"/>
                    </a:cubicBezTo>
                    <a:cubicBezTo>
                      <a:pt x="1126" y="10436"/>
                      <a:pt x="1020" y="10486"/>
                      <a:pt x="1020" y="10588"/>
                    </a:cubicBezTo>
                    <a:cubicBezTo>
                      <a:pt x="985" y="10689"/>
                      <a:pt x="985" y="10588"/>
                      <a:pt x="915" y="10840"/>
                    </a:cubicBezTo>
                    <a:cubicBezTo>
                      <a:pt x="844" y="11093"/>
                      <a:pt x="809" y="11195"/>
                      <a:pt x="809" y="11195"/>
                    </a:cubicBezTo>
                    <a:cubicBezTo>
                      <a:pt x="493" y="11802"/>
                      <a:pt x="493" y="11802"/>
                      <a:pt x="493" y="11802"/>
                    </a:cubicBezTo>
                    <a:cubicBezTo>
                      <a:pt x="493" y="11802"/>
                      <a:pt x="317" y="12206"/>
                      <a:pt x="317" y="12257"/>
                    </a:cubicBezTo>
                    <a:cubicBezTo>
                      <a:pt x="317" y="12307"/>
                      <a:pt x="317" y="12510"/>
                      <a:pt x="317" y="12510"/>
                    </a:cubicBezTo>
                    <a:cubicBezTo>
                      <a:pt x="457" y="12712"/>
                      <a:pt x="457" y="12712"/>
                      <a:pt x="457" y="12712"/>
                    </a:cubicBezTo>
                    <a:cubicBezTo>
                      <a:pt x="457" y="12914"/>
                      <a:pt x="457" y="12914"/>
                      <a:pt x="457" y="12914"/>
                    </a:cubicBezTo>
                    <a:cubicBezTo>
                      <a:pt x="457" y="12914"/>
                      <a:pt x="457" y="13066"/>
                      <a:pt x="493" y="13117"/>
                    </a:cubicBezTo>
                    <a:cubicBezTo>
                      <a:pt x="528" y="13117"/>
                      <a:pt x="528" y="13117"/>
                      <a:pt x="528" y="13117"/>
                    </a:cubicBezTo>
                    <a:cubicBezTo>
                      <a:pt x="493" y="13269"/>
                      <a:pt x="493" y="13269"/>
                      <a:pt x="493" y="13269"/>
                    </a:cubicBezTo>
                    <a:cubicBezTo>
                      <a:pt x="493" y="13269"/>
                      <a:pt x="528" y="13420"/>
                      <a:pt x="563" y="13420"/>
                    </a:cubicBezTo>
                    <a:cubicBezTo>
                      <a:pt x="563" y="13420"/>
                      <a:pt x="633" y="13471"/>
                      <a:pt x="633" y="13471"/>
                    </a:cubicBezTo>
                    <a:cubicBezTo>
                      <a:pt x="633" y="13471"/>
                      <a:pt x="704" y="13572"/>
                      <a:pt x="704" y="13572"/>
                    </a:cubicBezTo>
                    <a:cubicBezTo>
                      <a:pt x="739" y="13623"/>
                      <a:pt x="704" y="13724"/>
                      <a:pt x="704" y="13724"/>
                    </a:cubicBezTo>
                    <a:cubicBezTo>
                      <a:pt x="704" y="13724"/>
                      <a:pt x="704" y="13774"/>
                      <a:pt x="668" y="13774"/>
                    </a:cubicBezTo>
                    <a:cubicBezTo>
                      <a:pt x="633" y="13774"/>
                      <a:pt x="633" y="13774"/>
                      <a:pt x="563" y="13774"/>
                    </a:cubicBezTo>
                    <a:cubicBezTo>
                      <a:pt x="563" y="13724"/>
                      <a:pt x="563" y="13724"/>
                      <a:pt x="528" y="13724"/>
                    </a:cubicBezTo>
                    <a:cubicBezTo>
                      <a:pt x="457" y="13724"/>
                      <a:pt x="457" y="13724"/>
                      <a:pt x="457" y="13724"/>
                    </a:cubicBezTo>
                    <a:cubicBezTo>
                      <a:pt x="422" y="13724"/>
                      <a:pt x="422" y="13724"/>
                      <a:pt x="387" y="13724"/>
                    </a:cubicBezTo>
                    <a:cubicBezTo>
                      <a:pt x="352" y="13724"/>
                      <a:pt x="352" y="13724"/>
                      <a:pt x="352" y="13724"/>
                    </a:cubicBezTo>
                    <a:cubicBezTo>
                      <a:pt x="317" y="13724"/>
                      <a:pt x="317" y="13724"/>
                      <a:pt x="281" y="13774"/>
                    </a:cubicBezTo>
                    <a:cubicBezTo>
                      <a:pt x="281" y="13825"/>
                      <a:pt x="281" y="13825"/>
                      <a:pt x="281" y="13825"/>
                    </a:cubicBezTo>
                    <a:cubicBezTo>
                      <a:pt x="281" y="13825"/>
                      <a:pt x="246" y="13876"/>
                      <a:pt x="246" y="13926"/>
                    </a:cubicBezTo>
                    <a:cubicBezTo>
                      <a:pt x="211" y="13926"/>
                      <a:pt x="211" y="14027"/>
                      <a:pt x="211" y="14027"/>
                    </a:cubicBezTo>
                    <a:cubicBezTo>
                      <a:pt x="211" y="14027"/>
                      <a:pt x="211" y="14078"/>
                      <a:pt x="211" y="14078"/>
                    </a:cubicBezTo>
                    <a:cubicBezTo>
                      <a:pt x="211" y="14078"/>
                      <a:pt x="211" y="14179"/>
                      <a:pt x="211" y="14179"/>
                    </a:cubicBezTo>
                    <a:cubicBezTo>
                      <a:pt x="176" y="14280"/>
                      <a:pt x="176" y="14280"/>
                      <a:pt x="176" y="14280"/>
                    </a:cubicBezTo>
                    <a:cubicBezTo>
                      <a:pt x="176" y="14280"/>
                      <a:pt x="141" y="14331"/>
                      <a:pt x="176" y="14381"/>
                    </a:cubicBezTo>
                    <a:cubicBezTo>
                      <a:pt x="176" y="14381"/>
                      <a:pt x="176" y="14432"/>
                      <a:pt x="176" y="14432"/>
                    </a:cubicBezTo>
                    <a:cubicBezTo>
                      <a:pt x="211" y="14483"/>
                      <a:pt x="211" y="14483"/>
                      <a:pt x="211" y="14483"/>
                    </a:cubicBezTo>
                    <a:cubicBezTo>
                      <a:pt x="141" y="14584"/>
                      <a:pt x="141" y="14584"/>
                      <a:pt x="141" y="14584"/>
                    </a:cubicBezTo>
                    <a:cubicBezTo>
                      <a:pt x="141" y="14685"/>
                      <a:pt x="141" y="14685"/>
                      <a:pt x="141" y="14685"/>
                    </a:cubicBezTo>
                    <a:cubicBezTo>
                      <a:pt x="141" y="14685"/>
                      <a:pt x="176" y="14736"/>
                      <a:pt x="141" y="14786"/>
                    </a:cubicBezTo>
                    <a:cubicBezTo>
                      <a:pt x="141" y="14786"/>
                      <a:pt x="106" y="14837"/>
                      <a:pt x="106" y="14837"/>
                    </a:cubicBezTo>
                    <a:cubicBezTo>
                      <a:pt x="106" y="14837"/>
                      <a:pt x="35" y="14938"/>
                      <a:pt x="35" y="14938"/>
                    </a:cubicBezTo>
                    <a:cubicBezTo>
                      <a:pt x="35" y="14938"/>
                      <a:pt x="35" y="14988"/>
                      <a:pt x="35" y="14988"/>
                    </a:cubicBezTo>
                    <a:cubicBezTo>
                      <a:pt x="35" y="14988"/>
                      <a:pt x="0" y="15090"/>
                      <a:pt x="0" y="15090"/>
                    </a:cubicBezTo>
                    <a:cubicBezTo>
                      <a:pt x="0" y="15090"/>
                      <a:pt x="0" y="15241"/>
                      <a:pt x="0" y="15241"/>
                    </a:cubicBezTo>
                    <a:cubicBezTo>
                      <a:pt x="0" y="15241"/>
                      <a:pt x="35" y="15292"/>
                      <a:pt x="35" y="15292"/>
                    </a:cubicBezTo>
                    <a:cubicBezTo>
                      <a:pt x="35" y="15292"/>
                      <a:pt x="35" y="15343"/>
                      <a:pt x="35" y="15393"/>
                    </a:cubicBezTo>
                    <a:cubicBezTo>
                      <a:pt x="0" y="15393"/>
                      <a:pt x="35" y="15444"/>
                      <a:pt x="35" y="15494"/>
                    </a:cubicBezTo>
                    <a:cubicBezTo>
                      <a:pt x="35" y="15494"/>
                      <a:pt x="35" y="15545"/>
                      <a:pt x="35" y="15545"/>
                    </a:cubicBezTo>
                    <a:cubicBezTo>
                      <a:pt x="0" y="15646"/>
                      <a:pt x="0" y="15646"/>
                      <a:pt x="0" y="15646"/>
                    </a:cubicBezTo>
                    <a:cubicBezTo>
                      <a:pt x="0" y="15646"/>
                      <a:pt x="0" y="15646"/>
                      <a:pt x="0" y="15646"/>
                    </a:cubicBezTo>
                    <a:cubicBezTo>
                      <a:pt x="0" y="15697"/>
                      <a:pt x="0" y="15697"/>
                      <a:pt x="0" y="15697"/>
                    </a:cubicBezTo>
                    <a:cubicBezTo>
                      <a:pt x="0" y="15798"/>
                      <a:pt x="0" y="15798"/>
                      <a:pt x="0" y="15798"/>
                    </a:cubicBezTo>
                    <a:cubicBezTo>
                      <a:pt x="70" y="15798"/>
                      <a:pt x="70" y="15798"/>
                      <a:pt x="70" y="15798"/>
                    </a:cubicBezTo>
                    <a:cubicBezTo>
                      <a:pt x="106" y="15747"/>
                      <a:pt x="106" y="15747"/>
                      <a:pt x="106" y="15747"/>
                    </a:cubicBezTo>
                    <a:cubicBezTo>
                      <a:pt x="281" y="15646"/>
                      <a:pt x="281" y="15646"/>
                      <a:pt x="281" y="15646"/>
                    </a:cubicBezTo>
                    <a:cubicBezTo>
                      <a:pt x="387" y="15798"/>
                      <a:pt x="387" y="15798"/>
                      <a:pt x="387" y="15798"/>
                    </a:cubicBezTo>
                    <a:cubicBezTo>
                      <a:pt x="493" y="15950"/>
                      <a:pt x="493" y="15950"/>
                      <a:pt x="493" y="15950"/>
                    </a:cubicBezTo>
                    <a:cubicBezTo>
                      <a:pt x="668" y="15950"/>
                      <a:pt x="668" y="15950"/>
                      <a:pt x="668" y="15950"/>
                    </a:cubicBezTo>
                    <a:cubicBezTo>
                      <a:pt x="774" y="16152"/>
                      <a:pt x="774" y="16152"/>
                      <a:pt x="774" y="16152"/>
                    </a:cubicBezTo>
                    <a:cubicBezTo>
                      <a:pt x="879" y="16304"/>
                      <a:pt x="879" y="16304"/>
                      <a:pt x="879" y="16304"/>
                    </a:cubicBezTo>
                    <a:cubicBezTo>
                      <a:pt x="1055" y="16253"/>
                      <a:pt x="1055" y="16253"/>
                      <a:pt x="1055" y="16253"/>
                    </a:cubicBezTo>
                    <a:cubicBezTo>
                      <a:pt x="1231" y="16405"/>
                      <a:pt x="1231" y="16405"/>
                      <a:pt x="1231" y="16405"/>
                    </a:cubicBezTo>
                    <a:cubicBezTo>
                      <a:pt x="1196" y="16557"/>
                      <a:pt x="1196" y="16557"/>
                      <a:pt x="1196" y="16557"/>
                    </a:cubicBezTo>
                    <a:cubicBezTo>
                      <a:pt x="1196" y="16557"/>
                      <a:pt x="1337" y="16304"/>
                      <a:pt x="1372" y="16253"/>
                    </a:cubicBezTo>
                    <a:cubicBezTo>
                      <a:pt x="1407" y="16203"/>
                      <a:pt x="1548" y="16152"/>
                      <a:pt x="1548" y="16152"/>
                    </a:cubicBezTo>
                    <a:cubicBezTo>
                      <a:pt x="1548" y="16152"/>
                      <a:pt x="1618" y="16253"/>
                      <a:pt x="1689" y="16304"/>
                    </a:cubicBezTo>
                    <a:cubicBezTo>
                      <a:pt x="1794" y="16304"/>
                      <a:pt x="1794" y="16304"/>
                      <a:pt x="1794" y="16304"/>
                    </a:cubicBezTo>
                    <a:cubicBezTo>
                      <a:pt x="1864" y="16304"/>
                      <a:pt x="2146" y="16253"/>
                      <a:pt x="2146" y="16253"/>
                    </a:cubicBezTo>
                    <a:cubicBezTo>
                      <a:pt x="2533" y="16304"/>
                      <a:pt x="2533" y="16304"/>
                      <a:pt x="2533" y="16304"/>
                    </a:cubicBezTo>
                    <a:cubicBezTo>
                      <a:pt x="2744" y="16152"/>
                      <a:pt x="2744" y="16152"/>
                      <a:pt x="2744" y="16152"/>
                    </a:cubicBezTo>
                    <a:cubicBezTo>
                      <a:pt x="3166" y="16203"/>
                      <a:pt x="3166" y="16203"/>
                      <a:pt x="3166" y="16203"/>
                    </a:cubicBezTo>
                    <a:cubicBezTo>
                      <a:pt x="3236" y="16152"/>
                      <a:pt x="3236" y="16152"/>
                      <a:pt x="3236" y="16152"/>
                    </a:cubicBezTo>
                    <a:cubicBezTo>
                      <a:pt x="3272" y="16203"/>
                      <a:pt x="3272" y="16203"/>
                      <a:pt x="3272" y="16203"/>
                    </a:cubicBezTo>
                    <a:cubicBezTo>
                      <a:pt x="3412" y="16152"/>
                      <a:pt x="3412" y="16152"/>
                      <a:pt x="3412" y="16152"/>
                    </a:cubicBezTo>
                    <a:cubicBezTo>
                      <a:pt x="3553" y="16354"/>
                      <a:pt x="3553" y="16354"/>
                      <a:pt x="3553" y="16354"/>
                    </a:cubicBezTo>
                    <a:cubicBezTo>
                      <a:pt x="3835" y="16304"/>
                      <a:pt x="3835" y="16304"/>
                      <a:pt x="3835" y="16304"/>
                    </a:cubicBezTo>
                    <a:cubicBezTo>
                      <a:pt x="4010" y="15950"/>
                      <a:pt x="4010" y="15950"/>
                      <a:pt x="4010" y="15950"/>
                    </a:cubicBezTo>
                    <a:cubicBezTo>
                      <a:pt x="4010" y="15950"/>
                      <a:pt x="4116" y="15798"/>
                      <a:pt x="4257" y="15747"/>
                    </a:cubicBezTo>
                    <a:cubicBezTo>
                      <a:pt x="4397" y="15747"/>
                      <a:pt x="4644" y="15595"/>
                      <a:pt x="4644" y="15595"/>
                    </a:cubicBezTo>
                    <a:lnTo>
                      <a:pt x="4960" y="15343"/>
                    </a:lnTo>
                    <a:close/>
                  </a:path>
                </a:pathLst>
              </a:custGeom>
              <a:solidFill>
                <a:srgbClr val="57565A">
                  <a:alpha val="15000"/>
                </a:srgbClr>
              </a:solidFill>
              <a:ln w="3175" cap="rnd">
                <a:solidFill>
                  <a:srgbClr val="9A999D"/>
                </a:solidFill>
                <a:prstDash val="solid"/>
                <a:round/>
              </a:ln>
              <a:effectLst/>
            </p:spPr>
            <p:txBody>
              <a:bodyPr wrap="square" lIns="35718" tIns="35718" rIns="35718" bIns="35718" numCol="1" anchor="t">
                <a:noAutofit/>
              </a:bodyPr>
              <a:lstStyle/>
              <a:p>
                <a:pPr defTabSz="857228">
                  <a:defRPr sz="1100">
                    <a:solidFill>
                      <a:srgbClr val="57565A"/>
                    </a:solidFill>
                    <a:latin typeface="Open Sans Light"/>
                    <a:ea typeface="Open Sans Light"/>
                    <a:cs typeface="Open Sans Light"/>
                    <a:sym typeface="Open Sans Light"/>
                  </a:defRPr>
                </a:pPr>
              </a:p>
            </p:txBody>
          </p:sp>
          <p:sp>
            <p:nvSpPr>
              <p:cNvPr id="1081" name="Freeform 92"/>
              <p:cNvSpPr/>
              <p:nvPr/>
            </p:nvSpPr>
            <p:spPr>
              <a:xfrm>
                <a:off x="2160957" y="311538"/>
                <a:ext cx="662213" cy="1742948"/>
              </a:xfrm>
              <a:custGeom>
                <a:avLst/>
                <a:gdLst/>
                <a:ahLst/>
                <a:cxnLst>
                  <a:cxn ang="0">
                    <a:pos x="wd2" y="hd2"/>
                  </a:cxn>
                  <a:cxn ang="5400000">
                    <a:pos x="wd2" y="hd2"/>
                  </a:cxn>
                  <a:cxn ang="10800000">
                    <a:pos x="wd2" y="hd2"/>
                  </a:cxn>
                  <a:cxn ang="16200000">
                    <a:pos x="wd2" y="hd2"/>
                  </a:cxn>
                </a:cxnLst>
                <a:rect l="0" t="0" r="r" b="b"/>
                <a:pathLst>
                  <a:path w="21600" h="21584" fill="norm" stroke="1" extrusionOk="0">
                    <a:moveTo>
                      <a:pt x="19532" y="2481"/>
                    </a:moveTo>
                    <a:cubicBezTo>
                      <a:pt x="19532" y="2453"/>
                      <a:pt x="19532" y="2453"/>
                      <a:pt x="19532" y="2453"/>
                    </a:cubicBezTo>
                    <a:cubicBezTo>
                      <a:pt x="19532" y="2453"/>
                      <a:pt x="19379" y="2340"/>
                      <a:pt x="19455" y="2284"/>
                    </a:cubicBezTo>
                    <a:cubicBezTo>
                      <a:pt x="19455" y="2284"/>
                      <a:pt x="19455" y="2284"/>
                      <a:pt x="19455" y="2256"/>
                    </a:cubicBezTo>
                    <a:cubicBezTo>
                      <a:pt x="19455" y="2228"/>
                      <a:pt x="19455" y="2228"/>
                      <a:pt x="19455" y="2228"/>
                    </a:cubicBezTo>
                    <a:cubicBezTo>
                      <a:pt x="19149" y="2256"/>
                      <a:pt x="19149" y="2256"/>
                      <a:pt x="19149" y="2256"/>
                    </a:cubicBezTo>
                    <a:cubicBezTo>
                      <a:pt x="18919" y="2143"/>
                      <a:pt x="18919" y="2143"/>
                      <a:pt x="18919" y="2143"/>
                    </a:cubicBezTo>
                    <a:cubicBezTo>
                      <a:pt x="18996" y="2002"/>
                      <a:pt x="18996" y="2002"/>
                      <a:pt x="18996" y="2002"/>
                    </a:cubicBezTo>
                    <a:cubicBezTo>
                      <a:pt x="18843" y="1664"/>
                      <a:pt x="18843" y="1664"/>
                      <a:pt x="18843" y="1664"/>
                    </a:cubicBezTo>
                    <a:cubicBezTo>
                      <a:pt x="18996" y="1495"/>
                      <a:pt x="18996" y="1495"/>
                      <a:pt x="18996" y="1495"/>
                    </a:cubicBezTo>
                    <a:cubicBezTo>
                      <a:pt x="18536" y="1410"/>
                      <a:pt x="18536" y="1410"/>
                      <a:pt x="18536" y="1410"/>
                    </a:cubicBezTo>
                    <a:cubicBezTo>
                      <a:pt x="18230" y="1241"/>
                      <a:pt x="18230" y="1241"/>
                      <a:pt x="18230" y="1241"/>
                    </a:cubicBezTo>
                    <a:cubicBezTo>
                      <a:pt x="18230" y="1241"/>
                      <a:pt x="18153" y="1297"/>
                      <a:pt x="18077" y="1269"/>
                    </a:cubicBezTo>
                    <a:cubicBezTo>
                      <a:pt x="18000" y="1241"/>
                      <a:pt x="17617" y="1015"/>
                      <a:pt x="17617" y="1015"/>
                    </a:cubicBezTo>
                    <a:cubicBezTo>
                      <a:pt x="16928" y="931"/>
                      <a:pt x="16928" y="931"/>
                      <a:pt x="16928" y="931"/>
                    </a:cubicBezTo>
                    <a:cubicBezTo>
                      <a:pt x="16621" y="874"/>
                      <a:pt x="16621" y="874"/>
                      <a:pt x="16621" y="874"/>
                    </a:cubicBezTo>
                    <a:cubicBezTo>
                      <a:pt x="16238" y="846"/>
                      <a:pt x="16238" y="846"/>
                      <a:pt x="16238" y="846"/>
                    </a:cubicBezTo>
                    <a:cubicBezTo>
                      <a:pt x="16238" y="846"/>
                      <a:pt x="16162" y="902"/>
                      <a:pt x="16085" y="846"/>
                    </a:cubicBezTo>
                    <a:cubicBezTo>
                      <a:pt x="16009" y="790"/>
                      <a:pt x="15855" y="733"/>
                      <a:pt x="15855" y="733"/>
                    </a:cubicBezTo>
                    <a:cubicBezTo>
                      <a:pt x="15549" y="761"/>
                      <a:pt x="15549" y="761"/>
                      <a:pt x="15549" y="761"/>
                    </a:cubicBezTo>
                    <a:cubicBezTo>
                      <a:pt x="15319" y="649"/>
                      <a:pt x="15319" y="649"/>
                      <a:pt x="15319" y="649"/>
                    </a:cubicBezTo>
                    <a:cubicBezTo>
                      <a:pt x="15319" y="649"/>
                      <a:pt x="15243" y="649"/>
                      <a:pt x="15166" y="649"/>
                    </a:cubicBezTo>
                    <a:cubicBezTo>
                      <a:pt x="15089" y="620"/>
                      <a:pt x="14936" y="592"/>
                      <a:pt x="14936" y="592"/>
                    </a:cubicBezTo>
                    <a:cubicBezTo>
                      <a:pt x="14706" y="451"/>
                      <a:pt x="14706" y="451"/>
                      <a:pt x="14706" y="451"/>
                    </a:cubicBezTo>
                    <a:cubicBezTo>
                      <a:pt x="14400" y="395"/>
                      <a:pt x="14400" y="395"/>
                      <a:pt x="14400" y="395"/>
                    </a:cubicBezTo>
                    <a:cubicBezTo>
                      <a:pt x="14017" y="338"/>
                      <a:pt x="14017" y="338"/>
                      <a:pt x="14017" y="338"/>
                    </a:cubicBezTo>
                    <a:cubicBezTo>
                      <a:pt x="14017" y="226"/>
                      <a:pt x="14017" y="226"/>
                      <a:pt x="14017" y="226"/>
                    </a:cubicBezTo>
                    <a:cubicBezTo>
                      <a:pt x="13481" y="113"/>
                      <a:pt x="13481" y="113"/>
                      <a:pt x="13481" y="113"/>
                    </a:cubicBezTo>
                    <a:cubicBezTo>
                      <a:pt x="13481" y="113"/>
                      <a:pt x="13404" y="56"/>
                      <a:pt x="13481" y="56"/>
                    </a:cubicBezTo>
                    <a:cubicBezTo>
                      <a:pt x="13557" y="28"/>
                      <a:pt x="13787" y="28"/>
                      <a:pt x="13940" y="28"/>
                    </a:cubicBezTo>
                    <a:cubicBezTo>
                      <a:pt x="13557" y="0"/>
                      <a:pt x="13557" y="0"/>
                      <a:pt x="13557" y="0"/>
                    </a:cubicBezTo>
                    <a:cubicBezTo>
                      <a:pt x="13098" y="141"/>
                      <a:pt x="13098" y="141"/>
                      <a:pt x="13098" y="141"/>
                    </a:cubicBezTo>
                    <a:cubicBezTo>
                      <a:pt x="12868" y="141"/>
                      <a:pt x="12868" y="141"/>
                      <a:pt x="12868" y="141"/>
                    </a:cubicBezTo>
                    <a:cubicBezTo>
                      <a:pt x="12868" y="141"/>
                      <a:pt x="12715" y="169"/>
                      <a:pt x="12715" y="197"/>
                    </a:cubicBezTo>
                    <a:cubicBezTo>
                      <a:pt x="12791" y="226"/>
                      <a:pt x="12945" y="479"/>
                      <a:pt x="13021" y="536"/>
                    </a:cubicBezTo>
                    <a:cubicBezTo>
                      <a:pt x="13098" y="564"/>
                      <a:pt x="13098" y="761"/>
                      <a:pt x="12791" y="902"/>
                    </a:cubicBezTo>
                    <a:cubicBezTo>
                      <a:pt x="13098" y="1015"/>
                      <a:pt x="13098" y="1015"/>
                      <a:pt x="13098" y="1015"/>
                    </a:cubicBezTo>
                    <a:cubicBezTo>
                      <a:pt x="12791" y="1156"/>
                      <a:pt x="12791" y="1156"/>
                      <a:pt x="12791" y="1156"/>
                    </a:cubicBezTo>
                    <a:cubicBezTo>
                      <a:pt x="12332" y="1184"/>
                      <a:pt x="12332" y="1184"/>
                      <a:pt x="12332" y="1184"/>
                    </a:cubicBezTo>
                    <a:cubicBezTo>
                      <a:pt x="12332" y="1184"/>
                      <a:pt x="11872" y="1156"/>
                      <a:pt x="11796" y="1128"/>
                    </a:cubicBezTo>
                    <a:cubicBezTo>
                      <a:pt x="11719" y="1100"/>
                      <a:pt x="11336" y="1043"/>
                      <a:pt x="11260" y="1043"/>
                    </a:cubicBezTo>
                    <a:cubicBezTo>
                      <a:pt x="11106" y="1072"/>
                      <a:pt x="10034" y="1043"/>
                      <a:pt x="10034" y="1043"/>
                    </a:cubicBezTo>
                    <a:cubicBezTo>
                      <a:pt x="9804" y="1156"/>
                      <a:pt x="9881" y="1748"/>
                      <a:pt x="9957" y="1833"/>
                    </a:cubicBezTo>
                    <a:cubicBezTo>
                      <a:pt x="9804" y="1946"/>
                      <a:pt x="9804" y="1946"/>
                      <a:pt x="9804" y="1946"/>
                    </a:cubicBezTo>
                    <a:cubicBezTo>
                      <a:pt x="9421" y="1946"/>
                      <a:pt x="9421" y="1946"/>
                      <a:pt x="9421" y="1946"/>
                    </a:cubicBezTo>
                    <a:cubicBezTo>
                      <a:pt x="8655" y="1805"/>
                      <a:pt x="8655" y="1805"/>
                      <a:pt x="8655" y="1805"/>
                    </a:cubicBezTo>
                    <a:cubicBezTo>
                      <a:pt x="8349" y="2030"/>
                      <a:pt x="8349" y="2030"/>
                      <a:pt x="8349" y="2030"/>
                    </a:cubicBezTo>
                    <a:cubicBezTo>
                      <a:pt x="8349" y="2030"/>
                      <a:pt x="8043" y="2143"/>
                      <a:pt x="8043" y="2199"/>
                    </a:cubicBezTo>
                    <a:cubicBezTo>
                      <a:pt x="8043" y="2228"/>
                      <a:pt x="7889" y="2340"/>
                      <a:pt x="7889" y="2340"/>
                    </a:cubicBezTo>
                    <a:cubicBezTo>
                      <a:pt x="7889" y="2369"/>
                      <a:pt x="7889" y="2566"/>
                      <a:pt x="7889" y="2566"/>
                    </a:cubicBezTo>
                    <a:cubicBezTo>
                      <a:pt x="7736" y="2679"/>
                      <a:pt x="7736" y="2679"/>
                      <a:pt x="7736" y="2679"/>
                    </a:cubicBezTo>
                    <a:cubicBezTo>
                      <a:pt x="7277" y="2792"/>
                      <a:pt x="7277" y="2792"/>
                      <a:pt x="7277" y="2792"/>
                    </a:cubicBezTo>
                    <a:cubicBezTo>
                      <a:pt x="7277" y="2933"/>
                      <a:pt x="7277" y="2933"/>
                      <a:pt x="7277" y="2933"/>
                    </a:cubicBezTo>
                    <a:cubicBezTo>
                      <a:pt x="7277" y="2933"/>
                      <a:pt x="7506" y="3102"/>
                      <a:pt x="7660" y="3130"/>
                    </a:cubicBezTo>
                    <a:cubicBezTo>
                      <a:pt x="7736" y="3186"/>
                      <a:pt x="7889" y="3412"/>
                      <a:pt x="7889" y="3412"/>
                    </a:cubicBezTo>
                    <a:cubicBezTo>
                      <a:pt x="7889" y="3412"/>
                      <a:pt x="7660" y="3609"/>
                      <a:pt x="7583" y="3666"/>
                    </a:cubicBezTo>
                    <a:cubicBezTo>
                      <a:pt x="7506" y="3722"/>
                      <a:pt x="6894" y="4004"/>
                      <a:pt x="6894" y="4004"/>
                    </a:cubicBezTo>
                    <a:cubicBezTo>
                      <a:pt x="6511" y="4371"/>
                      <a:pt x="6511" y="4371"/>
                      <a:pt x="6511" y="4371"/>
                    </a:cubicBezTo>
                    <a:cubicBezTo>
                      <a:pt x="6511" y="4625"/>
                      <a:pt x="6511" y="4625"/>
                      <a:pt x="6511" y="4625"/>
                    </a:cubicBezTo>
                    <a:cubicBezTo>
                      <a:pt x="6434" y="4766"/>
                      <a:pt x="6434" y="4766"/>
                      <a:pt x="6434" y="4766"/>
                    </a:cubicBezTo>
                    <a:cubicBezTo>
                      <a:pt x="5898" y="4963"/>
                      <a:pt x="5898" y="4963"/>
                      <a:pt x="5898" y="4963"/>
                    </a:cubicBezTo>
                    <a:cubicBezTo>
                      <a:pt x="5209" y="4991"/>
                      <a:pt x="5209" y="4991"/>
                      <a:pt x="5209" y="4991"/>
                    </a:cubicBezTo>
                    <a:cubicBezTo>
                      <a:pt x="4979" y="5076"/>
                      <a:pt x="4979" y="5076"/>
                      <a:pt x="4979" y="5076"/>
                    </a:cubicBezTo>
                    <a:cubicBezTo>
                      <a:pt x="5362" y="5555"/>
                      <a:pt x="5362" y="5555"/>
                      <a:pt x="5362" y="5555"/>
                    </a:cubicBezTo>
                    <a:cubicBezTo>
                      <a:pt x="5209" y="5781"/>
                      <a:pt x="5209" y="5781"/>
                      <a:pt x="5209" y="5781"/>
                    </a:cubicBezTo>
                    <a:cubicBezTo>
                      <a:pt x="5132" y="5978"/>
                      <a:pt x="5132" y="5978"/>
                      <a:pt x="5132" y="5978"/>
                    </a:cubicBezTo>
                    <a:cubicBezTo>
                      <a:pt x="5132" y="5978"/>
                      <a:pt x="4979" y="6147"/>
                      <a:pt x="5055" y="6175"/>
                    </a:cubicBezTo>
                    <a:cubicBezTo>
                      <a:pt x="5132" y="6232"/>
                      <a:pt x="5209" y="6345"/>
                      <a:pt x="5209" y="6345"/>
                    </a:cubicBezTo>
                    <a:cubicBezTo>
                      <a:pt x="4902" y="6429"/>
                      <a:pt x="4902" y="6429"/>
                      <a:pt x="4902" y="6429"/>
                    </a:cubicBezTo>
                    <a:cubicBezTo>
                      <a:pt x="4979" y="6598"/>
                      <a:pt x="4979" y="6598"/>
                      <a:pt x="4979" y="6598"/>
                    </a:cubicBezTo>
                    <a:cubicBezTo>
                      <a:pt x="3830" y="7332"/>
                      <a:pt x="3830" y="7332"/>
                      <a:pt x="3830" y="7332"/>
                    </a:cubicBezTo>
                    <a:cubicBezTo>
                      <a:pt x="3983" y="7473"/>
                      <a:pt x="3983" y="7473"/>
                      <a:pt x="3983" y="7473"/>
                    </a:cubicBezTo>
                    <a:cubicBezTo>
                      <a:pt x="4672" y="7529"/>
                      <a:pt x="4672" y="7529"/>
                      <a:pt x="4672" y="7529"/>
                    </a:cubicBezTo>
                    <a:cubicBezTo>
                      <a:pt x="4749" y="7980"/>
                      <a:pt x="4749" y="7980"/>
                      <a:pt x="4749" y="7980"/>
                    </a:cubicBezTo>
                    <a:cubicBezTo>
                      <a:pt x="4519" y="8178"/>
                      <a:pt x="4519" y="8178"/>
                      <a:pt x="4519" y="8178"/>
                    </a:cubicBezTo>
                    <a:cubicBezTo>
                      <a:pt x="4443" y="8234"/>
                      <a:pt x="4443" y="8234"/>
                      <a:pt x="4443" y="8234"/>
                    </a:cubicBezTo>
                    <a:cubicBezTo>
                      <a:pt x="2604" y="8262"/>
                      <a:pt x="2604" y="8262"/>
                      <a:pt x="2604" y="8262"/>
                    </a:cubicBezTo>
                    <a:cubicBezTo>
                      <a:pt x="1609" y="8742"/>
                      <a:pt x="1609" y="8742"/>
                      <a:pt x="1609" y="8742"/>
                    </a:cubicBezTo>
                    <a:cubicBezTo>
                      <a:pt x="1455" y="9023"/>
                      <a:pt x="1455" y="9023"/>
                      <a:pt x="1455" y="9023"/>
                    </a:cubicBezTo>
                    <a:cubicBezTo>
                      <a:pt x="1379" y="9221"/>
                      <a:pt x="1379" y="9221"/>
                      <a:pt x="1379" y="9221"/>
                    </a:cubicBezTo>
                    <a:cubicBezTo>
                      <a:pt x="1379" y="9221"/>
                      <a:pt x="1149" y="9334"/>
                      <a:pt x="1149" y="9390"/>
                    </a:cubicBezTo>
                    <a:cubicBezTo>
                      <a:pt x="1149" y="9418"/>
                      <a:pt x="1149" y="9587"/>
                      <a:pt x="1149" y="9587"/>
                    </a:cubicBezTo>
                    <a:cubicBezTo>
                      <a:pt x="1455" y="9813"/>
                      <a:pt x="1455" y="9813"/>
                      <a:pt x="1455" y="9813"/>
                    </a:cubicBezTo>
                    <a:cubicBezTo>
                      <a:pt x="1455" y="9982"/>
                      <a:pt x="1455" y="9982"/>
                      <a:pt x="1455" y="9982"/>
                    </a:cubicBezTo>
                    <a:cubicBezTo>
                      <a:pt x="1302" y="10067"/>
                      <a:pt x="1302" y="10067"/>
                      <a:pt x="1302" y="10067"/>
                    </a:cubicBezTo>
                    <a:cubicBezTo>
                      <a:pt x="1379" y="10264"/>
                      <a:pt x="1379" y="10264"/>
                      <a:pt x="1379" y="10264"/>
                    </a:cubicBezTo>
                    <a:cubicBezTo>
                      <a:pt x="1379" y="10264"/>
                      <a:pt x="1455" y="10321"/>
                      <a:pt x="1379" y="10349"/>
                    </a:cubicBezTo>
                    <a:cubicBezTo>
                      <a:pt x="1226" y="10405"/>
                      <a:pt x="1226" y="10462"/>
                      <a:pt x="1302" y="10518"/>
                    </a:cubicBezTo>
                    <a:cubicBezTo>
                      <a:pt x="1302" y="10546"/>
                      <a:pt x="1838" y="10913"/>
                      <a:pt x="1838" y="10913"/>
                    </a:cubicBezTo>
                    <a:cubicBezTo>
                      <a:pt x="1915" y="11787"/>
                      <a:pt x="1915" y="11787"/>
                      <a:pt x="1915" y="11787"/>
                    </a:cubicBezTo>
                    <a:cubicBezTo>
                      <a:pt x="2145" y="12013"/>
                      <a:pt x="2145" y="12013"/>
                      <a:pt x="2145" y="12013"/>
                    </a:cubicBezTo>
                    <a:cubicBezTo>
                      <a:pt x="2681" y="12154"/>
                      <a:pt x="2681" y="12154"/>
                      <a:pt x="2681" y="12154"/>
                    </a:cubicBezTo>
                    <a:cubicBezTo>
                      <a:pt x="3140" y="12295"/>
                      <a:pt x="3140" y="12295"/>
                      <a:pt x="3140" y="12295"/>
                    </a:cubicBezTo>
                    <a:cubicBezTo>
                      <a:pt x="3217" y="12548"/>
                      <a:pt x="3217" y="12548"/>
                      <a:pt x="3217" y="12548"/>
                    </a:cubicBezTo>
                    <a:cubicBezTo>
                      <a:pt x="3217" y="12548"/>
                      <a:pt x="3064" y="12746"/>
                      <a:pt x="3064" y="12774"/>
                    </a:cubicBezTo>
                    <a:cubicBezTo>
                      <a:pt x="3140" y="12802"/>
                      <a:pt x="2681" y="12802"/>
                      <a:pt x="2681" y="12802"/>
                    </a:cubicBezTo>
                    <a:cubicBezTo>
                      <a:pt x="2298" y="12830"/>
                      <a:pt x="2298" y="12830"/>
                      <a:pt x="2298" y="12830"/>
                    </a:cubicBezTo>
                    <a:cubicBezTo>
                      <a:pt x="1915" y="12971"/>
                      <a:pt x="1915" y="12971"/>
                      <a:pt x="1915" y="12971"/>
                    </a:cubicBezTo>
                    <a:cubicBezTo>
                      <a:pt x="2068" y="13140"/>
                      <a:pt x="2068" y="13140"/>
                      <a:pt x="2068" y="13140"/>
                    </a:cubicBezTo>
                    <a:cubicBezTo>
                      <a:pt x="2298" y="13394"/>
                      <a:pt x="2298" y="13394"/>
                      <a:pt x="2298" y="13394"/>
                    </a:cubicBezTo>
                    <a:cubicBezTo>
                      <a:pt x="2757" y="13592"/>
                      <a:pt x="2757" y="13592"/>
                      <a:pt x="2757" y="13592"/>
                    </a:cubicBezTo>
                    <a:cubicBezTo>
                      <a:pt x="2911" y="13761"/>
                      <a:pt x="2911" y="13761"/>
                      <a:pt x="2911" y="13761"/>
                    </a:cubicBezTo>
                    <a:cubicBezTo>
                      <a:pt x="2681" y="13930"/>
                      <a:pt x="2681" y="13930"/>
                      <a:pt x="2681" y="13930"/>
                    </a:cubicBezTo>
                    <a:cubicBezTo>
                      <a:pt x="2528" y="14015"/>
                      <a:pt x="2528" y="14015"/>
                      <a:pt x="2528" y="14015"/>
                    </a:cubicBezTo>
                    <a:cubicBezTo>
                      <a:pt x="2681" y="14156"/>
                      <a:pt x="2681" y="14156"/>
                      <a:pt x="2681" y="14156"/>
                    </a:cubicBezTo>
                    <a:cubicBezTo>
                      <a:pt x="2681" y="14297"/>
                      <a:pt x="2681" y="14297"/>
                      <a:pt x="2681" y="14297"/>
                    </a:cubicBezTo>
                    <a:cubicBezTo>
                      <a:pt x="2681" y="14297"/>
                      <a:pt x="2528" y="14381"/>
                      <a:pt x="2528" y="14409"/>
                    </a:cubicBezTo>
                    <a:cubicBezTo>
                      <a:pt x="2528" y="14438"/>
                      <a:pt x="2221" y="14522"/>
                      <a:pt x="2221" y="14522"/>
                    </a:cubicBezTo>
                    <a:cubicBezTo>
                      <a:pt x="1991" y="14607"/>
                      <a:pt x="1991" y="14607"/>
                      <a:pt x="1991" y="14607"/>
                    </a:cubicBezTo>
                    <a:cubicBezTo>
                      <a:pt x="1762" y="14635"/>
                      <a:pt x="1762" y="14635"/>
                      <a:pt x="1762" y="14635"/>
                    </a:cubicBezTo>
                    <a:cubicBezTo>
                      <a:pt x="1762" y="14635"/>
                      <a:pt x="1609" y="14607"/>
                      <a:pt x="1532" y="14635"/>
                    </a:cubicBezTo>
                    <a:cubicBezTo>
                      <a:pt x="1532" y="14635"/>
                      <a:pt x="1379" y="14691"/>
                      <a:pt x="1379" y="14691"/>
                    </a:cubicBezTo>
                    <a:cubicBezTo>
                      <a:pt x="1379" y="14776"/>
                      <a:pt x="1379" y="14776"/>
                      <a:pt x="1379" y="14776"/>
                    </a:cubicBezTo>
                    <a:cubicBezTo>
                      <a:pt x="1532" y="14832"/>
                      <a:pt x="1532" y="14832"/>
                      <a:pt x="1532" y="14832"/>
                    </a:cubicBezTo>
                    <a:cubicBezTo>
                      <a:pt x="1455" y="14973"/>
                      <a:pt x="1455" y="14973"/>
                      <a:pt x="1455" y="14973"/>
                    </a:cubicBezTo>
                    <a:cubicBezTo>
                      <a:pt x="1226" y="15058"/>
                      <a:pt x="1226" y="15058"/>
                      <a:pt x="1226" y="15058"/>
                    </a:cubicBezTo>
                    <a:cubicBezTo>
                      <a:pt x="996" y="15086"/>
                      <a:pt x="996" y="15086"/>
                      <a:pt x="996" y="15086"/>
                    </a:cubicBezTo>
                    <a:cubicBezTo>
                      <a:pt x="1149" y="15255"/>
                      <a:pt x="1149" y="15255"/>
                      <a:pt x="1149" y="15255"/>
                    </a:cubicBezTo>
                    <a:cubicBezTo>
                      <a:pt x="1455" y="15453"/>
                      <a:pt x="1455" y="15453"/>
                      <a:pt x="1455" y="15453"/>
                    </a:cubicBezTo>
                    <a:cubicBezTo>
                      <a:pt x="1455" y="15622"/>
                      <a:pt x="1455" y="15622"/>
                      <a:pt x="1455" y="15622"/>
                    </a:cubicBezTo>
                    <a:cubicBezTo>
                      <a:pt x="1226" y="15791"/>
                      <a:pt x="1226" y="15791"/>
                      <a:pt x="1226" y="15791"/>
                    </a:cubicBezTo>
                    <a:cubicBezTo>
                      <a:pt x="1149" y="15989"/>
                      <a:pt x="1149" y="15989"/>
                      <a:pt x="1149" y="15989"/>
                    </a:cubicBezTo>
                    <a:cubicBezTo>
                      <a:pt x="1072" y="16158"/>
                      <a:pt x="1072" y="16158"/>
                      <a:pt x="1072" y="16158"/>
                    </a:cubicBezTo>
                    <a:cubicBezTo>
                      <a:pt x="919" y="16186"/>
                      <a:pt x="919" y="16186"/>
                      <a:pt x="919" y="16186"/>
                    </a:cubicBezTo>
                    <a:cubicBezTo>
                      <a:pt x="689" y="16186"/>
                      <a:pt x="689" y="16186"/>
                      <a:pt x="689" y="16186"/>
                    </a:cubicBezTo>
                    <a:cubicBezTo>
                      <a:pt x="689" y="16186"/>
                      <a:pt x="689" y="16017"/>
                      <a:pt x="613" y="15989"/>
                    </a:cubicBezTo>
                    <a:cubicBezTo>
                      <a:pt x="613" y="15989"/>
                      <a:pt x="77" y="15819"/>
                      <a:pt x="77" y="15819"/>
                    </a:cubicBezTo>
                    <a:cubicBezTo>
                      <a:pt x="77" y="15989"/>
                      <a:pt x="77" y="15989"/>
                      <a:pt x="77" y="15989"/>
                    </a:cubicBezTo>
                    <a:cubicBezTo>
                      <a:pt x="0" y="16186"/>
                      <a:pt x="0" y="16186"/>
                      <a:pt x="0" y="16186"/>
                    </a:cubicBezTo>
                    <a:cubicBezTo>
                      <a:pt x="0" y="16186"/>
                      <a:pt x="77" y="16299"/>
                      <a:pt x="153" y="16327"/>
                    </a:cubicBezTo>
                    <a:cubicBezTo>
                      <a:pt x="230" y="16355"/>
                      <a:pt x="306" y="16552"/>
                      <a:pt x="306" y="16552"/>
                    </a:cubicBezTo>
                    <a:cubicBezTo>
                      <a:pt x="230" y="16750"/>
                      <a:pt x="230" y="16750"/>
                      <a:pt x="230" y="16750"/>
                    </a:cubicBezTo>
                    <a:cubicBezTo>
                      <a:pt x="230" y="16750"/>
                      <a:pt x="383" y="16891"/>
                      <a:pt x="383" y="16891"/>
                    </a:cubicBezTo>
                    <a:cubicBezTo>
                      <a:pt x="383" y="16919"/>
                      <a:pt x="460" y="17032"/>
                      <a:pt x="460" y="17032"/>
                    </a:cubicBezTo>
                    <a:cubicBezTo>
                      <a:pt x="766" y="17004"/>
                      <a:pt x="766" y="17004"/>
                      <a:pt x="766" y="17004"/>
                    </a:cubicBezTo>
                    <a:cubicBezTo>
                      <a:pt x="689" y="16919"/>
                      <a:pt x="689" y="16919"/>
                      <a:pt x="689" y="16919"/>
                    </a:cubicBezTo>
                    <a:cubicBezTo>
                      <a:pt x="919" y="17032"/>
                      <a:pt x="919" y="17032"/>
                      <a:pt x="919" y="17032"/>
                    </a:cubicBezTo>
                    <a:cubicBezTo>
                      <a:pt x="919" y="17032"/>
                      <a:pt x="766" y="17060"/>
                      <a:pt x="919" y="17032"/>
                    </a:cubicBezTo>
                    <a:cubicBezTo>
                      <a:pt x="996" y="17032"/>
                      <a:pt x="1149" y="16975"/>
                      <a:pt x="1149" y="16975"/>
                    </a:cubicBezTo>
                    <a:cubicBezTo>
                      <a:pt x="1072" y="17060"/>
                      <a:pt x="1072" y="17060"/>
                      <a:pt x="1072" y="17060"/>
                    </a:cubicBezTo>
                    <a:cubicBezTo>
                      <a:pt x="919" y="17173"/>
                      <a:pt x="919" y="17173"/>
                      <a:pt x="919" y="17173"/>
                    </a:cubicBezTo>
                    <a:cubicBezTo>
                      <a:pt x="996" y="17201"/>
                      <a:pt x="996" y="17201"/>
                      <a:pt x="996" y="17201"/>
                    </a:cubicBezTo>
                    <a:cubicBezTo>
                      <a:pt x="1226" y="17229"/>
                      <a:pt x="1226" y="17229"/>
                      <a:pt x="1226" y="17229"/>
                    </a:cubicBezTo>
                    <a:cubicBezTo>
                      <a:pt x="919" y="17370"/>
                      <a:pt x="919" y="17370"/>
                      <a:pt x="919" y="17370"/>
                    </a:cubicBezTo>
                    <a:cubicBezTo>
                      <a:pt x="919" y="17370"/>
                      <a:pt x="1072" y="17455"/>
                      <a:pt x="1149" y="17483"/>
                    </a:cubicBezTo>
                    <a:cubicBezTo>
                      <a:pt x="1149" y="17483"/>
                      <a:pt x="1455" y="17398"/>
                      <a:pt x="1455" y="17398"/>
                    </a:cubicBezTo>
                    <a:cubicBezTo>
                      <a:pt x="1455" y="17398"/>
                      <a:pt x="1455" y="17427"/>
                      <a:pt x="1455" y="17455"/>
                    </a:cubicBezTo>
                    <a:cubicBezTo>
                      <a:pt x="1455" y="17455"/>
                      <a:pt x="1226" y="17539"/>
                      <a:pt x="1226" y="17596"/>
                    </a:cubicBezTo>
                    <a:cubicBezTo>
                      <a:pt x="1302" y="17624"/>
                      <a:pt x="1685" y="17568"/>
                      <a:pt x="1609" y="17596"/>
                    </a:cubicBezTo>
                    <a:cubicBezTo>
                      <a:pt x="1532" y="17624"/>
                      <a:pt x="1532" y="17680"/>
                      <a:pt x="1532" y="17680"/>
                    </a:cubicBezTo>
                    <a:cubicBezTo>
                      <a:pt x="1532" y="17680"/>
                      <a:pt x="1302" y="17765"/>
                      <a:pt x="1455" y="17793"/>
                    </a:cubicBezTo>
                    <a:cubicBezTo>
                      <a:pt x="1532" y="17821"/>
                      <a:pt x="1762" y="17850"/>
                      <a:pt x="1685" y="17850"/>
                    </a:cubicBezTo>
                    <a:cubicBezTo>
                      <a:pt x="1685" y="17878"/>
                      <a:pt x="1455" y="17934"/>
                      <a:pt x="1455" y="17934"/>
                    </a:cubicBezTo>
                    <a:cubicBezTo>
                      <a:pt x="1455" y="17934"/>
                      <a:pt x="1379" y="17991"/>
                      <a:pt x="1455" y="18019"/>
                    </a:cubicBezTo>
                    <a:cubicBezTo>
                      <a:pt x="1532" y="18047"/>
                      <a:pt x="1762" y="18047"/>
                      <a:pt x="1762" y="18047"/>
                    </a:cubicBezTo>
                    <a:cubicBezTo>
                      <a:pt x="1762" y="18047"/>
                      <a:pt x="1762" y="17991"/>
                      <a:pt x="1762" y="18019"/>
                    </a:cubicBezTo>
                    <a:cubicBezTo>
                      <a:pt x="1762" y="18047"/>
                      <a:pt x="1685" y="18103"/>
                      <a:pt x="1685" y="18103"/>
                    </a:cubicBezTo>
                    <a:cubicBezTo>
                      <a:pt x="1685" y="18103"/>
                      <a:pt x="1609" y="18160"/>
                      <a:pt x="1685" y="18188"/>
                    </a:cubicBezTo>
                    <a:cubicBezTo>
                      <a:pt x="1762" y="18188"/>
                      <a:pt x="1915" y="18188"/>
                      <a:pt x="1915" y="18188"/>
                    </a:cubicBezTo>
                    <a:cubicBezTo>
                      <a:pt x="1915" y="18188"/>
                      <a:pt x="1915" y="18216"/>
                      <a:pt x="1915" y="18273"/>
                    </a:cubicBezTo>
                    <a:cubicBezTo>
                      <a:pt x="1915" y="18301"/>
                      <a:pt x="1915" y="18385"/>
                      <a:pt x="1915" y="18385"/>
                    </a:cubicBezTo>
                    <a:cubicBezTo>
                      <a:pt x="1915" y="18414"/>
                      <a:pt x="1915" y="18470"/>
                      <a:pt x="1915" y="18470"/>
                    </a:cubicBezTo>
                    <a:cubicBezTo>
                      <a:pt x="1915" y="18470"/>
                      <a:pt x="1838" y="18498"/>
                      <a:pt x="2068" y="18498"/>
                    </a:cubicBezTo>
                    <a:cubicBezTo>
                      <a:pt x="2221" y="18498"/>
                      <a:pt x="2221" y="18470"/>
                      <a:pt x="2298" y="18470"/>
                    </a:cubicBezTo>
                    <a:cubicBezTo>
                      <a:pt x="2374" y="18470"/>
                      <a:pt x="2374" y="18498"/>
                      <a:pt x="2451" y="18526"/>
                    </a:cubicBezTo>
                    <a:cubicBezTo>
                      <a:pt x="2451" y="18583"/>
                      <a:pt x="2451" y="18611"/>
                      <a:pt x="2451" y="18639"/>
                    </a:cubicBezTo>
                    <a:cubicBezTo>
                      <a:pt x="2528" y="18667"/>
                      <a:pt x="2834" y="18949"/>
                      <a:pt x="2834" y="18949"/>
                    </a:cubicBezTo>
                    <a:cubicBezTo>
                      <a:pt x="2834" y="18949"/>
                      <a:pt x="2911" y="19062"/>
                      <a:pt x="2987" y="19090"/>
                    </a:cubicBezTo>
                    <a:cubicBezTo>
                      <a:pt x="2987" y="19119"/>
                      <a:pt x="3064" y="19147"/>
                      <a:pt x="3140" y="19175"/>
                    </a:cubicBezTo>
                    <a:cubicBezTo>
                      <a:pt x="3140" y="19175"/>
                      <a:pt x="3294" y="19260"/>
                      <a:pt x="3294" y="19260"/>
                    </a:cubicBezTo>
                    <a:cubicBezTo>
                      <a:pt x="3523" y="19316"/>
                      <a:pt x="3523" y="19316"/>
                      <a:pt x="3523" y="19316"/>
                    </a:cubicBezTo>
                    <a:cubicBezTo>
                      <a:pt x="3830" y="19513"/>
                      <a:pt x="3830" y="19513"/>
                      <a:pt x="3830" y="19513"/>
                    </a:cubicBezTo>
                    <a:cubicBezTo>
                      <a:pt x="3830" y="19513"/>
                      <a:pt x="4060" y="19598"/>
                      <a:pt x="4060" y="19598"/>
                    </a:cubicBezTo>
                    <a:cubicBezTo>
                      <a:pt x="4136" y="19598"/>
                      <a:pt x="4289" y="19542"/>
                      <a:pt x="4289" y="19542"/>
                    </a:cubicBezTo>
                    <a:cubicBezTo>
                      <a:pt x="4289" y="19542"/>
                      <a:pt x="4519" y="19570"/>
                      <a:pt x="4519" y="19598"/>
                    </a:cubicBezTo>
                    <a:cubicBezTo>
                      <a:pt x="4443" y="19598"/>
                      <a:pt x="4366" y="19711"/>
                      <a:pt x="4366" y="19739"/>
                    </a:cubicBezTo>
                    <a:cubicBezTo>
                      <a:pt x="4443" y="19767"/>
                      <a:pt x="4443" y="19823"/>
                      <a:pt x="4443" y="19823"/>
                    </a:cubicBezTo>
                    <a:cubicBezTo>
                      <a:pt x="4289" y="19852"/>
                      <a:pt x="4289" y="19852"/>
                      <a:pt x="4289" y="19852"/>
                    </a:cubicBezTo>
                    <a:cubicBezTo>
                      <a:pt x="4136" y="19880"/>
                      <a:pt x="4136" y="19880"/>
                      <a:pt x="4136" y="19880"/>
                    </a:cubicBezTo>
                    <a:cubicBezTo>
                      <a:pt x="3830" y="19880"/>
                      <a:pt x="3830" y="19880"/>
                      <a:pt x="3830" y="19880"/>
                    </a:cubicBezTo>
                    <a:cubicBezTo>
                      <a:pt x="3753" y="19993"/>
                      <a:pt x="3753" y="19993"/>
                      <a:pt x="3753" y="19993"/>
                    </a:cubicBezTo>
                    <a:cubicBezTo>
                      <a:pt x="4060" y="20049"/>
                      <a:pt x="4060" y="20049"/>
                      <a:pt x="4060" y="20049"/>
                    </a:cubicBezTo>
                    <a:cubicBezTo>
                      <a:pt x="4060" y="20049"/>
                      <a:pt x="4213" y="20105"/>
                      <a:pt x="4289" y="20105"/>
                    </a:cubicBezTo>
                    <a:cubicBezTo>
                      <a:pt x="4289" y="20134"/>
                      <a:pt x="4289" y="20246"/>
                      <a:pt x="4289" y="20246"/>
                    </a:cubicBezTo>
                    <a:cubicBezTo>
                      <a:pt x="4213" y="20246"/>
                      <a:pt x="3906" y="20246"/>
                      <a:pt x="3906" y="20246"/>
                    </a:cubicBezTo>
                    <a:cubicBezTo>
                      <a:pt x="3906" y="20246"/>
                      <a:pt x="3753" y="20331"/>
                      <a:pt x="3753" y="20331"/>
                    </a:cubicBezTo>
                    <a:cubicBezTo>
                      <a:pt x="3753" y="20359"/>
                      <a:pt x="3677" y="20359"/>
                      <a:pt x="3830" y="20444"/>
                    </a:cubicBezTo>
                    <a:cubicBezTo>
                      <a:pt x="3906" y="20500"/>
                      <a:pt x="4289" y="20669"/>
                      <a:pt x="4289" y="20669"/>
                    </a:cubicBezTo>
                    <a:cubicBezTo>
                      <a:pt x="4289" y="20669"/>
                      <a:pt x="4596" y="20839"/>
                      <a:pt x="4596" y="20839"/>
                    </a:cubicBezTo>
                    <a:cubicBezTo>
                      <a:pt x="4596" y="20867"/>
                      <a:pt x="4826" y="20980"/>
                      <a:pt x="4826" y="20980"/>
                    </a:cubicBezTo>
                    <a:cubicBezTo>
                      <a:pt x="4902" y="20980"/>
                      <a:pt x="4902" y="21092"/>
                      <a:pt x="4902" y="21092"/>
                    </a:cubicBezTo>
                    <a:cubicBezTo>
                      <a:pt x="4826" y="21149"/>
                      <a:pt x="4826" y="21149"/>
                      <a:pt x="4826" y="21149"/>
                    </a:cubicBezTo>
                    <a:cubicBezTo>
                      <a:pt x="4749" y="21233"/>
                      <a:pt x="4749" y="21233"/>
                      <a:pt x="4749" y="21233"/>
                    </a:cubicBezTo>
                    <a:cubicBezTo>
                      <a:pt x="4672" y="21318"/>
                      <a:pt x="4672" y="21318"/>
                      <a:pt x="4672" y="21318"/>
                    </a:cubicBezTo>
                    <a:cubicBezTo>
                      <a:pt x="4749" y="21374"/>
                      <a:pt x="4749" y="21374"/>
                      <a:pt x="4749" y="21374"/>
                    </a:cubicBezTo>
                    <a:cubicBezTo>
                      <a:pt x="4672" y="21431"/>
                      <a:pt x="4672" y="21431"/>
                      <a:pt x="4672" y="21431"/>
                    </a:cubicBezTo>
                    <a:cubicBezTo>
                      <a:pt x="4519" y="21515"/>
                      <a:pt x="4519" y="21515"/>
                      <a:pt x="4519" y="21515"/>
                    </a:cubicBezTo>
                    <a:cubicBezTo>
                      <a:pt x="4902" y="21544"/>
                      <a:pt x="4902" y="21544"/>
                      <a:pt x="4902" y="21544"/>
                    </a:cubicBezTo>
                    <a:cubicBezTo>
                      <a:pt x="5362" y="21515"/>
                      <a:pt x="5362" y="21515"/>
                      <a:pt x="5362" y="21515"/>
                    </a:cubicBezTo>
                    <a:cubicBezTo>
                      <a:pt x="5362" y="21515"/>
                      <a:pt x="5438" y="21572"/>
                      <a:pt x="5438" y="21572"/>
                    </a:cubicBezTo>
                    <a:cubicBezTo>
                      <a:pt x="5515" y="21600"/>
                      <a:pt x="5898" y="21572"/>
                      <a:pt x="5898" y="21572"/>
                    </a:cubicBezTo>
                    <a:cubicBezTo>
                      <a:pt x="6204" y="21515"/>
                      <a:pt x="6204" y="21515"/>
                      <a:pt x="6204" y="21515"/>
                    </a:cubicBezTo>
                    <a:cubicBezTo>
                      <a:pt x="6434" y="21459"/>
                      <a:pt x="6434" y="21459"/>
                      <a:pt x="6434" y="21459"/>
                    </a:cubicBezTo>
                    <a:cubicBezTo>
                      <a:pt x="6434" y="21403"/>
                      <a:pt x="6434" y="21403"/>
                      <a:pt x="6434" y="21403"/>
                    </a:cubicBezTo>
                    <a:cubicBezTo>
                      <a:pt x="6434" y="21403"/>
                      <a:pt x="6587" y="21318"/>
                      <a:pt x="6587" y="21318"/>
                    </a:cubicBezTo>
                    <a:cubicBezTo>
                      <a:pt x="6664" y="21318"/>
                      <a:pt x="6894" y="21346"/>
                      <a:pt x="6894" y="21346"/>
                    </a:cubicBezTo>
                    <a:cubicBezTo>
                      <a:pt x="6894" y="21346"/>
                      <a:pt x="7123" y="21346"/>
                      <a:pt x="7123" y="21374"/>
                    </a:cubicBezTo>
                    <a:cubicBezTo>
                      <a:pt x="7123" y="21403"/>
                      <a:pt x="7277" y="21431"/>
                      <a:pt x="7277" y="21431"/>
                    </a:cubicBezTo>
                    <a:cubicBezTo>
                      <a:pt x="7506" y="21431"/>
                      <a:pt x="7506" y="21431"/>
                      <a:pt x="7506" y="21431"/>
                    </a:cubicBezTo>
                    <a:cubicBezTo>
                      <a:pt x="7736" y="21403"/>
                      <a:pt x="7736" y="21403"/>
                      <a:pt x="7736" y="21403"/>
                    </a:cubicBezTo>
                    <a:cubicBezTo>
                      <a:pt x="8043" y="21374"/>
                      <a:pt x="8043" y="21374"/>
                      <a:pt x="8043" y="21374"/>
                    </a:cubicBezTo>
                    <a:cubicBezTo>
                      <a:pt x="8043" y="21374"/>
                      <a:pt x="7966" y="21318"/>
                      <a:pt x="8043" y="21318"/>
                    </a:cubicBezTo>
                    <a:cubicBezTo>
                      <a:pt x="8119" y="21318"/>
                      <a:pt x="8349" y="21318"/>
                      <a:pt x="8349" y="21318"/>
                    </a:cubicBezTo>
                    <a:cubicBezTo>
                      <a:pt x="8349" y="21318"/>
                      <a:pt x="8426" y="21374"/>
                      <a:pt x="8502" y="21374"/>
                    </a:cubicBezTo>
                    <a:cubicBezTo>
                      <a:pt x="8502" y="21374"/>
                      <a:pt x="8655" y="21318"/>
                      <a:pt x="8579" y="21290"/>
                    </a:cubicBezTo>
                    <a:cubicBezTo>
                      <a:pt x="8502" y="21262"/>
                      <a:pt x="8196" y="21205"/>
                      <a:pt x="8196" y="21205"/>
                    </a:cubicBezTo>
                    <a:cubicBezTo>
                      <a:pt x="8196" y="21205"/>
                      <a:pt x="8043" y="21121"/>
                      <a:pt x="8043" y="21092"/>
                    </a:cubicBezTo>
                    <a:cubicBezTo>
                      <a:pt x="7966" y="21064"/>
                      <a:pt x="7966" y="20980"/>
                      <a:pt x="7889" y="20951"/>
                    </a:cubicBezTo>
                    <a:cubicBezTo>
                      <a:pt x="7813" y="20951"/>
                      <a:pt x="7736" y="20923"/>
                      <a:pt x="7736" y="20867"/>
                    </a:cubicBezTo>
                    <a:cubicBezTo>
                      <a:pt x="7813" y="20782"/>
                      <a:pt x="7813" y="20754"/>
                      <a:pt x="7813" y="20754"/>
                    </a:cubicBezTo>
                    <a:cubicBezTo>
                      <a:pt x="7813" y="20726"/>
                      <a:pt x="7813" y="20613"/>
                      <a:pt x="7813" y="20613"/>
                    </a:cubicBezTo>
                    <a:cubicBezTo>
                      <a:pt x="7813" y="20613"/>
                      <a:pt x="7736" y="20557"/>
                      <a:pt x="7966" y="20500"/>
                    </a:cubicBezTo>
                    <a:cubicBezTo>
                      <a:pt x="8196" y="20444"/>
                      <a:pt x="8196" y="20387"/>
                      <a:pt x="8272" y="20416"/>
                    </a:cubicBezTo>
                    <a:cubicBezTo>
                      <a:pt x="8349" y="20444"/>
                      <a:pt x="8502" y="20500"/>
                      <a:pt x="8579" y="20500"/>
                    </a:cubicBezTo>
                    <a:cubicBezTo>
                      <a:pt x="8579" y="20528"/>
                      <a:pt x="8655" y="20528"/>
                      <a:pt x="8732" y="20557"/>
                    </a:cubicBezTo>
                    <a:cubicBezTo>
                      <a:pt x="8732" y="20585"/>
                      <a:pt x="8655" y="20613"/>
                      <a:pt x="8809" y="20613"/>
                    </a:cubicBezTo>
                    <a:cubicBezTo>
                      <a:pt x="8885" y="20613"/>
                      <a:pt x="9038" y="20613"/>
                      <a:pt x="9038" y="20613"/>
                    </a:cubicBezTo>
                    <a:cubicBezTo>
                      <a:pt x="9038" y="20613"/>
                      <a:pt x="9115" y="20613"/>
                      <a:pt x="9115" y="20585"/>
                    </a:cubicBezTo>
                    <a:cubicBezTo>
                      <a:pt x="9115" y="20557"/>
                      <a:pt x="9115" y="20472"/>
                      <a:pt x="9038" y="20472"/>
                    </a:cubicBezTo>
                    <a:cubicBezTo>
                      <a:pt x="8962" y="20444"/>
                      <a:pt x="8885" y="20416"/>
                      <a:pt x="8885" y="20416"/>
                    </a:cubicBezTo>
                    <a:cubicBezTo>
                      <a:pt x="8885" y="20416"/>
                      <a:pt x="9038" y="20387"/>
                      <a:pt x="8809" y="20359"/>
                    </a:cubicBezTo>
                    <a:cubicBezTo>
                      <a:pt x="8579" y="20303"/>
                      <a:pt x="8579" y="20275"/>
                      <a:pt x="8655" y="20246"/>
                    </a:cubicBezTo>
                    <a:cubicBezTo>
                      <a:pt x="8809" y="20218"/>
                      <a:pt x="9115" y="20246"/>
                      <a:pt x="9115" y="20246"/>
                    </a:cubicBezTo>
                    <a:cubicBezTo>
                      <a:pt x="9345" y="20218"/>
                      <a:pt x="9345" y="20218"/>
                      <a:pt x="9345" y="20218"/>
                    </a:cubicBezTo>
                    <a:cubicBezTo>
                      <a:pt x="9345" y="20218"/>
                      <a:pt x="9498" y="20162"/>
                      <a:pt x="9651" y="20190"/>
                    </a:cubicBezTo>
                    <a:cubicBezTo>
                      <a:pt x="9728" y="20218"/>
                      <a:pt x="10034" y="20190"/>
                      <a:pt x="10034" y="20190"/>
                    </a:cubicBezTo>
                    <a:cubicBezTo>
                      <a:pt x="10417" y="20218"/>
                      <a:pt x="10417" y="20218"/>
                      <a:pt x="10417" y="20218"/>
                    </a:cubicBezTo>
                    <a:cubicBezTo>
                      <a:pt x="10570" y="20162"/>
                      <a:pt x="10570" y="20162"/>
                      <a:pt x="10570" y="20162"/>
                    </a:cubicBezTo>
                    <a:cubicBezTo>
                      <a:pt x="10953" y="20218"/>
                      <a:pt x="10953" y="20218"/>
                      <a:pt x="10953" y="20218"/>
                    </a:cubicBezTo>
                    <a:cubicBezTo>
                      <a:pt x="10953" y="20218"/>
                      <a:pt x="10877" y="20218"/>
                      <a:pt x="11106" y="20246"/>
                    </a:cubicBezTo>
                    <a:cubicBezTo>
                      <a:pt x="11260" y="20246"/>
                      <a:pt x="11489" y="20190"/>
                      <a:pt x="11489" y="20162"/>
                    </a:cubicBezTo>
                    <a:cubicBezTo>
                      <a:pt x="11566" y="20162"/>
                      <a:pt x="11872" y="19964"/>
                      <a:pt x="11872" y="19964"/>
                    </a:cubicBezTo>
                    <a:cubicBezTo>
                      <a:pt x="12102" y="19401"/>
                      <a:pt x="12102" y="19401"/>
                      <a:pt x="12102" y="19401"/>
                    </a:cubicBezTo>
                    <a:cubicBezTo>
                      <a:pt x="12102" y="19401"/>
                      <a:pt x="12409" y="19316"/>
                      <a:pt x="12332" y="19316"/>
                    </a:cubicBezTo>
                    <a:cubicBezTo>
                      <a:pt x="12332" y="19288"/>
                      <a:pt x="12332" y="19090"/>
                      <a:pt x="12332" y="19062"/>
                    </a:cubicBezTo>
                    <a:cubicBezTo>
                      <a:pt x="12332" y="19034"/>
                      <a:pt x="12485" y="18837"/>
                      <a:pt x="12485" y="18837"/>
                    </a:cubicBezTo>
                    <a:cubicBezTo>
                      <a:pt x="12485" y="18837"/>
                      <a:pt x="12791" y="18752"/>
                      <a:pt x="12638" y="18667"/>
                    </a:cubicBezTo>
                    <a:cubicBezTo>
                      <a:pt x="12562" y="18583"/>
                      <a:pt x="12485" y="18442"/>
                      <a:pt x="12485" y="18442"/>
                    </a:cubicBezTo>
                    <a:cubicBezTo>
                      <a:pt x="12485" y="18442"/>
                      <a:pt x="12409" y="18301"/>
                      <a:pt x="12409" y="18273"/>
                    </a:cubicBezTo>
                    <a:cubicBezTo>
                      <a:pt x="12409" y="18244"/>
                      <a:pt x="12715" y="18103"/>
                      <a:pt x="12715" y="18103"/>
                    </a:cubicBezTo>
                    <a:cubicBezTo>
                      <a:pt x="12485" y="17850"/>
                      <a:pt x="12485" y="17850"/>
                      <a:pt x="12485" y="17850"/>
                    </a:cubicBezTo>
                    <a:cubicBezTo>
                      <a:pt x="12485" y="17850"/>
                      <a:pt x="12638" y="17765"/>
                      <a:pt x="12638" y="17737"/>
                    </a:cubicBezTo>
                    <a:cubicBezTo>
                      <a:pt x="12638" y="17709"/>
                      <a:pt x="12485" y="17455"/>
                      <a:pt x="12485" y="17455"/>
                    </a:cubicBezTo>
                    <a:cubicBezTo>
                      <a:pt x="12485" y="17398"/>
                      <a:pt x="12485" y="17398"/>
                      <a:pt x="12485" y="17398"/>
                    </a:cubicBezTo>
                    <a:cubicBezTo>
                      <a:pt x="12485" y="17398"/>
                      <a:pt x="12715" y="17257"/>
                      <a:pt x="12638" y="17229"/>
                    </a:cubicBezTo>
                    <a:cubicBezTo>
                      <a:pt x="12638" y="17201"/>
                      <a:pt x="12638" y="17060"/>
                      <a:pt x="12638" y="17060"/>
                    </a:cubicBezTo>
                    <a:cubicBezTo>
                      <a:pt x="12485" y="16891"/>
                      <a:pt x="12485" y="16891"/>
                      <a:pt x="12485" y="16891"/>
                    </a:cubicBezTo>
                    <a:cubicBezTo>
                      <a:pt x="12485" y="16891"/>
                      <a:pt x="12638" y="16863"/>
                      <a:pt x="12562" y="16834"/>
                    </a:cubicBezTo>
                    <a:cubicBezTo>
                      <a:pt x="12485" y="16778"/>
                      <a:pt x="12409" y="16750"/>
                      <a:pt x="12409" y="16750"/>
                    </a:cubicBezTo>
                    <a:cubicBezTo>
                      <a:pt x="12409" y="16693"/>
                      <a:pt x="12409" y="16693"/>
                      <a:pt x="12409" y="16693"/>
                    </a:cubicBezTo>
                    <a:cubicBezTo>
                      <a:pt x="12485" y="16637"/>
                      <a:pt x="12485" y="16637"/>
                      <a:pt x="12485" y="16637"/>
                    </a:cubicBezTo>
                    <a:cubicBezTo>
                      <a:pt x="12638" y="16581"/>
                      <a:pt x="12638" y="16581"/>
                      <a:pt x="12638" y="16581"/>
                    </a:cubicBezTo>
                    <a:cubicBezTo>
                      <a:pt x="12562" y="16411"/>
                      <a:pt x="12562" y="16411"/>
                      <a:pt x="12562" y="16411"/>
                    </a:cubicBezTo>
                    <a:cubicBezTo>
                      <a:pt x="12255" y="16383"/>
                      <a:pt x="12255" y="16383"/>
                      <a:pt x="12255" y="16383"/>
                    </a:cubicBezTo>
                    <a:cubicBezTo>
                      <a:pt x="12255" y="16383"/>
                      <a:pt x="12255" y="16327"/>
                      <a:pt x="12332" y="16327"/>
                    </a:cubicBezTo>
                    <a:cubicBezTo>
                      <a:pt x="12485" y="16299"/>
                      <a:pt x="13021" y="16214"/>
                      <a:pt x="13021" y="16214"/>
                    </a:cubicBezTo>
                    <a:cubicBezTo>
                      <a:pt x="13021" y="16214"/>
                      <a:pt x="13174" y="16130"/>
                      <a:pt x="13251" y="16130"/>
                    </a:cubicBezTo>
                    <a:cubicBezTo>
                      <a:pt x="13251" y="16101"/>
                      <a:pt x="13864" y="15960"/>
                      <a:pt x="13864" y="15960"/>
                    </a:cubicBezTo>
                    <a:cubicBezTo>
                      <a:pt x="13864" y="15960"/>
                      <a:pt x="13864" y="15876"/>
                      <a:pt x="13864" y="15848"/>
                    </a:cubicBezTo>
                    <a:cubicBezTo>
                      <a:pt x="13940" y="15848"/>
                      <a:pt x="13940" y="15819"/>
                      <a:pt x="13940" y="15763"/>
                    </a:cubicBezTo>
                    <a:cubicBezTo>
                      <a:pt x="14017" y="15763"/>
                      <a:pt x="13864" y="15509"/>
                      <a:pt x="13864" y="15425"/>
                    </a:cubicBezTo>
                    <a:cubicBezTo>
                      <a:pt x="13940" y="15368"/>
                      <a:pt x="14094" y="15481"/>
                      <a:pt x="14094" y="15481"/>
                    </a:cubicBezTo>
                    <a:cubicBezTo>
                      <a:pt x="14170" y="15566"/>
                      <a:pt x="14170" y="15566"/>
                      <a:pt x="14170" y="15566"/>
                    </a:cubicBezTo>
                    <a:cubicBezTo>
                      <a:pt x="14170" y="15735"/>
                      <a:pt x="14170" y="15735"/>
                      <a:pt x="14170" y="15735"/>
                    </a:cubicBezTo>
                    <a:cubicBezTo>
                      <a:pt x="14400" y="15763"/>
                      <a:pt x="14400" y="15763"/>
                      <a:pt x="14400" y="15763"/>
                    </a:cubicBezTo>
                    <a:cubicBezTo>
                      <a:pt x="14477" y="15848"/>
                      <a:pt x="14477" y="15848"/>
                      <a:pt x="14477" y="15848"/>
                    </a:cubicBezTo>
                    <a:cubicBezTo>
                      <a:pt x="14477" y="15848"/>
                      <a:pt x="14400" y="15932"/>
                      <a:pt x="14477" y="15932"/>
                    </a:cubicBezTo>
                    <a:cubicBezTo>
                      <a:pt x="14553" y="15904"/>
                      <a:pt x="14553" y="15904"/>
                      <a:pt x="14553" y="15904"/>
                    </a:cubicBezTo>
                    <a:cubicBezTo>
                      <a:pt x="14630" y="15735"/>
                      <a:pt x="14630" y="15735"/>
                      <a:pt x="14630" y="15735"/>
                    </a:cubicBezTo>
                    <a:cubicBezTo>
                      <a:pt x="14630" y="15735"/>
                      <a:pt x="14936" y="15735"/>
                      <a:pt x="14860" y="15678"/>
                    </a:cubicBezTo>
                    <a:cubicBezTo>
                      <a:pt x="14860" y="15650"/>
                      <a:pt x="14783" y="15594"/>
                      <a:pt x="14860" y="15594"/>
                    </a:cubicBezTo>
                    <a:cubicBezTo>
                      <a:pt x="15319" y="15566"/>
                      <a:pt x="15166" y="15566"/>
                      <a:pt x="15396" y="15509"/>
                    </a:cubicBezTo>
                    <a:cubicBezTo>
                      <a:pt x="15396" y="15509"/>
                      <a:pt x="15549" y="15396"/>
                      <a:pt x="15549" y="15396"/>
                    </a:cubicBezTo>
                    <a:cubicBezTo>
                      <a:pt x="15549" y="15368"/>
                      <a:pt x="15626" y="15312"/>
                      <a:pt x="15626" y="15312"/>
                    </a:cubicBezTo>
                    <a:cubicBezTo>
                      <a:pt x="15472" y="15284"/>
                      <a:pt x="15472" y="15284"/>
                      <a:pt x="15472" y="15284"/>
                    </a:cubicBezTo>
                    <a:cubicBezTo>
                      <a:pt x="15396" y="15199"/>
                      <a:pt x="15396" y="15199"/>
                      <a:pt x="15396" y="15199"/>
                    </a:cubicBezTo>
                    <a:cubicBezTo>
                      <a:pt x="15396" y="15199"/>
                      <a:pt x="15472" y="15143"/>
                      <a:pt x="15549" y="15171"/>
                    </a:cubicBezTo>
                    <a:cubicBezTo>
                      <a:pt x="15549" y="15199"/>
                      <a:pt x="15626" y="15255"/>
                      <a:pt x="15702" y="15255"/>
                    </a:cubicBezTo>
                    <a:cubicBezTo>
                      <a:pt x="15779" y="15255"/>
                      <a:pt x="16009" y="15171"/>
                      <a:pt x="16009" y="15171"/>
                    </a:cubicBezTo>
                    <a:cubicBezTo>
                      <a:pt x="16009" y="15086"/>
                      <a:pt x="15472" y="14973"/>
                      <a:pt x="15319" y="14945"/>
                    </a:cubicBezTo>
                    <a:cubicBezTo>
                      <a:pt x="15319" y="14832"/>
                      <a:pt x="16085" y="14691"/>
                      <a:pt x="16085" y="14663"/>
                    </a:cubicBezTo>
                    <a:cubicBezTo>
                      <a:pt x="16162" y="14635"/>
                      <a:pt x="16162" y="14635"/>
                      <a:pt x="16162" y="14607"/>
                    </a:cubicBezTo>
                    <a:cubicBezTo>
                      <a:pt x="16162" y="14579"/>
                      <a:pt x="16085" y="14550"/>
                      <a:pt x="16009" y="14579"/>
                    </a:cubicBezTo>
                    <a:cubicBezTo>
                      <a:pt x="16009" y="14579"/>
                      <a:pt x="15932" y="14635"/>
                      <a:pt x="15855" y="14635"/>
                    </a:cubicBezTo>
                    <a:cubicBezTo>
                      <a:pt x="15855" y="14635"/>
                      <a:pt x="15702" y="14635"/>
                      <a:pt x="15702" y="14635"/>
                    </a:cubicBezTo>
                    <a:cubicBezTo>
                      <a:pt x="15702" y="14635"/>
                      <a:pt x="15626" y="14579"/>
                      <a:pt x="15702" y="14550"/>
                    </a:cubicBezTo>
                    <a:cubicBezTo>
                      <a:pt x="15779" y="14522"/>
                      <a:pt x="15702" y="14522"/>
                      <a:pt x="15855" y="14494"/>
                    </a:cubicBezTo>
                    <a:cubicBezTo>
                      <a:pt x="15932" y="14466"/>
                      <a:pt x="16009" y="14466"/>
                      <a:pt x="16085" y="14466"/>
                    </a:cubicBezTo>
                    <a:cubicBezTo>
                      <a:pt x="16085" y="14438"/>
                      <a:pt x="16162" y="14409"/>
                      <a:pt x="16238" y="14409"/>
                    </a:cubicBezTo>
                    <a:cubicBezTo>
                      <a:pt x="16315" y="14409"/>
                      <a:pt x="16698" y="14325"/>
                      <a:pt x="16698" y="14325"/>
                    </a:cubicBezTo>
                    <a:cubicBezTo>
                      <a:pt x="16774" y="14268"/>
                      <a:pt x="16774" y="14268"/>
                      <a:pt x="16774" y="14268"/>
                    </a:cubicBezTo>
                    <a:cubicBezTo>
                      <a:pt x="16774" y="14268"/>
                      <a:pt x="16545" y="14184"/>
                      <a:pt x="16545" y="14184"/>
                    </a:cubicBezTo>
                    <a:cubicBezTo>
                      <a:pt x="16545" y="14184"/>
                      <a:pt x="16162" y="14071"/>
                      <a:pt x="16162" y="14071"/>
                    </a:cubicBezTo>
                    <a:cubicBezTo>
                      <a:pt x="16162" y="14071"/>
                      <a:pt x="16009" y="14071"/>
                      <a:pt x="16009" y="14043"/>
                    </a:cubicBezTo>
                    <a:cubicBezTo>
                      <a:pt x="16009" y="14043"/>
                      <a:pt x="15855" y="13986"/>
                      <a:pt x="15855" y="13986"/>
                    </a:cubicBezTo>
                    <a:cubicBezTo>
                      <a:pt x="15702" y="13845"/>
                      <a:pt x="15549" y="13958"/>
                      <a:pt x="15243" y="13902"/>
                    </a:cubicBezTo>
                    <a:cubicBezTo>
                      <a:pt x="15243" y="13902"/>
                      <a:pt x="15089" y="13789"/>
                      <a:pt x="15089" y="13789"/>
                    </a:cubicBezTo>
                    <a:cubicBezTo>
                      <a:pt x="15089" y="13789"/>
                      <a:pt x="15243" y="13789"/>
                      <a:pt x="15243" y="13761"/>
                    </a:cubicBezTo>
                    <a:cubicBezTo>
                      <a:pt x="15243" y="13704"/>
                      <a:pt x="15089" y="13648"/>
                      <a:pt x="15089" y="13648"/>
                    </a:cubicBezTo>
                    <a:cubicBezTo>
                      <a:pt x="14936" y="13592"/>
                      <a:pt x="14936" y="13592"/>
                      <a:pt x="14936" y="13592"/>
                    </a:cubicBezTo>
                    <a:cubicBezTo>
                      <a:pt x="14630" y="13479"/>
                      <a:pt x="14706" y="13733"/>
                      <a:pt x="14477" y="13507"/>
                    </a:cubicBezTo>
                    <a:cubicBezTo>
                      <a:pt x="14477" y="13507"/>
                      <a:pt x="14400" y="13507"/>
                      <a:pt x="14323" y="13451"/>
                    </a:cubicBezTo>
                    <a:cubicBezTo>
                      <a:pt x="14247" y="13422"/>
                      <a:pt x="14017" y="13338"/>
                      <a:pt x="14017" y="13338"/>
                    </a:cubicBezTo>
                    <a:cubicBezTo>
                      <a:pt x="14017" y="13338"/>
                      <a:pt x="13940" y="13253"/>
                      <a:pt x="13940" y="13253"/>
                    </a:cubicBezTo>
                    <a:cubicBezTo>
                      <a:pt x="13864" y="13253"/>
                      <a:pt x="13787" y="13169"/>
                      <a:pt x="13787" y="13169"/>
                    </a:cubicBezTo>
                    <a:cubicBezTo>
                      <a:pt x="13404" y="13253"/>
                      <a:pt x="13404" y="13253"/>
                      <a:pt x="13404" y="13253"/>
                    </a:cubicBezTo>
                    <a:cubicBezTo>
                      <a:pt x="13174" y="13338"/>
                      <a:pt x="13174" y="13338"/>
                      <a:pt x="13174" y="13338"/>
                    </a:cubicBezTo>
                    <a:cubicBezTo>
                      <a:pt x="13174" y="13338"/>
                      <a:pt x="13098" y="13281"/>
                      <a:pt x="13098" y="13281"/>
                    </a:cubicBezTo>
                    <a:cubicBezTo>
                      <a:pt x="13098" y="13281"/>
                      <a:pt x="13098" y="13169"/>
                      <a:pt x="13098" y="13169"/>
                    </a:cubicBezTo>
                    <a:cubicBezTo>
                      <a:pt x="13098" y="13169"/>
                      <a:pt x="12868" y="13140"/>
                      <a:pt x="12791" y="13140"/>
                    </a:cubicBezTo>
                    <a:cubicBezTo>
                      <a:pt x="12791" y="13140"/>
                      <a:pt x="12562" y="13140"/>
                      <a:pt x="12562" y="13140"/>
                    </a:cubicBezTo>
                    <a:cubicBezTo>
                      <a:pt x="12255" y="13112"/>
                      <a:pt x="12255" y="13112"/>
                      <a:pt x="12255" y="13112"/>
                    </a:cubicBezTo>
                    <a:cubicBezTo>
                      <a:pt x="12255" y="13028"/>
                      <a:pt x="12255" y="13028"/>
                      <a:pt x="12255" y="13028"/>
                    </a:cubicBezTo>
                    <a:cubicBezTo>
                      <a:pt x="12255" y="13028"/>
                      <a:pt x="12409" y="12971"/>
                      <a:pt x="12332" y="12943"/>
                    </a:cubicBezTo>
                    <a:cubicBezTo>
                      <a:pt x="12332" y="12915"/>
                      <a:pt x="12102" y="12858"/>
                      <a:pt x="12102" y="12858"/>
                    </a:cubicBezTo>
                    <a:cubicBezTo>
                      <a:pt x="12102" y="12802"/>
                      <a:pt x="12102" y="12802"/>
                      <a:pt x="12102" y="12802"/>
                    </a:cubicBezTo>
                    <a:cubicBezTo>
                      <a:pt x="11872" y="12689"/>
                      <a:pt x="11872" y="12689"/>
                      <a:pt x="11872" y="12689"/>
                    </a:cubicBezTo>
                    <a:cubicBezTo>
                      <a:pt x="11872" y="12689"/>
                      <a:pt x="12026" y="12605"/>
                      <a:pt x="12026" y="12605"/>
                    </a:cubicBezTo>
                    <a:cubicBezTo>
                      <a:pt x="12026" y="12577"/>
                      <a:pt x="11719" y="12323"/>
                      <a:pt x="11719" y="12323"/>
                    </a:cubicBezTo>
                    <a:cubicBezTo>
                      <a:pt x="11719" y="12323"/>
                      <a:pt x="11872" y="12210"/>
                      <a:pt x="11872" y="12182"/>
                    </a:cubicBezTo>
                    <a:cubicBezTo>
                      <a:pt x="11872" y="12182"/>
                      <a:pt x="11719" y="12069"/>
                      <a:pt x="11719" y="12069"/>
                    </a:cubicBezTo>
                    <a:cubicBezTo>
                      <a:pt x="11566" y="12069"/>
                      <a:pt x="11566" y="12069"/>
                      <a:pt x="11566" y="12069"/>
                    </a:cubicBezTo>
                    <a:cubicBezTo>
                      <a:pt x="11566" y="11956"/>
                      <a:pt x="11566" y="11956"/>
                      <a:pt x="11566" y="11956"/>
                    </a:cubicBezTo>
                    <a:cubicBezTo>
                      <a:pt x="11643" y="11872"/>
                      <a:pt x="11643" y="11872"/>
                      <a:pt x="11643" y="11872"/>
                    </a:cubicBezTo>
                    <a:cubicBezTo>
                      <a:pt x="11489" y="11815"/>
                      <a:pt x="11489" y="11815"/>
                      <a:pt x="11489" y="11815"/>
                    </a:cubicBezTo>
                    <a:cubicBezTo>
                      <a:pt x="11489" y="11815"/>
                      <a:pt x="11566" y="11759"/>
                      <a:pt x="11643" y="11759"/>
                    </a:cubicBezTo>
                    <a:cubicBezTo>
                      <a:pt x="11643" y="11759"/>
                      <a:pt x="11643" y="11646"/>
                      <a:pt x="11643" y="11646"/>
                    </a:cubicBezTo>
                    <a:cubicBezTo>
                      <a:pt x="11643" y="11646"/>
                      <a:pt x="11719" y="11590"/>
                      <a:pt x="11796" y="11590"/>
                    </a:cubicBezTo>
                    <a:cubicBezTo>
                      <a:pt x="11796" y="11590"/>
                      <a:pt x="12026" y="11646"/>
                      <a:pt x="12026" y="11646"/>
                    </a:cubicBezTo>
                    <a:cubicBezTo>
                      <a:pt x="12026" y="11646"/>
                      <a:pt x="12255" y="11674"/>
                      <a:pt x="12255" y="11646"/>
                    </a:cubicBezTo>
                    <a:cubicBezTo>
                      <a:pt x="12255" y="11646"/>
                      <a:pt x="12179" y="11561"/>
                      <a:pt x="12179" y="11561"/>
                    </a:cubicBezTo>
                    <a:cubicBezTo>
                      <a:pt x="12179" y="11533"/>
                      <a:pt x="12026" y="11477"/>
                      <a:pt x="12026" y="11477"/>
                    </a:cubicBezTo>
                    <a:cubicBezTo>
                      <a:pt x="11949" y="11449"/>
                      <a:pt x="11949" y="11308"/>
                      <a:pt x="11949" y="11308"/>
                    </a:cubicBezTo>
                    <a:cubicBezTo>
                      <a:pt x="11949" y="11308"/>
                      <a:pt x="11796" y="11195"/>
                      <a:pt x="11872" y="11195"/>
                    </a:cubicBezTo>
                    <a:cubicBezTo>
                      <a:pt x="11872" y="11195"/>
                      <a:pt x="11949" y="11138"/>
                      <a:pt x="11949" y="11138"/>
                    </a:cubicBezTo>
                    <a:cubicBezTo>
                      <a:pt x="12026" y="10941"/>
                      <a:pt x="12026" y="10941"/>
                      <a:pt x="12026" y="10941"/>
                    </a:cubicBezTo>
                    <a:cubicBezTo>
                      <a:pt x="12102" y="10772"/>
                      <a:pt x="12102" y="10772"/>
                      <a:pt x="12102" y="10772"/>
                    </a:cubicBezTo>
                    <a:cubicBezTo>
                      <a:pt x="11872" y="10687"/>
                      <a:pt x="11872" y="10687"/>
                      <a:pt x="11872" y="10687"/>
                    </a:cubicBezTo>
                    <a:cubicBezTo>
                      <a:pt x="11796" y="10631"/>
                      <a:pt x="11796" y="10631"/>
                      <a:pt x="11796" y="10631"/>
                    </a:cubicBezTo>
                    <a:cubicBezTo>
                      <a:pt x="11643" y="10574"/>
                      <a:pt x="11643" y="10574"/>
                      <a:pt x="11643" y="10574"/>
                    </a:cubicBezTo>
                    <a:cubicBezTo>
                      <a:pt x="11796" y="10405"/>
                      <a:pt x="11796" y="10405"/>
                      <a:pt x="11796" y="10405"/>
                    </a:cubicBezTo>
                    <a:cubicBezTo>
                      <a:pt x="12102" y="10405"/>
                      <a:pt x="12102" y="10405"/>
                      <a:pt x="12102" y="10405"/>
                    </a:cubicBezTo>
                    <a:cubicBezTo>
                      <a:pt x="12255" y="10321"/>
                      <a:pt x="12255" y="10321"/>
                      <a:pt x="12255" y="10321"/>
                    </a:cubicBezTo>
                    <a:cubicBezTo>
                      <a:pt x="12255" y="10321"/>
                      <a:pt x="12485" y="10264"/>
                      <a:pt x="12485" y="10236"/>
                    </a:cubicBezTo>
                    <a:cubicBezTo>
                      <a:pt x="12485" y="10236"/>
                      <a:pt x="12562" y="10123"/>
                      <a:pt x="12562" y="10123"/>
                    </a:cubicBezTo>
                    <a:cubicBezTo>
                      <a:pt x="12485" y="10039"/>
                      <a:pt x="12485" y="10039"/>
                      <a:pt x="12485" y="10039"/>
                    </a:cubicBezTo>
                    <a:cubicBezTo>
                      <a:pt x="12638" y="10067"/>
                      <a:pt x="12638" y="10067"/>
                      <a:pt x="12638" y="10067"/>
                    </a:cubicBezTo>
                    <a:cubicBezTo>
                      <a:pt x="12638" y="9982"/>
                      <a:pt x="12638" y="9982"/>
                      <a:pt x="12638" y="9982"/>
                    </a:cubicBezTo>
                    <a:cubicBezTo>
                      <a:pt x="12638" y="9982"/>
                      <a:pt x="12715" y="9898"/>
                      <a:pt x="12715" y="9898"/>
                    </a:cubicBezTo>
                    <a:cubicBezTo>
                      <a:pt x="12791" y="9898"/>
                      <a:pt x="12868" y="9869"/>
                      <a:pt x="12868" y="9869"/>
                    </a:cubicBezTo>
                    <a:cubicBezTo>
                      <a:pt x="12868" y="9869"/>
                      <a:pt x="13021" y="9757"/>
                      <a:pt x="13021" y="9757"/>
                    </a:cubicBezTo>
                    <a:cubicBezTo>
                      <a:pt x="13021" y="9757"/>
                      <a:pt x="13098" y="9785"/>
                      <a:pt x="13174" y="9757"/>
                    </a:cubicBezTo>
                    <a:cubicBezTo>
                      <a:pt x="13251" y="9728"/>
                      <a:pt x="13251" y="9728"/>
                      <a:pt x="13251" y="9700"/>
                    </a:cubicBezTo>
                    <a:cubicBezTo>
                      <a:pt x="13328" y="9644"/>
                      <a:pt x="13481" y="9531"/>
                      <a:pt x="13481" y="9531"/>
                    </a:cubicBezTo>
                    <a:cubicBezTo>
                      <a:pt x="13481" y="9531"/>
                      <a:pt x="13481" y="9503"/>
                      <a:pt x="13481" y="9475"/>
                    </a:cubicBezTo>
                    <a:cubicBezTo>
                      <a:pt x="13557" y="9475"/>
                      <a:pt x="13711" y="9475"/>
                      <a:pt x="13711" y="9446"/>
                    </a:cubicBezTo>
                    <a:cubicBezTo>
                      <a:pt x="13634" y="9418"/>
                      <a:pt x="13481" y="9334"/>
                      <a:pt x="13481" y="9334"/>
                    </a:cubicBezTo>
                    <a:cubicBezTo>
                      <a:pt x="13711" y="9249"/>
                      <a:pt x="13711" y="9249"/>
                      <a:pt x="13711" y="9249"/>
                    </a:cubicBezTo>
                    <a:cubicBezTo>
                      <a:pt x="13711" y="9249"/>
                      <a:pt x="13940" y="9164"/>
                      <a:pt x="13940" y="9164"/>
                    </a:cubicBezTo>
                    <a:cubicBezTo>
                      <a:pt x="13940" y="9193"/>
                      <a:pt x="14017" y="9193"/>
                      <a:pt x="14094" y="9164"/>
                    </a:cubicBezTo>
                    <a:cubicBezTo>
                      <a:pt x="14094" y="9164"/>
                      <a:pt x="14170" y="9136"/>
                      <a:pt x="14247" y="9108"/>
                    </a:cubicBezTo>
                    <a:cubicBezTo>
                      <a:pt x="14247" y="9108"/>
                      <a:pt x="14323" y="9080"/>
                      <a:pt x="14400" y="9080"/>
                    </a:cubicBezTo>
                    <a:cubicBezTo>
                      <a:pt x="14400" y="9052"/>
                      <a:pt x="14477" y="8995"/>
                      <a:pt x="14477" y="8967"/>
                    </a:cubicBezTo>
                    <a:cubicBezTo>
                      <a:pt x="14477" y="8967"/>
                      <a:pt x="14630" y="8826"/>
                      <a:pt x="14630" y="8826"/>
                    </a:cubicBezTo>
                    <a:cubicBezTo>
                      <a:pt x="14630" y="8742"/>
                      <a:pt x="14630" y="8742"/>
                      <a:pt x="14630" y="8742"/>
                    </a:cubicBezTo>
                    <a:cubicBezTo>
                      <a:pt x="14706" y="8713"/>
                      <a:pt x="14706" y="8713"/>
                      <a:pt x="14706" y="8713"/>
                    </a:cubicBezTo>
                    <a:cubicBezTo>
                      <a:pt x="14860" y="8657"/>
                      <a:pt x="14860" y="8657"/>
                      <a:pt x="14860" y="8657"/>
                    </a:cubicBezTo>
                    <a:cubicBezTo>
                      <a:pt x="14860" y="8657"/>
                      <a:pt x="15013" y="8629"/>
                      <a:pt x="15013" y="8657"/>
                    </a:cubicBezTo>
                    <a:cubicBezTo>
                      <a:pt x="15013" y="8657"/>
                      <a:pt x="14936" y="8713"/>
                      <a:pt x="14936" y="8713"/>
                    </a:cubicBezTo>
                    <a:cubicBezTo>
                      <a:pt x="15166" y="8713"/>
                      <a:pt x="15166" y="8713"/>
                      <a:pt x="15166" y="8713"/>
                    </a:cubicBezTo>
                    <a:cubicBezTo>
                      <a:pt x="15166" y="8713"/>
                      <a:pt x="15166" y="8657"/>
                      <a:pt x="15166" y="8685"/>
                    </a:cubicBezTo>
                    <a:cubicBezTo>
                      <a:pt x="15243" y="8685"/>
                      <a:pt x="15319" y="8713"/>
                      <a:pt x="15319" y="8713"/>
                    </a:cubicBezTo>
                    <a:cubicBezTo>
                      <a:pt x="15319" y="8685"/>
                      <a:pt x="15396" y="8629"/>
                      <a:pt x="15396" y="8629"/>
                    </a:cubicBezTo>
                    <a:cubicBezTo>
                      <a:pt x="15396" y="8544"/>
                      <a:pt x="15396" y="8544"/>
                      <a:pt x="15396" y="8544"/>
                    </a:cubicBezTo>
                    <a:cubicBezTo>
                      <a:pt x="15396" y="8544"/>
                      <a:pt x="15549" y="8488"/>
                      <a:pt x="15626" y="8460"/>
                    </a:cubicBezTo>
                    <a:cubicBezTo>
                      <a:pt x="15626" y="8431"/>
                      <a:pt x="15855" y="8347"/>
                      <a:pt x="15855" y="8347"/>
                    </a:cubicBezTo>
                    <a:cubicBezTo>
                      <a:pt x="16085" y="8319"/>
                      <a:pt x="16085" y="8319"/>
                      <a:pt x="16085" y="8319"/>
                    </a:cubicBezTo>
                    <a:cubicBezTo>
                      <a:pt x="16085" y="8319"/>
                      <a:pt x="16162" y="8290"/>
                      <a:pt x="16238" y="8290"/>
                    </a:cubicBezTo>
                    <a:cubicBezTo>
                      <a:pt x="16238" y="8290"/>
                      <a:pt x="16468" y="8178"/>
                      <a:pt x="16468" y="8178"/>
                    </a:cubicBezTo>
                    <a:cubicBezTo>
                      <a:pt x="16468" y="8178"/>
                      <a:pt x="16468" y="8149"/>
                      <a:pt x="16545" y="8121"/>
                    </a:cubicBezTo>
                    <a:cubicBezTo>
                      <a:pt x="16545" y="8093"/>
                      <a:pt x="16698" y="8093"/>
                      <a:pt x="16698" y="8065"/>
                    </a:cubicBezTo>
                    <a:cubicBezTo>
                      <a:pt x="16774" y="8065"/>
                      <a:pt x="16928" y="7924"/>
                      <a:pt x="16928" y="7924"/>
                    </a:cubicBezTo>
                    <a:cubicBezTo>
                      <a:pt x="16928" y="7924"/>
                      <a:pt x="17004" y="7924"/>
                      <a:pt x="17004" y="7896"/>
                    </a:cubicBezTo>
                    <a:cubicBezTo>
                      <a:pt x="17004" y="7839"/>
                      <a:pt x="17081" y="7783"/>
                      <a:pt x="17081" y="7783"/>
                    </a:cubicBezTo>
                    <a:cubicBezTo>
                      <a:pt x="17234" y="7670"/>
                      <a:pt x="17234" y="7670"/>
                      <a:pt x="17234" y="7670"/>
                    </a:cubicBezTo>
                    <a:cubicBezTo>
                      <a:pt x="17234" y="7501"/>
                      <a:pt x="17234" y="7501"/>
                      <a:pt x="17234" y="7501"/>
                    </a:cubicBezTo>
                    <a:cubicBezTo>
                      <a:pt x="17387" y="7360"/>
                      <a:pt x="17387" y="7360"/>
                      <a:pt x="17387" y="7360"/>
                    </a:cubicBezTo>
                    <a:cubicBezTo>
                      <a:pt x="17387" y="7360"/>
                      <a:pt x="17464" y="7332"/>
                      <a:pt x="17464" y="7303"/>
                    </a:cubicBezTo>
                    <a:cubicBezTo>
                      <a:pt x="17540" y="7303"/>
                      <a:pt x="17617" y="7219"/>
                      <a:pt x="17617" y="7219"/>
                    </a:cubicBezTo>
                    <a:cubicBezTo>
                      <a:pt x="17617" y="7219"/>
                      <a:pt x="17847" y="7106"/>
                      <a:pt x="17847" y="7106"/>
                    </a:cubicBezTo>
                    <a:cubicBezTo>
                      <a:pt x="17847" y="7106"/>
                      <a:pt x="17923" y="7021"/>
                      <a:pt x="17923" y="6993"/>
                    </a:cubicBezTo>
                    <a:cubicBezTo>
                      <a:pt x="18000" y="6993"/>
                      <a:pt x="18000" y="6993"/>
                      <a:pt x="18000" y="6993"/>
                    </a:cubicBezTo>
                    <a:cubicBezTo>
                      <a:pt x="18000" y="6909"/>
                      <a:pt x="18000" y="6909"/>
                      <a:pt x="18000" y="6909"/>
                    </a:cubicBezTo>
                    <a:cubicBezTo>
                      <a:pt x="17847" y="6796"/>
                      <a:pt x="17847" y="6796"/>
                      <a:pt x="17847" y="6796"/>
                    </a:cubicBezTo>
                    <a:cubicBezTo>
                      <a:pt x="17540" y="6711"/>
                      <a:pt x="17540" y="6711"/>
                      <a:pt x="17540" y="6711"/>
                    </a:cubicBezTo>
                    <a:cubicBezTo>
                      <a:pt x="17311" y="6711"/>
                      <a:pt x="17311" y="6711"/>
                      <a:pt x="17311" y="6711"/>
                    </a:cubicBezTo>
                    <a:cubicBezTo>
                      <a:pt x="17157" y="6655"/>
                      <a:pt x="17157" y="6655"/>
                      <a:pt x="17157" y="6655"/>
                    </a:cubicBezTo>
                    <a:cubicBezTo>
                      <a:pt x="17234" y="6598"/>
                      <a:pt x="17234" y="6598"/>
                      <a:pt x="17234" y="6598"/>
                    </a:cubicBezTo>
                    <a:cubicBezTo>
                      <a:pt x="17081" y="6514"/>
                      <a:pt x="17081" y="6514"/>
                      <a:pt x="17081" y="6514"/>
                    </a:cubicBezTo>
                    <a:cubicBezTo>
                      <a:pt x="17004" y="6457"/>
                      <a:pt x="17004" y="6457"/>
                      <a:pt x="17004" y="6457"/>
                    </a:cubicBezTo>
                    <a:cubicBezTo>
                      <a:pt x="16851" y="6401"/>
                      <a:pt x="16851" y="6401"/>
                      <a:pt x="16851" y="6401"/>
                    </a:cubicBezTo>
                    <a:cubicBezTo>
                      <a:pt x="16851" y="6401"/>
                      <a:pt x="17004" y="6316"/>
                      <a:pt x="17004" y="6316"/>
                    </a:cubicBezTo>
                    <a:cubicBezTo>
                      <a:pt x="17004" y="6316"/>
                      <a:pt x="17081" y="6288"/>
                      <a:pt x="17081" y="6260"/>
                    </a:cubicBezTo>
                    <a:cubicBezTo>
                      <a:pt x="17081" y="6260"/>
                      <a:pt x="17234" y="6175"/>
                      <a:pt x="17234" y="6175"/>
                    </a:cubicBezTo>
                    <a:cubicBezTo>
                      <a:pt x="17234" y="6175"/>
                      <a:pt x="17387" y="6091"/>
                      <a:pt x="17387" y="6091"/>
                    </a:cubicBezTo>
                    <a:cubicBezTo>
                      <a:pt x="17387" y="6091"/>
                      <a:pt x="17464" y="6063"/>
                      <a:pt x="17464" y="6034"/>
                    </a:cubicBezTo>
                    <a:cubicBezTo>
                      <a:pt x="17464" y="6006"/>
                      <a:pt x="17387" y="5893"/>
                      <a:pt x="17387" y="5893"/>
                    </a:cubicBezTo>
                    <a:cubicBezTo>
                      <a:pt x="17387" y="5893"/>
                      <a:pt x="17387" y="5809"/>
                      <a:pt x="17464" y="5809"/>
                    </a:cubicBezTo>
                    <a:cubicBezTo>
                      <a:pt x="17464" y="5781"/>
                      <a:pt x="17540" y="5752"/>
                      <a:pt x="17540" y="5752"/>
                    </a:cubicBezTo>
                    <a:cubicBezTo>
                      <a:pt x="17540" y="5752"/>
                      <a:pt x="17617" y="5752"/>
                      <a:pt x="17694" y="5781"/>
                    </a:cubicBezTo>
                    <a:cubicBezTo>
                      <a:pt x="17770" y="5781"/>
                      <a:pt x="17770" y="5724"/>
                      <a:pt x="17770" y="5724"/>
                    </a:cubicBezTo>
                    <a:cubicBezTo>
                      <a:pt x="17770" y="5724"/>
                      <a:pt x="17770" y="5640"/>
                      <a:pt x="17694" y="5640"/>
                    </a:cubicBezTo>
                    <a:cubicBezTo>
                      <a:pt x="17617" y="5640"/>
                      <a:pt x="17540" y="5583"/>
                      <a:pt x="17540" y="5583"/>
                    </a:cubicBezTo>
                    <a:cubicBezTo>
                      <a:pt x="17540" y="5583"/>
                      <a:pt x="17617" y="5555"/>
                      <a:pt x="17617" y="5555"/>
                    </a:cubicBezTo>
                    <a:cubicBezTo>
                      <a:pt x="17617" y="5527"/>
                      <a:pt x="17770" y="5499"/>
                      <a:pt x="17770" y="5499"/>
                    </a:cubicBezTo>
                    <a:cubicBezTo>
                      <a:pt x="18000" y="5470"/>
                      <a:pt x="18000" y="5470"/>
                      <a:pt x="18000" y="5470"/>
                    </a:cubicBezTo>
                    <a:cubicBezTo>
                      <a:pt x="17923" y="5386"/>
                      <a:pt x="17923" y="5386"/>
                      <a:pt x="17923" y="5386"/>
                    </a:cubicBezTo>
                    <a:cubicBezTo>
                      <a:pt x="17923" y="5301"/>
                      <a:pt x="17923" y="5301"/>
                      <a:pt x="17923" y="5301"/>
                    </a:cubicBezTo>
                    <a:cubicBezTo>
                      <a:pt x="17923" y="5301"/>
                      <a:pt x="18230" y="5330"/>
                      <a:pt x="18230" y="5330"/>
                    </a:cubicBezTo>
                    <a:cubicBezTo>
                      <a:pt x="18230" y="5358"/>
                      <a:pt x="18306" y="5414"/>
                      <a:pt x="18383" y="5414"/>
                    </a:cubicBezTo>
                    <a:cubicBezTo>
                      <a:pt x="18383" y="5386"/>
                      <a:pt x="18383" y="5330"/>
                      <a:pt x="18383" y="5330"/>
                    </a:cubicBezTo>
                    <a:cubicBezTo>
                      <a:pt x="18383" y="5330"/>
                      <a:pt x="18460" y="5245"/>
                      <a:pt x="18536" y="5273"/>
                    </a:cubicBezTo>
                    <a:cubicBezTo>
                      <a:pt x="18689" y="5301"/>
                      <a:pt x="18766" y="5245"/>
                      <a:pt x="18843" y="5245"/>
                    </a:cubicBezTo>
                    <a:cubicBezTo>
                      <a:pt x="18843" y="5217"/>
                      <a:pt x="18919" y="5160"/>
                      <a:pt x="18919" y="5160"/>
                    </a:cubicBezTo>
                    <a:cubicBezTo>
                      <a:pt x="18919" y="5160"/>
                      <a:pt x="18996" y="5076"/>
                      <a:pt x="18919" y="5048"/>
                    </a:cubicBezTo>
                    <a:cubicBezTo>
                      <a:pt x="18843" y="5048"/>
                      <a:pt x="18766" y="5048"/>
                      <a:pt x="18766" y="5019"/>
                    </a:cubicBezTo>
                    <a:cubicBezTo>
                      <a:pt x="18766" y="5019"/>
                      <a:pt x="18843" y="4963"/>
                      <a:pt x="18919" y="4963"/>
                    </a:cubicBezTo>
                    <a:cubicBezTo>
                      <a:pt x="18996" y="4963"/>
                      <a:pt x="18996" y="4963"/>
                      <a:pt x="19149" y="4935"/>
                    </a:cubicBezTo>
                    <a:cubicBezTo>
                      <a:pt x="19226" y="4907"/>
                      <a:pt x="19226" y="4878"/>
                      <a:pt x="19226" y="4878"/>
                    </a:cubicBezTo>
                    <a:cubicBezTo>
                      <a:pt x="19226" y="4878"/>
                      <a:pt x="19455" y="4850"/>
                      <a:pt x="19455" y="4850"/>
                    </a:cubicBezTo>
                    <a:cubicBezTo>
                      <a:pt x="19762" y="4794"/>
                      <a:pt x="19762" y="4794"/>
                      <a:pt x="19762" y="4794"/>
                    </a:cubicBezTo>
                    <a:cubicBezTo>
                      <a:pt x="19762" y="4737"/>
                      <a:pt x="19762" y="4737"/>
                      <a:pt x="19762" y="4737"/>
                    </a:cubicBezTo>
                    <a:cubicBezTo>
                      <a:pt x="19762" y="4737"/>
                      <a:pt x="19915" y="4737"/>
                      <a:pt x="19915" y="4737"/>
                    </a:cubicBezTo>
                    <a:cubicBezTo>
                      <a:pt x="19991" y="4737"/>
                      <a:pt x="20068" y="4766"/>
                      <a:pt x="20068" y="4766"/>
                    </a:cubicBezTo>
                    <a:cubicBezTo>
                      <a:pt x="20068" y="4766"/>
                      <a:pt x="20221" y="4766"/>
                      <a:pt x="20221" y="4766"/>
                    </a:cubicBezTo>
                    <a:cubicBezTo>
                      <a:pt x="20221" y="4737"/>
                      <a:pt x="20145" y="4709"/>
                      <a:pt x="20221" y="4709"/>
                    </a:cubicBezTo>
                    <a:cubicBezTo>
                      <a:pt x="20298" y="4737"/>
                      <a:pt x="20298" y="4737"/>
                      <a:pt x="20298" y="4766"/>
                    </a:cubicBezTo>
                    <a:cubicBezTo>
                      <a:pt x="20374" y="4766"/>
                      <a:pt x="20374" y="4766"/>
                      <a:pt x="20374" y="4766"/>
                    </a:cubicBezTo>
                    <a:cubicBezTo>
                      <a:pt x="20451" y="4766"/>
                      <a:pt x="20528" y="4794"/>
                      <a:pt x="20604" y="4822"/>
                    </a:cubicBezTo>
                    <a:cubicBezTo>
                      <a:pt x="20604" y="4822"/>
                      <a:pt x="20604" y="4850"/>
                      <a:pt x="20604" y="4878"/>
                    </a:cubicBezTo>
                    <a:cubicBezTo>
                      <a:pt x="20604" y="4907"/>
                      <a:pt x="20604" y="4907"/>
                      <a:pt x="20604" y="4935"/>
                    </a:cubicBezTo>
                    <a:cubicBezTo>
                      <a:pt x="20604" y="4963"/>
                      <a:pt x="20604" y="4963"/>
                      <a:pt x="20604" y="4963"/>
                    </a:cubicBezTo>
                    <a:cubicBezTo>
                      <a:pt x="20604" y="4963"/>
                      <a:pt x="20834" y="5019"/>
                      <a:pt x="20834" y="4991"/>
                    </a:cubicBezTo>
                    <a:cubicBezTo>
                      <a:pt x="20834" y="4963"/>
                      <a:pt x="20834" y="4991"/>
                      <a:pt x="20834" y="4935"/>
                    </a:cubicBezTo>
                    <a:cubicBezTo>
                      <a:pt x="20757" y="4907"/>
                      <a:pt x="20834" y="4878"/>
                      <a:pt x="20834" y="4850"/>
                    </a:cubicBezTo>
                    <a:cubicBezTo>
                      <a:pt x="20757" y="4822"/>
                      <a:pt x="20681" y="4766"/>
                      <a:pt x="20681" y="4737"/>
                    </a:cubicBezTo>
                    <a:cubicBezTo>
                      <a:pt x="20681" y="4737"/>
                      <a:pt x="20757" y="4709"/>
                      <a:pt x="20834" y="4709"/>
                    </a:cubicBezTo>
                    <a:cubicBezTo>
                      <a:pt x="20911" y="4709"/>
                      <a:pt x="20834" y="4681"/>
                      <a:pt x="20911" y="4709"/>
                    </a:cubicBezTo>
                    <a:cubicBezTo>
                      <a:pt x="20987" y="4737"/>
                      <a:pt x="20987" y="4766"/>
                      <a:pt x="21064" y="4766"/>
                    </a:cubicBezTo>
                    <a:cubicBezTo>
                      <a:pt x="21140" y="4766"/>
                      <a:pt x="21140" y="4766"/>
                      <a:pt x="21140" y="4766"/>
                    </a:cubicBezTo>
                    <a:cubicBezTo>
                      <a:pt x="21140" y="4794"/>
                      <a:pt x="21217" y="4822"/>
                      <a:pt x="21217" y="4850"/>
                    </a:cubicBezTo>
                    <a:cubicBezTo>
                      <a:pt x="21217" y="4878"/>
                      <a:pt x="21217" y="4878"/>
                      <a:pt x="21217" y="4907"/>
                    </a:cubicBezTo>
                    <a:cubicBezTo>
                      <a:pt x="21217" y="4907"/>
                      <a:pt x="21370" y="4991"/>
                      <a:pt x="21370" y="4991"/>
                    </a:cubicBezTo>
                    <a:cubicBezTo>
                      <a:pt x="21370" y="4991"/>
                      <a:pt x="21523" y="4935"/>
                      <a:pt x="21523" y="4935"/>
                    </a:cubicBezTo>
                    <a:cubicBezTo>
                      <a:pt x="21523" y="4907"/>
                      <a:pt x="21523" y="4878"/>
                      <a:pt x="21523" y="4878"/>
                    </a:cubicBezTo>
                    <a:cubicBezTo>
                      <a:pt x="21523" y="4850"/>
                      <a:pt x="21523" y="4822"/>
                      <a:pt x="21523" y="4822"/>
                    </a:cubicBezTo>
                    <a:cubicBezTo>
                      <a:pt x="21523" y="4794"/>
                      <a:pt x="21294" y="4709"/>
                      <a:pt x="21294" y="4709"/>
                    </a:cubicBezTo>
                    <a:cubicBezTo>
                      <a:pt x="21294" y="4709"/>
                      <a:pt x="21294" y="4681"/>
                      <a:pt x="21370" y="4653"/>
                    </a:cubicBezTo>
                    <a:cubicBezTo>
                      <a:pt x="21370" y="4653"/>
                      <a:pt x="21447" y="4625"/>
                      <a:pt x="21600" y="4596"/>
                    </a:cubicBezTo>
                    <a:cubicBezTo>
                      <a:pt x="21140" y="4230"/>
                      <a:pt x="21140" y="4230"/>
                      <a:pt x="21140" y="4230"/>
                    </a:cubicBezTo>
                    <a:cubicBezTo>
                      <a:pt x="20681" y="4145"/>
                      <a:pt x="20681" y="4145"/>
                      <a:pt x="20681" y="4145"/>
                    </a:cubicBezTo>
                    <a:cubicBezTo>
                      <a:pt x="20374" y="4032"/>
                      <a:pt x="20374" y="4032"/>
                      <a:pt x="20374" y="4032"/>
                    </a:cubicBezTo>
                    <a:cubicBezTo>
                      <a:pt x="20374" y="3891"/>
                      <a:pt x="20374" y="3891"/>
                      <a:pt x="20374" y="3891"/>
                    </a:cubicBezTo>
                    <a:cubicBezTo>
                      <a:pt x="20145" y="3779"/>
                      <a:pt x="20145" y="3779"/>
                      <a:pt x="20145" y="3779"/>
                    </a:cubicBezTo>
                    <a:cubicBezTo>
                      <a:pt x="20145" y="3779"/>
                      <a:pt x="20221" y="3694"/>
                      <a:pt x="20221" y="3666"/>
                    </a:cubicBezTo>
                    <a:cubicBezTo>
                      <a:pt x="20298" y="3638"/>
                      <a:pt x="20451" y="3497"/>
                      <a:pt x="20451" y="3497"/>
                    </a:cubicBezTo>
                    <a:cubicBezTo>
                      <a:pt x="20451" y="3497"/>
                      <a:pt x="20374" y="3384"/>
                      <a:pt x="20374" y="3356"/>
                    </a:cubicBezTo>
                    <a:cubicBezTo>
                      <a:pt x="20374" y="3327"/>
                      <a:pt x="20451" y="3186"/>
                      <a:pt x="20451" y="3186"/>
                    </a:cubicBezTo>
                    <a:cubicBezTo>
                      <a:pt x="20374" y="3045"/>
                      <a:pt x="20374" y="3045"/>
                      <a:pt x="20374" y="3045"/>
                    </a:cubicBezTo>
                    <a:cubicBezTo>
                      <a:pt x="19455" y="2651"/>
                      <a:pt x="19455" y="2651"/>
                      <a:pt x="19455" y="2651"/>
                    </a:cubicBezTo>
                    <a:cubicBezTo>
                      <a:pt x="19532" y="2481"/>
                      <a:pt x="19532" y="2481"/>
                      <a:pt x="19532" y="2481"/>
                    </a:cubicBezTo>
                    <a:cubicBezTo>
                      <a:pt x="19532" y="2481"/>
                      <a:pt x="19532" y="2481"/>
                      <a:pt x="19532" y="2481"/>
                    </a:cubicBezTo>
                    <a:close/>
                    <a:moveTo>
                      <a:pt x="12638" y="20021"/>
                    </a:moveTo>
                    <a:cubicBezTo>
                      <a:pt x="12638" y="20021"/>
                      <a:pt x="12638" y="20021"/>
                      <a:pt x="12638" y="20021"/>
                    </a:cubicBezTo>
                    <a:cubicBezTo>
                      <a:pt x="12715" y="19795"/>
                      <a:pt x="12715" y="19795"/>
                      <a:pt x="12715" y="19795"/>
                    </a:cubicBezTo>
                    <a:cubicBezTo>
                      <a:pt x="12715" y="19795"/>
                      <a:pt x="12562" y="19711"/>
                      <a:pt x="12562" y="19711"/>
                    </a:cubicBezTo>
                    <a:cubicBezTo>
                      <a:pt x="12562" y="19683"/>
                      <a:pt x="12485" y="19626"/>
                      <a:pt x="12485" y="19542"/>
                    </a:cubicBezTo>
                    <a:cubicBezTo>
                      <a:pt x="12562" y="19457"/>
                      <a:pt x="12562" y="19429"/>
                      <a:pt x="12638" y="19372"/>
                    </a:cubicBezTo>
                    <a:cubicBezTo>
                      <a:pt x="12638" y="19316"/>
                      <a:pt x="12791" y="19288"/>
                      <a:pt x="12791" y="19231"/>
                    </a:cubicBezTo>
                    <a:cubicBezTo>
                      <a:pt x="12791" y="19147"/>
                      <a:pt x="12791" y="19119"/>
                      <a:pt x="12868" y="19062"/>
                    </a:cubicBezTo>
                    <a:cubicBezTo>
                      <a:pt x="12868" y="19006"/>
                      <a:pt x="12945" y="18949"/>
                      <a:pt x="13021" y="18949"/>
                    </a:cubicBezTo>
                    <a:cubicBezTo>
                      <a:pt x="13021" y="18921"/>
                      <a:pt x="13174" y="18808"/>
                      <a:pt x="13174" y="18808"/>
                    </a:cubicBezTo>
                    <a:cubicBezTo>
                      <a:pt x="13251" y="18667"/>
                      <a:pt x="13251" y="18667"/>
                      <a:pt x="13251" y="18667"/>
                    </a:cubicBezTo>
                    <a:cubicBezTo>
                      <a:pt x="13251" y="18667"/>
                      <a:pt x="13404" y="18526"/>
                      <a:pt x="13404" y="18498"/>
                    </a:cubicBezTo>
                    <a:cubicBezTo>
                      <a:pt x="13404" y="18470"/>
                      <a:pt x="13328" y="18357"/>
                      <a:pt x="13328" y="18329"/>
                    </a:cubicBezTo>
                    <a:cubicBezTo>
                      <a:pt x="13404" y="18301"/>
                      <a:pt x="13557" y="18244"/>
                      <a:pt x="13557" y="18244"/>
                    </a:cubicBezTo>
                    <a:cubicBezTo>
                      <a:pt x="13787" y="18244"/>
                      <a:pt x="13787" y="18244"/>
                      <a:pt x="13787" y="18244"/>
                    </a:cubicBezTo>
                    <a:cubicBezTo>
                      <a:pt x="13787" y="18244"/>
                      <a:pt x="13787" y="18329"/>
                      <a:pt x="13711" y="18357"/>
                    </a:cubicBezTo>
                    <a:cubicBezTo>
                      <a:pt x="13634" y="18357"/>
                      <a:pt x="13557" y="18385"/>
                      <a:pt x="13557" y="18385"/>
                    </a:cubicBezTo>
                    <a:cubicBezTo>
                      <a:pt x="13557" y="18414"/>
                      <a:pt x="13711" y="18470"/>
                      <a:pt x="13711" y="18470"/>
                    </a:cubicBezTo>
                    <a:cubicBezTo>
                      <a:pt x="13711" y="18583"/>
                      <a:pt x="13711" y="18583"/>
                      <a:pt x="13711" y="18583"/>
                    </a:cubicBezTo>
                    <a:cubicBezTo>
                      <a:pt x="13557" y="18696"/>
                      <a:pt x="13557" y="18696"/>
                      <a:pt x="13557" y="18696"/>
                    </a:cubicBezTo>
                    <a:cubicBezTo>
                      <a:pt x="13404" y="18837"/>
                      <a:pt x="13404" y="18837"/>
                      <a:pt x="13404" y="18837"/>
                    </a:cubicBezTo>
                    <a:cubicBezTo>
                      <a:pt x="13404" y="18978"/>
                      <a:pt x="13404" y="18978"/>
                      <a:pt x="13404" y="18978"/>
                    </a:cubicBezTo>
                    <a:cubicBezTo>
                      <a:pt x="13328" y="19062"/>
                      <a:pt x="13328" y="19062"/>
                      <a:pt x="13328" y="19062"/>
                    </a:cubicBezTo>
                    <a:cubicBezTo>
                      <a:pt x="13251" y="19147"/>
                      <a:pt x="13251" y="19147"/>
                      <a:pt x="13251" y="19147"/>
                    </a:cubicBezTo>
                    <a:cubicBezTo>
                      <a:pt x="13098" y="19316"/>
                      <a:pt x="13098" y="19316"/>
                      <a:pt x="13098" y="19316"/>
                    </a:cubicBezTo>
                    <a:cubicBezTo>
                      <a:pt x="13174" y="19457"/>
                      <a:pt x="13174" y="19457"/>
                      <a:pt x="13174" y="19457"/>
                    </a:cubicBezTo>
                    <a:cubicBezTo>
                      <a:pt x="12945" y="19626"/>
                      <a:pt x="12945" y="19626"/>
                      <a:pt x="12945" y="19626"/>
                    </a:cubicBezTo>
                    <a:cubicBezTo>
                      <a:pt x="12945" y="19626"/>
                      <a:pt x="12945" y="19711"/>
                      <a:pt x="12945" y="19739"/>
                    </a:cubicBezTo>
                    <a:cubicBezTo>
                      <a:pt x="12945" y="19767"/>
                      <a:pt x="12945" y="19936"/>
                      <a:pt x="12945" y="19936"/>
                    </a:cubicBezTo>
                    <a:cubicBezTo>
                      <a:pt x="12945" y="19936"/>
                      <a:pt x="12945" y="20021"/>
                      <a:pt x="12868" y="20021"/>
                    </a:cubicBezTo>
                    <a:cubicBezTo>
                      <a:pt x="12791" y="20021"/>
                      <a:pt x="12638" y="20021"/>
                      <a:pt x="12638" y="20021"/>
                    </a:cubicBezTo>
                    <a:close/>
                    <a:moveTo>
                      <a:pt x="15779" y="18301"/>
                    </a:moveTo>
                    <a:cubicBezTo>
                      <a:pt x="15779" y="18301"/>
                      <a:pt x="15779" y="18301"/>
                      <a:pt x="15779" y="18301"/>
                    </a:cubicBezTo>
                    <a:cubicBezTo>
                      <a:pt x="15702" y="18244"/>
                      <a:pt x="15702" y="18244"/>
                      <a:pt x="15702" y="18244"/>
                    </a:cubicBezTo>
                    <a:cubicBezTo>
                      <a:pt x="15932" y="18216"/>
                      <a:pt x="15932" y="18216"/>
                      <a:pt x="15932" y="18216"/>
                    </a:cubicBezTo>
                    <a:cubicBezTo>
                      <a:pt x="15932" y="18216"/>
                      <a:pt x="15855" y="18103"/>
                      <a:pt x="15855" y="18075"/>
                    </a:cubicBezTo>
                    <a:cubicBezTo>
                      <a:pt x="15855" y="18047"/>
                      <a:pt x="15779" y="18075"/>
                      <a:pt x="15702" y="18019"/>
                    </a:cubicBezTo>
                    <a:cubicBezTo>
                      <a:pt x="15626" y="17991"/>
                      <a:pt x="15626" y="17906"/>
                      <a:pt x="15626" y="17906"/>
                    </a:cubicBezTo>
                    <a:cubicBezTo>
                      <a:pt x="15626" y="17878"/>
                      <a:pt x="15702" y="17793"/>
                      <a:pt x="15702" y="17793"/>
                    </a:cubicBezTo>
                    <a:cubicBezTo>
                      <a:pt x="15702" y="17793"/>
                      <a:pt x="15932" y="17680"/>
                      <a:pt x="16085" y="17624"/>
                    </a:cubicBezTo>
                    <a:cubicBezTo>
                      <a:pt x="16315" y="17539"/>
                      <a:pt x="16238" y="17539"/>
                      <a:pt x="16238" y="17483"/>
                    </a:cubicBezTo>
                    <a:cubicBezTo>
                      <a:pt x="16162" y="17455"/>
                      <a:pt x="16315" y="17427"/>
                      <a:pt x="16315" y="17427"/>
                    </a:cubicBezTo>
                    <a:cubicBezTo>
                      <a:pt x="16545" y="17342"/>
                      <a:pt x="16545" y="17342"/>
                      <a:pt x="16545" y="17342"/>
                    </a:cubicBezTo>
                    <a:cubicBezTo>
                      <a:pt x="16698" y="17201"/>
                      <a:pt x="16698" y="17201"/>
                      <a:pt x="16698" y="17201"/>
                    </a:cubicBezTo>
                    <a:cubicBezTo>
                      <a:pt x="16698" y="17201"/>
                      <a:pt x="16928" y="17286"/>
                      <a:pt x="16928" y="17286"/>
                    </a:cubicBezTo>
                    <a:cubicBezTo>
                      <a:pt x="17004" y="17286"/>
                      <a:pt x="17004" y="17257"/>
                      <a:pt x="17004" y="17229"/>
                    </a:cubicBezTo>
                    <a:cubicBezTo>
                      <a:pt x="17004" y="17201"/>
                      <a:pt x="17157" y="17201"/>
                      <a:pt x="17157" y="17201"/>
                    </a:cubicBezTo>
                    <a:cubicBezTo>
                      <a:pt x="17234" y="17201"/>
                      <a:pt x="17464" y="17173"/>
                      <a:pt x="17464" y="17173"/>
                    </a:cubicBezTo>
                    <a:cubicBezTo>
                      <a:pt x="17540" y="17116"/>
                      <a:pt x="17540" y="17116"/>
                      <a:pt x="17540" y="17116"/>
                    </a:cubicBezTo>
                    <a:cubicBezTo>
                      <a:pt x="17540" y="17116"/>
                      <a:pt x="17847" y="17088"/>
                      <a:pt x="18000" y="17116"/>
                    </a:cubicBezTo>
                    <a:cubicBezTo>
                      <a:pt x="18077" y="17145"/>
                      <a:pt x="17923" y="17145"/>
                      <a:pt x="17923" y="17173"/>
                    </a:cubicBezTo>
                    <a:cubicBezTo>
                      <a:pt x="17923" y="17201"/>
                      <a:pt x="17923" y="17201"/>
                      <a:pt x="17923" y="17229"/>
                    </a:cubicBezTo>
                    <a:cubicBezTo>
                      <a:pt x="17923" y="17257"/>
                      <a:pt x="17847" y="17286"/>
                      <a:pt x="17617" y="17286"/>
                    </a:cubicBezTo>
                    <a:cubicBezTo>
                      <a:pt x="17387" y="17314"/>
                      <a:pt x="17540" y="17370"/>
                      <a:pt x="17540" y="17370"/>
                    </a:cubicBezTo>
                    <a:cubicBezTo>
                      <a:pt x="17540" y="17370"/>
                      <a:pt x="17540" y="17483"/>
                      <a:pt x="17540" y="17483"/>
                    </a:cubicBezTo>
                    <a:cubicBezTo>
                      <a:pt x="17464" y="17511"/>
                      <a:pt x="17311" y="17568"/>
                      <a:pt x="17157" y="17568"/>
                    </a:cubicBezTo>
                    <a:cubicBezTo>
                      <a:pt x="17081" y="17596"/>
                      <a:pt x="17081" y="17652"/>
                      <a:pt x="17081" y="17652"/>
                    </a:cubicBezTo>
                    <a:cubicBezTo>
                      <a:pt x="17081" y="17680"/>
                      <a:pt x="17157" y="17737"/>
                      <a:pt x="17157" y="17793"/>
                    </a:cubicBezTo>
                    <a:cubicBezTo>
                      <a:pt x="17157" y="17821"/>
                      <a:pt x="17157" y="17821"/>
                      <a:pt x="17234" y="17878"/>
                    </a:cubicBezTo>
                    <a:cubicBezTo>
                      <a:pt x="17234" y="17906"/>
                      <a:pt x="17387" y="17906"/>
                      <a:pt x="17464" y="17906"/>
                    </a:cubicBezTo>
                    <a:cubicBezTo>
                      <a:pt x="17464" y="17934"/>
                      <a:pt x="17617" y="17991"/>
                      <a:pt x="17540" y="18019"/>
                    </a:cubicBezTo>
                    <a:cubicBezTo>
                      <a:pt x="17464" y="18047"/>
                      <a:pt x="17387" y="18075"/>
                      <a:pt x="17311" y="18075"/>
                    </a:cubicBezTo>
                    <a:cubicBezTo>
                      <a:pt x="17311" y="18103"/>
                      <a:pt x="17157" y="18188"/>
                      <a:pt x="17157" y="18188"/>
                    </a:cubicBezTo>
                    <a:cubicBezTo>
                      <a:pt x="17157" y="18188"/>
                      <a:pt x="17234" y="18244"/>
                      <a:pt x="17157" y="18301"/>
                    </a:cubicBezTo>
                    <a:cubicBezTo>
                      <a:pt x="17157" y="18357"/>
                      <a:pt x="17004" y="18329"/>
                      <a:pt x="16928" y="18357"/>
                    </a:cubicBezTo>
                    <a:cubicBezTo>
                      <a:pt x="16928" y="18357"/>
                      <a:pt x="16698" y="18442"/>
                      <a:pt x="16698" y="18442"/>
                    </a:cubicBezTo>
                    <a:cubicBezTo>
                      <a:pt x="16621" y="18442"/>
                      <a:pt x="16545" y="18555"/>
                      <a:pt x="16545" y="18611"/>
                    </a:cubicBezTo>
                    <a:cubicBezTo>
                      <a:pt x="16545" y="18639"/>
                      <a:pt x="16545" y="18696"/>
                      <a:pt x="16545" y="18724"/>
                    </a:cubicBezTo>
                    <a:cubicBezTo>
                      <a:pt x="16545" y="18752"/>
                      <a:pt x="16545" y="18724"/>
                      <a:pt x="16391" y="18808"/>
                    </a:cubicBezTo>
                    <a:cubicBezTo>
                      <a:pt x="16162" y="18893"/>
                      <a:pt x="16238" y="18837"/>
                      <a:pt x="16009" y="18808"/>
                    </a:cubicBezTo>
                    <a:cubicBezTo>
                      <a:pt x="15702" y="18808"/>
                      <a:pt x="16009" y="18780"/>
                      <a:pt x="16085" y="18724"/>
                    </a:cubicBezTo>
                    <a:cubicBezTo>
                      <a:pt x="16162" y="18667"/>
                      <a:pt x="16238" y="18611"/>
                      <a:pt x="16238" y="18611"/>
                    </a:cubicBezTo>
                    <a:cubicBezTo>
                      <a:pt x="16162" y="18498"/>
                      <a:pt x="16162" y="18498"/>
                      <a:pt x="16162" y="18498"/>
                    </a:cubicBezTo>
                    <a:cubicBezTo>
                      <a:pt x="16009" y="18414"/>
                      <a:pt x="16009" y="18414"/>
                      <a:pt x="16009" y="18414"/>
                    </a:cubicBezTo>
                    <a:lnTo>
                      <a:pt x="15779" y="18301"/>
                    </a:lnTo>
                    <a:close/>
                  </a:path>
                </a:pathLst>
              </a:custGeom>
              <a:solidFill>
                <a:srgbClr val="57565A">
                  <a:alpha val="15000"/>
                </a:srgbClr>
              </a:solidFill>
              <a:ln w="3175" cap="rnd">
                <a:solidFill>
                  <a:srgbClr val="9A999D"/>
                </a:solidFill>
                <a:prstDash val="solid"/>
                <a:round/>
              </a:ln>
              <a:effectLst/>
            </p:spPr>
            <p:txBody>
              <a:bodyPr wrap="square" lIns="35718" tIns="35718" rIns="35718" bIns="35718" numCol="1" anchor="t">
                <a:noAutofit/>
              </a:bodyPr>
              <a:lstStyle/>
              <a:p>
                <a:pPr defTabSz="857228">
                  <a:defRPr sz="1100">
                    <a:solidFill>
                      <a:srgbClr val="57565A"/>
                    </a:solidFill>
                    <a:latin typeface="Open Sans Light"/>
                    <a:ea typeface="Open Sans Light"/>
                    <a:cs typeface="Open Sans Light"/>
                    <a:sym typeface="Open Sans Light"/>
                  </a:defRPr>
                </a:pPr>
              </a:p>
            </p:txBody>
          </p:sp>
          <p:sp>
            <p:nvSpPr>
              <p:cNvPr id="1082" name="Freeform 96"/>
              <p:cNvSpPr/>
              <p:nvPr/>
            </p:nvSpPr>
            <p:spPr>
              <a:xfrm>
                <a:off x="1759188" y="0"/>
                <a:ext cx="1257225" cy="1728256"/>
              </a:xfrm>
              <a:custGeom>
                <a:avLst/>
                <a:gdLst/>
                <a:ahLst/>
                <a:cxnLst>
                  <a:cxn ang="0">
                    <a:pos x="wd2" y="hd2"/>
                  </a:cxn>
                  <a:cxn ang="5400000">
                    <a:pos x="wd2" y="hd2"/>
                  </a:cxn>
                  <a:cxn ang="10800000">
                    <a:pos x="wd2" y="hd2"/>
                  </a:cxn>
                  <a:cxn ang="16200000">
                    <a:pos x="wd2" y="hd2"/>
                  </a:cxn>
                </a:cxnLst>
                <a:rect l="0" t="0" r="r" b="b"/>
                <a:pathLst>
                  <a:path w="21496" h="21580" fill="norm" stroke="1" extrusionOk="0">
                    <a:moveTo>
                      <a:pt x="14815" y="1620"/>
                    </a:moveTo>
                    <a:cubicBezTo>
                      <a:pt x="14735" y="1620"/>
                      <a:pt x="14614" y="1648"/>
                      <a:pt x="14614" y="1592"/>
                    </a:cubicBezTo>
                    <a:cubicBezTo>
                      <a:pt x="14614" y="1563"/>
                      <a:pt x="14494" y="1478"/>
                      <a:pt x="14494" y="1478"/>
                    </a:cubicBezTo>
                    <a:cubicBezTo>
                      <a:pt x="14494" y="1449"/>
                      <a:pt x="14414" y="1393"/>
                      <a:pt x="14534" y="1364"/>
                    </a:cubicBezTo>
                    <a:cubicBezTo>
                      <a:pt x="14614" y="1307"/>
                      <a:pt x="14895" y="1222"/>
                      <a:pt x="14935" y="1222"/>
                    </a:cubicBezTo>
                    <a:cubicBezTo>
                      <a:pt x="14935" y="1222"/>
                      <a:pt x="15056" y="1080"/>
                      <a:pt x="15096" y="1052"/>
                    </a:cubicBezTo>
                    <a:cubicBezTo>
                      <a:pt x="15136" y="1052"/>
                      <a:pt x="15377" y="1052"/>
                      <a:pt x="15377" y="1052"/>
                    </a:cubicBezTo>
                    <a:cubicBezTo>
                      <a:pt x="15377" y="1052"/>
                      <a:pt x="15417" y="1080"/>
                      <a:pt x="15498" y="1080"/>
                    </a:cubicBezTo>
                    <a:cubicBezTo>
                      <a:pt x="15578" y="1108"/>
                      <a:pt x="15738" y="1023"/>
                      <a:pt x="15658" y="1108"/>
                    </a:cubicBezTo>
                    <a:cubicBezTo>
                      <a:pt x="15538" y="1165"/>
                      <a:pt x="15498" y="1194"/>
                      <a:pt x="15457" y="1194"/>
                    </a:cubicBezTo>
                    <a:cubicBezTo>
                      <a:pt x="15417" y="1222"/>
                      <a:pt x="15217" y="1336"/>
                      <a:pt x="15217" y="1393"/>
                    </a:cubicBezTo>
                    <a:cubicBezTo>
                      <a:pt x="15176" y="1449"/>
                      <a:pt x="15217" y="1449"/>
                      <a:pt x="15176" y="1478"/>
                    </a:cubicBezTo>
                    <a:cubicBezTo>
                      <a:pt x="15096" y="1506"/>
                      <a:pt x="14855" y="1592"/>
                      <a:pt x="14815" y="1620"/>
                    </a:cubicBezTo>
                    <a:close/>
                    <a:moveTo>
                      <a:pt x="15337" y="1734"/>
                    </a:moveTo>
                    <a:cubicBezTo>
                      <a:pt x="15337" y="1734"/>
                      <a:pt x="15337" y="1734"/>
                      <a:pt x="15337" y="1734"/>
                    </a:cubicBezTo>
                    <a:cubicBezTo>
                      <a:pt x="15337" y="1734"/>
                      <a:pt x="15457" y="1762"/>
                      <a:pt x="15457" y="1734"/>
                    </a:cubicBezTo>
                    <a:cubicBezTo>
                      <a:pt x="15457" y="1734"/>
                      <a:pt x="15498" y="1677"/>
                      <a:pt x="15498" y="1592"/>
                    </a:cubicBezTo>
                    <a:cubicBezTo>
                      <a:pt x="15538" y="1506"/>
                      <a:pt x="15618" y="1506"/>
                      <a:pt x="15658" y="1478"/>
                    </a:cubicBezTo>
                    <a:cubicBezTo>
                      <a:pt x="15698" y="1449"/>
                      <a:pt x="15658" y="1449"/>
                      <a:pt x="15698" y="1393"/>
                    </a:cubicBezTo>
                    <a:cubicBezTo>
                      <a:pt x="15698" y="1336"/>
                      <a:pt x="15658" y="1336"/>
                      <a:pt x="15578" y="1307"/>
                    </a:cubicBezTo>
                    <a:cubicBezTo>
                      <a:pt x="15457" y="1307"/>
                      <a:pt x="15457" y="1364"/>
                      <a:pt x="15377" y="1364"/>
                    </a:cubicBezTo>
                    <a:cubicBezTo>
                      <a:pt x="15337" y="1393"/>
                      <a:pt x="15337" y="1449"/>
                      <a:pt x="15377" y="1478"/>
                    </a:cubicBezTo>
                    <a:cubicBezTo>
                      <a:pt x="15377" y="1506"/>
                      <a:pt x="15297" y="1535"/>
                      <a:pt x="15217" y="1563"/>
                    </a:cubicBezTo>
                    <a:cubicBezTo>
                      <a:pt x="15136" y="1620"/>
                      <a:pt x="15136" y="1677"/>
                      <a:pt x="15136" y="1677"/>
                    </a:cubicBezTo>
                    <a:cubicBezTo>
                      <a:pt x="15337" y="1734"/>
                      <a:pt x="15337" y="1734"/>
                      <a:pt x="15337" y="1734"/>
                    </a:cubicBezTo>
                    <a:close/>
                    <a:moveTo>
                      <a:pt x="14534" y="3581"/>
                    </a:moveTo>
                    <a:cubicBezTo>
                      <a:pt x="14534" y="3581"/>
                      <a:pt x="14534" y="3581"/>
                      <a:pt x="14534" y="3581"/>
                    </a:cubicBezTo>
                    <a:cubicBezTo>
                      <a:pt x="14695" y="3609"/>
                      <a:pt x="14695" y="3609"/>
                      <a:pt x="14695" y="3609"/>
                    </a:cubicBezTo>
                    <a:cubicBezTo>
                      <a:pt x="14976" y="3837"/>
                      <a:pt x="14976" y="3837"/>
                      <a:pt x="14976" y="3837"/>
                    </a:cubicBezTo>
                    <a:cubicBezTo>
                      <a:pt x="15217" y="4036"/>
                      <a:pt x="15217" y="4036"/>
                      <a:pt x="15217" y="4036"/>
                    </a:cubicBezTo>
                    <a:cubicBezTo>
                      <a:pt x="15217" y="4036"/>
                      <a:pt x="15578" y="4235"/>
                      <a:pt x="15658" y="4263"/>
                    </a:cubicBezTo>
                    <a:cubicBezTo>
                      <a:pt x="15738" y="4292"/>
                      <a:pt x="16180" y="4348"/>
                      <a:pt x="16220" y="4377"/>
                    </a:cubicBezTo>
                    <a:cubicBezTo>
                      <a:pt x="16341" y="4263"/>
                      <a:pt x="16341" y="4263"/>
                      <a:pt x="16341" y="4263"/>
                    </a:cubicBezTo>
                    <a:cubicBezTo>
                      <a:pt x="16501" y="4178"/>
                      <a:pt x="16501" y="4178"/>
                      <a:pt x="16501" y="4178"/>
                    </a:cubicBezTo>
                    <a:cubicBezTo>
                      <a:pt x="16461" y="4121"/>
                      <a:pt x="16461" y="4121"/>
                      <a:pt x="16461" y="4121"/>
                    </a:cubicBezTo>
                    <a:cubicBezTo>
                      <a:pt x="16662" y="4036"/>
                      <a:pt x="16662" y="4036"/>
                      <a:pt x="16662" y="4036"/>
                    </a:cubicBezTo>
                    <a:cubicBezTo>
                      <a:pt x="16822" y="4121"/>
                      <a:pt x="16822" y="4121"/>
                      <a:pt x="16822" y="4121"/>
                    </a:cubicBezTo>
                    <a:cubicBezTo>
                      <a:pt x="17224" y="4178"/>
                      <a:pt x="17224" y="4178"/>
                      <a:pt x="17224" y="4178"/>
                    </a:cubicBezTo>
                    <a:cubicBezTo>
                      <a:pt x="17385" y="4263"/>
                      <a:pt x="17385" y="4263"/>
                      <a:pt x="17385" y="4263"/>
                    </a:cubicBezTo>
                    <a:cubicBezTo>
                      <a:pt x="17385" y="4263"/>
                      <a:pt x="17385" y="4263"/>
                      <a:pt x="17425" y="4263"/>
                    </a:cubicBezTo>
                    <a:cubicBezTo>
                      <a:pt x="17425" y="4263"/>
                      <a:pt x="17425" y="4263"/>
                      <a:pt x="17425" y="4263"/>
                    </a:cubicBezTo>
                    <a:cubicBezTo>
                      <a:pt x="17425" y="4263"/>
                      <a:pt x="17425" y="4263"/>
                      <a:pt x="17425" y="4263"/>
                    </a:cubicBezTo>
                    <a:cubicBezTo>
                      <a:pt x="17465" y="4235"/>
                      <a:pt x="17465" y="4235"/>
                      <a:pt x="17465" y="4235"/>
                    </a:cubicBezTo>
                    <a:cubicBezTo>
                      <a:pt x="17465" y="4235"/>
                      <a:pt x="17465" y="4235"/>
                      <a:pt x="17465" y="4235"/>
                    </a:cubicBezTo>
                    <a:cubicBezTo>
                      <a:pt x="17465" y="4235"/>
                      <a:pt x="17465" y="4235"/>
                      <a:pt x="17465" y="4235"/>
                    </a:cubicBezTo>
                    <a:cubicBezTo>
                      <a:pt x="17465" y="4235"/>
                      <a:pt x="17465" y="4235"/>
                      <a:pt x="17465" y="4235"/>
                    </a:cubicBezTo>
                    <a:cubicBezTo>
                      <a:pt x="17465" y="4235"/>
                      <a:pt x="17505" y="4235"/>
                      <a:pt x="17505" y="4235"/>
                    </a:cubicBezTo>
                    <a:cubicBezTo>
                      <a:pt x="17505" y="4235"/>
                      <a:pt x="17505" y="4235"/>
                      <a:pt x="17505" y="4235"/>
                    </a:cubicBezTo>
                    <a:cubicBezTo>
                      <a:pt x="17505" y="4235"/>
                      <a:pt x="17505" y="4235"/>
                      <a:pt x="17505" y="4235"/>
                    </a:cubicBezTo>
                    <a:cubicBezTo>
                      <a:pt x="17505" y="4235"/>
                      <a:pt x="17505" y="4235"/>
                      <a:pt x="17505" y="4235"/>
                    </a:cubicBezTo>
                    <a:cubicBezTo>
                      <a:pt x="17505" y="4235"/>
                      <a:pt x="17505" y="4235"/>
                      <a:pt x="17505" y="4235"/>
                    </a:cubicBezTo>
                    <a:cubicBezTo>
                      <a:pt x="17545" y="4235"/>
                      <a:pt x="17545" y="4235"/>
                      <a:pt x="17545" y="4235"/>
                    </a:cubicBezTo>
                    <a:cubicBezTo>
                      <a:pt x="17545" y="4235"/>
                      <a:pt x="17545" y="4235"/>
                      <a:pt x="17545" y="4235"/>
                    </a:cubicBezTo>
                    <a:cubicBezTo>
                      <a:pt x="17545" y="4235"/>
                      <a:pt x="17545" y="4235"/>
                      <a:pt x="17545" y="4235"/>
                    </a:cubicBezTo>
                    <a:cubicBezTo>
                      <a:pt x="17545" y="4235"/>
                      <a:pt x="17545" y="4235"/>
                      <a:pt x="17545" y="4235"/>
                    </a:cubicBezTo>
                    <a:cubicBezTo>
                      <a:pt x="17545" y="4235"/>
                      <a:pt x="17545" y="4235"/>
                      <a:pt x="17545" y="4235"/>
                    </a:cubicBezTo>
                    <a:cubicBezTo>
                      <a:pt x="17545" y="4235"/>
                      <a:pt x="17545" y="4235"/>
                      <a:pt x="17545" y="4235"/>
                    </a:cubicBezTo>
                    <a:cubicBezTo>
                      <a:pt x="17545" y="4235"/>
                      <a:pt x="17545" y="4235"/>
                      <a:pt x="17545" y="4235"/>
                    </a:cubicBezTo>
                    <a:cubicBezTo>
                      <a:pt x="17545" y="4235"/>
                      <a:pt x="17545" y="4235"/>
                      <a:pt x="17545" y="4235"/>
                    </a:cubicBezTo>
                    <a:cubicBezTo>
                      <a:pt x="17545" y="4235"/>
                      <a:pt x="17545" y="4235"/>
                      <a:pt x="17545" y="4235"/>
                    </a:cubicBezTo>
                    <a:cubicBezTo>
                      <a:pt x="17545" y="4206"/>
                      <a:pt x="17545" y="4206"/>
                      <a:pt x="17545" y="4206"/>
                    </a:cubicBezTo>
                    <a:cubicBezTo>
                      <a:pt x="17545" y="4206"/>
                      <a:pt x="17545" y="4206"/>
                      <a:pt x="17545" y="4206"/>
                    </a:cubicBezTo>
                    <a:cubicBezTo>
                      <a:pt x="17545" y="4206"/>
                      <a:pt x="17545" y="4206"/>
                      <a:pt x="17545" y="4206"/>
                    </a:cubicBezTo>
                    <a:cubicBezTo>
                      <a:pt x="17545" y="4206"/>
                      <a:pt x="17545" y="4206"/>
                      <a:pt x="17545" y="4206"/>
                    </a:cubicBezTo>
                    <a:cubicBezTo>
                      <a:pt x="17545" y="4206"/>
                      <a:pt x="17545" y="4206"/>
                      <a:pt x="17545" y="4206"/>
                    </a:cubicBezTo>
                    <a:cubicBezTo>
                      <a:pt x="17545" y="4206"/>
                      <a:pt x="17545" y="4206"/>
                      <a:pt x="17545" y="4206"/>
                    </a:cubicBezTo>
                    <a:cubicBezTo>
                      <a:pt x="17545" y="4206"/>
                      <a:pt x="17545" y="4206"/>
                      <a:pt x="17545" y="4206"/>
                    </a:cubicBezTo>
                    <a:cubicBezTo>
                      <a:pt x="17545" y="4206"/>
                      <a:pt x="17545" y="4206"/>
                      <a:pt x="17545" y="4206"/>
                    </a:cubicBezTo>
                    <a:cubicBezTo>
                      <a:pt x="17545" y="4206"/>
                      <a:pt x="17545" y="4206"/>
                      <a:pt x="17545" y="4206"/>
                    </a:cubicBezTo>
                    <a:cubicBezTo>
                      <a:pt x="17545" y="4206"/>
                      <a:pt x="17545" y="4206"/>
                      <a:pt x="17545" y="4206"/>
                    </a:cubicBezTo>
                    <a:cubicBezTo>
                      <a:pt x="17545" y="4206"/>
                      <a:pt x="17545" y="4206"/>
                      <a:pt x="17545" y="4206"/>
                    </a:cubicBezTo>
                    <a:cubicBezTo>
                      <a:pt x="17545" y="4206"/>
                      <a:pt x="17545" y="4206"/>
                      <a:pt x="17545" y="4206"/>
                    </a:cubicBezTo>
                    <a:cubicBezTo>
                      <a:pt x="17545" y="4206"/>
                      <a:pt x="17545" y="4206"/>
                      <a:pt x="17545" y="4206"/>
                    </a:cubicBezTo>
                    <a:cubicBezTo>
                      <a:pt x="17545" y="4206"/>
                      <a:pt x="17545" y="4206"/>
                      <a:pt x="17545" y="4206"/>
                    </a:cubicBezTo>
                    <a:cubicBezTo>
                      <a:pt x="17545" y="4206"/>
                      <a:pt x="17545" y="4206"/>
                      <a:pt x="17545" y="4206"/>
                    </a:cubicBezTo>
                    <a:cubicBezTo>
                      <a:pt x="17545" y="4178"/>
                      <a:pt x="17545" y="4178"/>
                      <a:pt x="17545" y="4178"/>
                    </a:cubicBezTo>
                    <a:cubicBezTo>
                      <a:pt x="17545" y="4149"/>
                      <a:pt x="17545" y="3979"/>
                      <a:pt x="17545" y="3979"/>
                    </a:cubicBezTo>
                    <a:cubicBezTo>
                      <a:pt x="17545" y="3979"/>
                      <a:pt x="17425" y="3922"/>
                      <a:pt x="17545" y="3865"/>
                    </a:cubicBezTo>
                    <a:cubicBezTo>
                      <a:pt x="17666" y="3780"/>
                      <a:pt x="17826" y="3695"/>
                      <a:pt x="17826" y="3695"/>
                    </a:cubicBezTo>
                    <a:cubicBezTo>
                      <a:pt x="17826" y="3695"/>
                      <a:pt x="17906" y="3666"/>
                      <a:pt x="17906" y="3581"/>
                    </a:cubicBezTo>
                    <a:cubicBezTo>
                      <a:pt x="17906" y="3496"/>
                      <a:pt x="17826" y="3268"/>
                      <a:pt x="17826" y="3268"/>
                    </a:cubicBezTo>
                    <a:cubicBezTo>
                      <a:pt x="17826" y="3268"/>
                      <a:pt x="17746" y="3126"/>
                      <a:pt x="17746" y="3069"/>
                    </a:cubicBezTo>
                    <a:cubicBezTo>
                      <a:pt x="17826" y="2728"/>
                      <a:pt x="17625" y="2501"/>
                      <a:pt x="17746" y="2444"/>
                    </a:cubicBezTo>
                    <a:cubicBezTo>
                      <a:pt x="17746" y="2444"/>
                      <a:pt x="17746" y="2444"/>
                      <a:pt x="17746" y="2444"/>
                    </a:cubicBezTo>
                    <a:cubicBezTo>
                      <a:pt x="17746" y="2444"/>
                      <a:pt x="17746" y="2444"/>
                      <a:pt x="17746" y="2444"/>
                    </a:cubicBezTo>
                    <a:cubicBezTo>
                      <a:pt x="17826" y="2416"/>
                      <a:pt x="17826" y="2416"/>
                      <a:pt x="17826" y="2416"/>
                    </a:cubicBezTo>
                    <a:cubicBezTo>
                      <a:pt x="17947" y="2359"/>
                      <a:pt x="17947" y="2359"/>
                      <a:pt x="17947" y="2359"/>
                    </a:cubicBezTo>
                    <a:cubicBezTo>
                      <a:pt x="17947" y="2359"/>
                      <a:pt x="17947" y="2331"/>
                      <a:pt x="17947" y="2331"/>
                    </a:cubicBezTo>
                    <a:cubicBezTo>
                      <a:pt x="17947" y="2188"/>
                      <a:pt x="17706" y="2046"/>
                      <a:pt x="17987" y="2018"/>
                    </a:cubicBezTo>
                    <a:cubicBezTo>
                      <a:pt x="18107" y="1961"/>
                      <a:pt x="18107" y="1961"/>
                      <a:pt x="18107" y="1961"/>
                    </a:cubicBezTo>
                    <a:cubicBezTo>
                      <a:pt x="18469" y="1961"/>
                      <a:pt x="18469" y="1961"/>
                      <a:pt x="18469" y="1961"/>
                    </a:cubicBezTo>
                    <a:cubicBezTo>
                      <a:pt x="18549" y="1791"/>
                      <a:pt x="18549" y="1791"/>
                      <a:pt x="18549" y="1791"/>
                    </a:cubicBezTo>
                    <a:cubicBezTo>
                      <a:pt x="18709" y="1677"/>
                      <a:pt x="18709" y="1677"/>
                      <a:pt x="18709" y="1677"/>
                    </a:cubicBezTo>
                    <a:cubicBezTo>
                      <a:pt x="18830" y="1677"/>
                      <a:pt x="18990" y="1648"/>
                      <a:pt x="19071" y="1677"/>
                    </a:cubicBezTo>
                    <a:cubicBezTo>
                      <a:pt x="19151" y="1762"/>
                      <a:pt x="19151" y="1819"/>
                      <a:pt x="19312" y="1847"/>
                    </a:cubicBezTo>
                    <a:cubicBezTo>
                      <a:pt x="19793" y="1961"/>
                      <a:pt x="19793" y="1961"/>
                      <a:pt x="19793" y="1961"/>
                    </a:cubicBezTo>
                    <a:cubicBezTo>
                      <a:pt x="20034" y="1989"/>
                      <a:pt x="20034" y="1989"/>
                      <a:pt x="20034" y="1989"/>
                    </a:cubicBezTo>
                    <a:cubicBezTo>
                      <a:pt x="20034" y="1989"/>
                      <a:pt x="20034" y="1989"/>
                      <a:pt x="20034" y="1989"/>
                    </a:cubicBezTo>
                    <a:cubicBezTo>
                      <a:pt x="20074" y="1989"/>
                      <a:pt x="20074" y="1989"/>
                      <a:pt x="20074" y="1989"/>
                    </a:cubicBezTo>
                    <a:cubicBezTo>
                      <a:pt x="20074" y="1989"/>
                      <a:pt x="20074" y="1989"/>
                      <a:pt x="20074" y="1989"/>
                    </a:cubicBezTo>
                    <a:cubicBezTo>
                      <a:pt x="20155" y="2046"/>
                      <a:pt x="20155" y="2046"/>
                      <a:pt x="20155" y="2046"/>
                    </a:cubicBezTo>
                    <a:cubicBezTo>
                      <a:pt x="20155" y="2046"/>
                      <a:pt x="20155" y="2046"/>
                      <a:pt x="20155" y="2046"/>
                    </a:cubicBezTo>
                    <a:cubicBezTo>
                      <a:pt x="20155" y="2046"/>
                      <a:pt x="20155" y="2046"/>
                      <a:pt x="20155" y="2046"/>
                    </a:cubicBezTo>
                    <a:cubicBezTo>
                      <a:pt x="20155" y="2046"/>
                      <a:pt x="20155" y="2046"/>
                      <a:pt x="20155" y="2046"/>
                    </a:cubicBezTo>
                    <a:cubicBezTo>
                      <a:pt x="20155" y="2103"/>
                      <a:pt x="20155" y="2160"/>
                      <a:pt x="20195" y="2188"/>
                    </a:cubicBezTo>
                    <a:cubicBezTo>
                      <a:pt x="20195" y="2245"/>
                      <a:pt x="20235" y="2331"/>
                      <a:pt x="20235" y="2331"/>
                    </a:cubicBezTo>
                    <a:cubicBezTo>
                      <a:pt x="20235" y="2331"/>
                      <a:pt x="20195" y="2416"/>
                      <a:pt x="20195" y="2473"/>
                    </a:cubicBezTo>
                    <a:cubicBezTo>
                      <a:pt x="20155" y="2501"/>
                      <a:pt x="20155" y="2586"/>
                      <a:pt x="20155" y="2615"/>
                    </a:cubicBezTo>
                    <a:cubicBezTo>
                      <a:pt x="20155" y="2643"/>
                      <a:pt x="20155" y="2672"/>
                      <a:pt x="20155" y="2700"/>
                    </a:cubicBezTo>
                    <a:cubicBezTo>
                      <a:pt x="20155" y="2757"/>
                      <a:pt x="20195" y="2842"/>
                      <a:pt x="20235" y="2871"/>
                    </a:cubicBezTo>
                    <a:cubicBezTo>
                      <a:pt x="20235" y="2899"/>
                      <a:pt x="20436" y="2984"/>
                      <a:pt x="20436" y="2984"/>
                    </a:cubicBezTo>
                    <a:cubicBezTo>
                      <a:pt x="20436" y="2984"/>
                      <a:pt x="20436" y="2984"/>
                      <a:pt x="20396" y="3013"/>
                    </a:cubicBezTo>
                    <a:cubicBezTo>
                      <a:pt x="20396" y="3013"/>
                      <a:pt x="20396" y="3041"/>
                      <a:pt x="20436" y="3041"/>
                    </a:cubicBezTo>
                    <a:cubicBezTo>
                      <a:pt x="20516" y="3041"/>
                      <a:pt x="20637" y="3013"/>
                      <a:pt x="20637" y="3013"/>
                    </a:cubicBezTo>
                    <a:cubicBezTo>
                      <a:pt x="20637" y="3013"/>
                      <a:pt x="20637" y="2757"/>
                      <a:pt x="20596" y="2672"/>
                    </a:cubicBezTo>
                    <a:cubicBezTo>
                      <a:pt x="20556" y="2558"/>
                      <a:pt x="20757" y="2444"/>
                      <a:pt x="20757" y="2444"/>
                    </a:cubicBezTo>
                    <a:cubicBezTo>
                      <a:pt x="21038" y="2245"/>
                      <a:pt x="21038" y="2245"/>
                      <a:pt x="21038" y="2245"/>
                    </a:cubicBezTo>
                    <a:cubicBezTo>
                      <a:pt x="20998" y="2018"/>
                      <a:pt x="20998" y="2018"/>
                      <a:pt x="20998" y="2018"/>
                    </a:cubicBezTo>
                    <a:cubicBezTo>
                      <a:pt x="21319" y="2046"/>
                      <a:pt x="21319" y="2046"/>
                      <a:pt x="21319" y="2046"/>
                    </a:cubicBezTo>
                    <a:cubicBezTo>
                      <a:pt x="21319" y="2046"/>
                      <a:pt x="21560" y="1961"/>
                      <a:pt x="21480" y="1847"/>
                    </a:cubicBezTo>
                    <a:cubicBezTo>
                      <a:pt x="21399" y="1705"/>
                      <a:pt x="21319" y="1478"/>
                      <a:pt x="21239" y="1535"/>
                    </a:cubicBezTo>
                    <a:cubicBezTo>
                      <a:pt x="21118" y="1592"/>
                      <a:pt x="20918" y="1762"/>
                      <a:pt x="20918" y="1762"/>
                    </a:cubicBezTo>
                    <a:cubicBezTo>
                      <a:pt x="20877" y="1478"/>
                      <a:pt x="20877" y="1478"/>
                      <a:pt x="20877" y="1478"/>
                    </a:cubicBezTo>
                    <a:cubicBezTo>
                      <a:pt x="20556" y="1563"/>
                      <a:pt x="20556" y="1563"/>
                      <a:pt x="20556" y="1563"/>
                    </a:cubicBezTo>
                    <a:cubicBezTo>
                      <a:pt x="20235" y="1506"/>
                      <a:pt x="20235" y="1506"/>
                      <a:pt x="20235" y="1506"/>
                    </a:cubicBezTo>
                    <a:cubicBezTo>
                      <a:pt x="20235" y="1506"/>
                      <a:pt x="20115" y="1393"/>
                      <a:pt x="19994" y="1421"/>
                    </a:cubicBezTo>
                    <a:cubicBezTo>
                      <a:pt x="19874" y="1421"/>
                      <a:pt x="19673" y="1421"/>
                      <a:pt x="19673" y="1421"/>
                    </a:cubicBezTo>
                    <a:cubicBezTo>
                      <a:pt x="19673" y="1421"/>
                      <a:pt x="19512" y="1336"/>
                      <a:pt x="19593" y="1307"/>
                    </a:cubicBezTo>
                    <a:cubicBezTo>
                      <a:pt x="19713" y="1307"/>
                      <a:pt x="19954" y="1336"/>
                      <a:pt x="20074" y="1307"/>
                    </a:cubicBezTo>
                    <a:cubicBezTo>
                      <a:pt x="20155" y="1307"/>
                      <a:pt x="20797" y="1194"/>
                      <a:pt x="20797" y="1194"/>
                    </a:cubicBezTo>
                    <a:cubicBezTo>
                      <a:pt x="20837" y="995"/>
                      <a:pt x="20837" y="995"/>
                      <a:pt x="20837" y="995"/>
                    </a:cubicBezTo>
                    <a:cubicBezTo>
                      <a:pt x="21118" y="824"/>
                      <a:pt x="21118" y="824"/>
                      <a:pt x="21118" y="824"/>
                    </a:cubicBezTo>
                    <a:cubicBezTo>
                      <a:pt x="20637" y="568"/>
                      <a:pt x="20637" y="568"/>
                      <a:pt x="20637" y="568"/>
                    </a:cubicBezTo>
                    <a:cubicBezTo>
                      <a:pt x="20436" y="341"/>
                      <a:pt x="20436" y="341"/>
                      <a:pt x="20436" y="341"/>
                    </a:cubicBezTo>
                    <a:cubicBezTo>
                      <a:pt x="20436" y="341"/>
                      <a:pt x="20396" y="256"/>
                      <a:pt x="20315" y="256"/>
                    </a:cubicBezTo>
                    <a:cubicBezTo>
                      <a:pt x="20195" y="256"/>
                      <a:pt x="19874" y="369"/>
                      <a:pt x="19874" y="369"/>
                    </a:cubicBezTo>
                    <a:cubicBezTo>
                      <a:pt x="19633" y="256"/>
                      <a:pt x="19633" y="256"/>
                      <a:pt x="19633" y="256"/>
                    </a:cubicBezTo>
                    <a:cubicBezTo>
                      <a:pt x="19272" y="284"/>
                      <a:pt x="19272" y="284"/>
                      <a:pt x="19272" y="284"/>
                    </a:cubicBezTo>
                    <a:cubicBezTo>
                      <a:pt x="18750" y="171"/>
                      <a:pt x="18750" y="171"/>
                      <a:pt x="18750" y="171"/>
                    </a:cubicBezTo>
                    <a:cubicBezTo>
                      <a:pt x="18750" y="256"/>
                      <a:pt x="18750" y="256"/>
                      <a:pt x="18750" y="256"/>
                    </a:cubicBezTo>
                    <a:cubicBezTo>
                      <a:pt x="18750" y="256"/>
                      <a:pt x="18589" y="227"/>
                      <a:pt x="18549" y="171"/>
                    </a:cubicBezTo>
                    <a:cubicBezTo>
                      <a:pt x="18549" y="114"/>
                      <a:pt x="18549" y="57"/>
                      <a:pt x="18549" y="57"/>
                    </a:cubicBezTo>
                    <a:cubicBezTo>
                      <a:pt x="18348" y="85"/>
                      <a:pt x="18348" y="85"/>
                      <a:pt x="18348" y="85"/>
                    </a:cubicBezTo>
                    <a:cubicBezTo>
                      <a:pt x="18268" y="85"/>
                      <a:pt x="18268" y="85"/>
                      <a:pt x="18268" y="85"/>
                    </a:cubicBezTo>
                    <a:cubicBezTo>
                      <a:pt x="18027" y="0"/>
                      <a:pt x="18027" y="0"/>
                      <a:pt x="18027" y="0"/>
                    </a:cubicBezTo>
                    <a:cubicBezTo>
                      <a:pt x="17906" y="171"/>
                      <a:pt x="17906" y="171"/>
                      <a:pt x="17906" y="171"/>
                    </a:cubicBezTo>
                    <a:cubicBezTo>
                      <a:pt x="18067" y="369"/>
                      <a:pt x="18067" y="369"/>
                      <a:pt x="18067" y="369"/>
                    </a:cubicBezTo>
                    <a:cubicBezTo>
                      <a:pt x="17906" y="597"/>
                      <a:pt x="17906" y="597"/>
                      <a:pt x="17906" y="597"/>
                    </a:cubicBezTo>
                    <a:cubicBezTo>
                      <a:pt x="18027" y="739"/>
                      <a:pt x="18027" y="739"/>
                      <a:pt x="18027" y="739"/>
                    </a:cubicBezTo>
                    <a:cubicBezTo>
                      <a:pt x="18027" y="938"/>
                      <a:pt x="18027" y="938"/>
                      <a:pt x="18027" y="938"/>
                    </a:cubicBezTo>
                    <a:cubicBezTo>
                      <a:pt x="17866" y="1165"/>
                      <a:pt x="17866" y="1165"/>
                      <a:pt x="17866" y="1165"/>
                    </a:cubicBezTo>
                    <a:cubicBezTo>
                      <a:pt x="17625" y="1023"/>
                      <a:pt x="17625" y="1023"/>
                      <a:pt x="17625" y="1023"/>
                    </a:cubicBezTo>
                    <a:cubicBezTo>
                      <a:pt x="17666" y="824"/>
                      <a:pt x="17666" y="824"/>
                      <a:pt x="17666" y="824"/>
                    </a:cubicBezTo>
                    <a:cubicBezTo>
                      <a:pt x="17786" y="597"/>
                      <a:pt x="17786" y="597"/>
                      <a:pt x="17786" y="597"/>
                    </a:cubicBezTo>
                    <a:cubicBezTo>
                      <a:pt x="17625" y="369"/>
                      <a:pt x="17625" y="369"/>
                      <a:pt x="17625" y="369"/>
                    </a:cubicBezTo>
                    <a:cubicBezTo>
                      <a:pt x="17304" y="568"/>
                      <a:pt x="17304" y="568"/>
                      <a:pt x="17304" y="568"/>
                    </a:cubicBezTo>
                    <a:cubicBezTo>
                      <a:pt x="17304" y="853"/>
                      <a:pt x="17304" y="853"/>
                      <a:pt x="17304" y="853"/>
                    </a:cubicBezTo>
                    <a:cubicBezTo>
                      <a:pt x="17144" y="1052"/>
                      <a:pt x="17144" y="1052"/>
                      <a:pt x="17144" y="1052"/>
                    </a:cubicBezTo>
                    <a:cubicBezTo>
                      <a:pt x="17144" y="1307"/>
                      <a:pt x="17144" y="1307"/>
                      <a:pt x="17144" y="1307"/>
                    </a:cubicBezTo>
                    <a:cubicBezTo>
                      <a:pt x="17063" y="1506"/>
                      <a:pt x="17063" y="1506"/>
                      <a:pt x="17063" y="1506"/>
                    </a:cubicBezTo>
                    <a:cubicBezTo>
                      <a:pt x="17023" y="1762"/>
                      <a:pt x="17023" y="1762"/>
                      <a:pt x="17023" y="1762"/>
                    </a:cubicBezTo>
                    <a:cubicBezTo>
                      <a:pt x="17023" y="1762"/>
                      <a:pt x="17023" y="1819"/>
                      <a:pt x="16943" y="1819"/>
                    </a:cubicBezTo>
                    <a:cubicBezTo>
                      <a:pt x="16863" y="1847"/>
                      <a:pt x="16702" y="1791"/>
                      <a:pt x="16702" y="1791"/>
                    </a:cubicBezTo>
                    <a:cubicBezTo>
                      <a:pt x="16702" y="1421"/>
                      <a:pt x="16702" y="1421"/>
                      <a:pt x="16702" y="1421"/>
                    </a:cubicBezTo>
                    <a:cubicBezTo>
                      <a:pt x="16782" y="1222"/>
                      <a:pt x="16782" y="1222"/>
                      <a:pt x="16782" y="1222"/>
                    </a:cubicBezTo>
                    <a:cubicBezTo>
                      <a:pt x="16903" y="1052"/>
                      <a:pt x="16903" y="1052"/>
                      <a:pt x="16903" y="1052"/>
                    </a:cubicBezTo>
                    <a:cubicBezTo>
                      <a:pt x="17063" y="824"/>
                      <a:pt x="17063" y="824"/>
                      <a:pt x="17063" y="824"/>
                    </a:cubicBezTo>
                    <a:cubicBezTo>
                      <a:pt x="17063" y="824"/>
                      <a:pt x="17063" y="682"/>
                      <a:pt x="17023" y="654"/>
                    </a:cubicBezTo>
                    <a:cubicBezTo>
                      <a:pt x="17023" y="654"/>
                      <a:pt x="16943" y="625"/>
                      <a:pt x="16983" y="625"/>
                    </a:cubicBezTo>
                    <a:cubicBezTo>
                      <a:pt x="16983" y="597"/>
                      <a:pt x="17144" y="483"/>
                      <a:pt x="17144" y="483"/>
                    </a:cubicBezTo>
                    <a:cubicBezTo>
                      <a:pt x="17144" y="483"/>
                      <a:pt x="17144" y="398"/>
                      <a:pt x="17023" y="341"/>
                    </a:cubicBezTo>
                    <a:cubicBezTo>
                      <a:pt x="16943" y="313"/>
                      <a:pt x="16863" y="256"/>
                      <a:pt x="16782" y="284"/>
                    </a:cubicBezTo>
                    <a:cubicBezTo>
                      <a:pt x="16742" y="313"/>
                      <a:pt x="16541" y="369"/>
                      <a:pt x="16541" y="398"/>
                    </a:cubicBezTo>
                    <a:cubicBezTo>
                      <a:pt x="16501" y="426"/>
                      <a:pt x="16541" y="483"/>
                      <a:pt x="16582" y="512"/>
                    </a:cubicBezTo>
                    <a:cubicBezTo>
                      <a:pt x="16622" y="512"/>
                      <a:pt x="16662" y="540"/>
                      <a:pt x="16702" y="540"/>
                    </a:cubicBezTo>
                    <a:cubicBezTo>
                      <a:pt x="16702" y="568"/>
                      <a:pt x="16742" y="654"/>
                      <a:pt x="16702" y="682"/>
                    </a:cubicBezTo>
                    <a:cubicBezTo>
                      <a:pt x="16662" y="711"/>
                      <a:pt x="16702" y="796"/>
                      <a:pt x="16582" y="767"/>
                    </a:cubicBezTo>
                    <a:cubicBezTo>
                      <a:pt x="16501" y="739"/>
                      <a:pt x="16260" y="625"/>
                      <a:pt x="16260" y="625"/>
                    </a:cubicBezTo>
                    <a:cubicBezTo>
                      <a:pt x="16220" y="625"/>
                      <a:pt x="16260" y="512"/>
                      <a:pt x="16180" y="625"/>
                    </a:cubicBezTo>
                    <a:cubicBezTo>
                      <a:pt x="16100" y="711"/>
                      <a:pt x="16060" y="739"/>
                      <a:pt x="16100" y="796"/>
                    </a:cubicBezTo>
                    <a:cubicBezTo>
                      <a:pt x="16140" y="853"/>
                      <a:pt x="16180" y="853"/>
                      <a:pt x="16180" y="881"/>
                    </a:cubicBezTo>
                    <a:cubicBezTo>
                      <a:pt x="16180" y="909"/>
                      <a:pt x="16019" y="909"/>
                      <a:pt x="16019" y="938"/>
                    </a:cubicBezTo>
                    <a:cubicBezTo>
                      <a:pt x="16019" y="966"/>
                      <a:pt x="15979" y="995"/>
                      <a:pt x="16060" y="1052"/>
                    </a:cubicBezTo>
                    <a:cubicBezTo>
                      <a:pt x="16140" y="1080"/>
                      <a:pt x="16220" y="1108"/>
                      <a:pt x="16220" y="1108"/>
                    </a:cubicBezTo>
                    <a:cubicBezTo>
                      <a:pt x="16220" y="1108"/>
                      <a:pt x="16301" y="1194"/>
                      <a:pt x="16260" y="1194"/>
                    </a:cubicBezTo>
                    <a:cubicBezTo>
                      <a:pt x="16260" y="1222"/>
                      <a:pt x="16019" y="1194"/>
                      <a:pt x="16019" y="1222"/>
                    </a:cubicBezTo>
                    <a:cubicBezTo>
                      <a:pt x="16019" y="1251"/>
                      <a:pt x="16019" y="1307"/>
                      <a:pt x="16019" y="1336"/>
                    </a:cubicBezTo>
                    <a:cubicBezTo>
                      <a:pt x="16019" y="1364"/>
                      <a:pt x="16019" y="1421"/>
                      <a:pt x="16019" y="1421"/>
                    </a:cubicBezTo>
                    <a:cubicBezTo>
                      <a:pt x="16019" y="1449"/>
                      <a:pt x="15859" y="1449"/>
                      <a:pt x="15819" y="1478"/>
                    </a:cubicBezTo>
                    <a:cubicBezTo>
                      <a:pt x="15738" y="1506"/>
                      <a:pt x="15698" y="1592"/>
                      <a:pt x="15698" y="1648"/>
                    </a:cubicBezTo>
                    <a:cubicBezTo>
                      <a:pt x="15658" y="1705"/>
                      <a:pt x="15658" y="1762"/>
                      <a:pt x="15658" y="1791"/>
                    </a:cubicBezTo>
                    <a:cubicBezTo>
                      <a:pt x="15658" y="1819"/>
                      <a:pt x="15578" y="1876"/>
                      <a:pt x="15578" y="1876"/>
                    </a:cubicBezTo>
                    <a:cubicBezTo>
                      <a:pt x="15578" y="1876"/>
                      <a:pt x="15578" y="1904"/>
                      <a:pt x="15498" y="1876"/>
                    </a:cubicBezTo>
                    <a:cubicBezTo>
                      <a:pt x="15417" y="1876"/>
                      <a:pt x="15136" y="1762"/>
                      <a:pt x="15096" y="1762"/>
                    </a:cubicBezTo>
                    <a:cubicBezTo>
                      <a:pt x="15016" y="1762"/>
                      <a:pt x="14935" y="1791"/>
                      <a:pt x="14935" y="1847"/>
                    </a:cubicBezTo>
                    <a:cubicBezTo>
                      <a:pt x="14935" y="1876"/>
                      <a:pt x="15056" y="1961"/>
                      <a:pt x="15096" y="1961"/>
                    </a:cubicBezTo>
                    <a:cubicBezTo>
                      <a:pt x="15096" y="1961"/>
                      <a:pt x="15297" y="1989"/>
                      <a:pt x="15337" y="2018"/>
                    </a:cubicBezTo>
                    <a:cubicBezTo>
                      <a:pt x="15337" y="2046"/>
                      <a:pt x="15337" y="2245"/>
                      <a:pt x="15337" y="2245"/>
                    </a:cubicBezTo>
                    <a:cubicBezTo>
                      <a:pt x="15337" y="2245"/>
                      <a:pt x="15498" y="2473"/>
                      <a:pt x="15217" y="2274"/>
                    </a:cubicBezTo>
                    <a:cubicBezTo>
                      <a:pt x="14895" y="2075"/>
                      <a:pt x="14895" y="2046"/>
                      <a:pt x="14855" y="2018"/>
                    </a:cubicBezTo>
                    <a:cubicBezTo>
                      <a:pt x="14815" y="2018"/>
                      <a:pt x="14534" y="1961"/>
                      <a:pt x="14534" y="1961"/>
                    </a:cubicBezTo>
                    <a:cubicBezTo>
                      <a:pt x="14534" y="1961"/>
                      <a:pt x="14494" y="1876"/>
                      <a:pt x="14454" y="1961"/>
                    </a:cubicBezTo>
                    <a:cubicBezTo>
                      <a:pt x="14414" y="2018"/>
                      <a:pt x="14534" y="2160"/>
                      <a:pt x="14534" y="2160"/>
                    </a:cubicBezTo>
                    <a:cubicBezTo>
                      <a:pt x="14494" y="2132"/>
                      <a:pt x="14494" y="2132"/>
                      <a:pt x="14494" y="2132"/>
                    </a:cubicBezTo>
                    <a:cubicBezTo>
                      <a:pt x="14494" y="2132"/>
                      <a:pt x="14373" y="2075"/>
                      <a:pt x="14293" y="2046"/>
                    </a:cubicBezTo>
                    <a:cubicBezTo>
                      <a:pt x="14253" y="1989"/>
                      <a:pt x="14132" y="2046"/>
                      <a:pt x="14132" y="2046"/>
                    </a:cubicBezTo>
                    <a:cubicBezTo>
                      <a:pt x="14132" y="2046"/>
                      <a:pt x="14092" y="2075"/>
                      <a:pt x="14012" y="2132"/>
                    </a:cubicBezTo>
                    <a:cubicBezTo>
                      <a:pt x="13972" y="2160"/>
                      <a:pt x="13811" y="2046"/>
                      <a:pt x="13972" y="2188"/>
                    </a:cubicBezTo>
                    <a:cubicBezTo>
                      <a:pt x="14092" y="2302"/>
                      <a:pt x="14213" y="2331"/>
                      <a:pt x="14253" y="2359"/>
                    </a:cubicBezTo>
                    <a:cubicBezTo>
                      <a:pt x="14253" y="2359"/>
                      <a:pt x="14414" y="2387"/>
                      <a:pt x="14454" y="2416"/>
                    </a:cubicBezTo>
                    <a:cubicBezTo>
                      <a:pt x="14494" y="2444"/>
                      <a:pt x="14494" y="2529"/>
                      <a:pt x="14494" y="2558"/>
                    </a:cubicBezTo>
                    <a:cubicBezTo>
                      <a:pt x="14494" y="2558"/>
                      <a:pt x="14614" y="2672"/>
                      <a:pt x="14414" y="2586"/>
                    </a:cubicBezTo>
                    <a:cubicBezTo>
                      <a:pt x="14213" y="2473"/>
                      <a:pt x="14213" y="2444"/>
                      <a:pt x="14132" y="2444"/>
                    </a:cubicBezTo>
                    <a:cubicBezTo>
                      <a:pt x="14092" y="2444"/>
                      <a:pt x="14012" y="2501"/>
                      <a:pt x="14012" y="2501"/>
                    </a:cubicBezTo>
                    <a:cubicBezTo>
                      <a:pt x="14012" y="2501"/>
                      <a:pt x="13771" y="2473"/>
                      <a:pt x="13771" y="2387"/>
                    </a:cubicBezTo>
                    <a:cubicBezTo>
                      <a:pt x="13731" y="2302"/>
                      <a:pt x="13811" y="2160"/>
                      <a:pt x="13651" y="2188"/>
                    </a:cubicBezTo>
                    <a:cubicBezTo>
                      <a:pt x="13450" y="2188"/>
                      <a:pt x="13410" y="2245"/>
                      <a:pt x="13410" y="2274"/>
                    </a:cubicBezTo>
                    <a:cubicBezTo>
                      <a:pt x="13410" y="2302"/>
                      <a:pt x="13289" y="2331"/>
                      <a:pt x="13410" y="2416"/>
                    </a:cubicBezTo>
                    <a:cubicBezTo>
                      <a:pt x="13530" y="2501"/>
                      <a:pt x="13611" y="2558"/>
                      <a:pt x="13651" y="2558"/>
                    </a:cubicBezTo>
                    <a:cubicBezTo>
                      <a:pt x="13651" y="2558"/>
                      <a:pt x="13892" y="2558"/>
                      <a:pt x="13771" y="2586"/>
                    </a:cubicBezTo>
                    <a:cubicBezTo>
                      <a:pt x="13691" y="2643"/>
                      <a:pt x="13530" y="2643"/>
                      <a:pt x="13490" y="2643"/>
                    </a:cubicBezTo>
                    <a:cubicBezTo>
                      <a:pt x="13450" y="2643"/>
                      <a:pt x="13490" y="2615"/>
                      <a:pt x="13450" y="2643"/>
                    </a:cubicBezTo>
                    <a:cubicBezTo>
                      <a:pt x="13370" y="2672"/>
                      <a:pt x="13169" y="2814"/>
                      <a:pt x="13169" y="2814"/>
                    </a:cubicBezTo>
                    <a:cubicBezTo>
                      <a:pt x="13169" y="2814"/>
                      <a:pt x="13129" y="2757"/>
                      <a:pt x="13129" y="2728"/>
                    </a:cubicBezTo>
                    <a:cubicBezTo>
                      <a:pt x="13129" y="2700"/>
                      <a:pt x="13289" y="2643"/>
                      <a:pt x="13289" y="2586"/>
                    </a:cubicBezTo>
                    <a:cubicBezTo>
                      <a:pt x="13289" y="2529"/>
                      <a:pt x="13209" y="2331"/>
                      <a:pt x="13209" y="2331"/>
                    </a:cubicBezTo>
                    <a:cubicBezTo>
                      <a:pt x="13209" y="2331"/>
                      <a:pt x="13048" y="2274"/>
                      <a:pt x="13048" y="2274"/>
                    </a:cubicBezTo>
                    <a:cubicBezTo>
                      <a:pt x="13008" y="2245"/>
                      <a:pt x="12888" y="2188"/>
                      <a:pt x="12848" y="2217"/>
                    </a:cubicBezTo>
                    <a:cubicBezTo>
                      <a:pt x="12808" y="2245"/>
                      <a:pt x="12727" y="2331"/>
                      <a:pt x="12808" y="2387"/>
                    </a:cubicBezTo>
                    <a:cubicBezTo>
                      <a:pt x="12888" y="2473"/>
                      <a:pt x="12968" y="2529"/>
                      <a:pt x="12928" y="2529"/>
                    </a:cubicBezTo>
                    <a:cubicBezTo>
                      <a:pt x="12848" y="2558"/>
                      <a:pt x="12808" y="2586"/>
                      <a:pt x="12767" y="2558"/>
                    </a:cubicBezTo>
                    <a:cubicBezTo>
                      <a:pt x="12727" y="2558"/>
                      <a:pt x="12647" y="2501"/>
                      <a:pt x="12527" y="2529"/>
                    </a:cubicBezTo>
                    <a:cubicBezTo>
                      <a:pt x="12406" y="2558"/>
                      <a:pt x="12286" y="2728"/>
                      <a:pt x="12286" y="2728"/>
                    </a:cubicBezTo>
                    <a:cubicBezTo>
                      <a:pt x="12286" y="2728"/>
                      <a:pt x="12406" y="2899"/>
                      <a:pt x="12446" y="2927"/>
                    </a:cubicBezTo>
                    <a:cubicBezTo>
                      <a:pt x="12486" y="2927"/>
                      <a:pt x="12527" y="2984"/>
                      <a:pt x="12527" y="3041"/>
                    </a:cubicBezTo>
                    <a:cubicBezTo>
                      <a:pt x="12486" y="3098"/>
                      <a:pt x="12527" y="3013"/>
                      <a:pt x="12446" y="3041"/>
                    </a:cubicBezTo>
                    <a:cubicBezTo>
                      <a:pt x="12326" y="3069"/>
                      <a:pt x="12286" y="3098"/>
                      <a:pt x="12205" y="3098"/>
                    </a:cubicBezTo>
                    <a:cubicBezTo>
                      <a:pt x="12125" y="3098"/>
                      <a:pt x="11924" y="3268"/>
                      <a:pt x="11924" y="3268"/>
                    </a:cubicBezTo>
                    <a:cubicBezTo>
                      <a:pt x="12045" y="3382"/>
                      <a:pt x="12045" y="3382"/>
                      <a:pt x="12045" y="3382"/>
                    </a:cubicBezTo>
                    <a:cubicBezTo>
                      <a:pt x="12045" y="3382"/>
                      <a:pt x="11724" y="3467"/>
                      <a:pt x="11643" y="3496"/>
                    </a:cubicBezTo>
                    <a:cubicBezTo>
                      <a:pt x="11603" y="3496"/>
                      <a:pt x="11764" y="3467"/>
                      <a:pt x="11563" y="3496"/>
                    </a:cubicBezTo>
                    <a:cubicBezTo>
                      <a:pt x="11402" y="3553"/>
                      <a:pt x="11282" y="3666"/>
                      <a:pt x="11242" y="3723"/>
                    </a:cubicBezTo>
                    <a:cubicBezTo>
                      <a:pt x="11242" y="3752"/>
                      <a:pt x="11081" y="3752"/>
                      <a:pt x="11081" y="3837"/>
                    </a:cubicBezTo>
                    <a:cubicBezTo>
                      <a:pt x="11081" y="3894"/>
                      <a:pt x="11121" y="4007"/>
                      <a:pt x="11081" y="4036"/>
                    </a:cubicBezTo>
                    <a:cubicBezTo>
                      <a:pt x="11081" y="4064"/>
                      <a:pt x="11081" y="4064"/>
                      <a:pt x="11081" y="4121"/>
                    </a:cubicBezTo>
                    <a:cubicBezTo>
                      <a:pt x="11081" y="4178"/>
                      <a:pt x="11041" y="4235"/>
                      <a:pt x="11161" y="4235"/>
                    </a:cubicBezTo>
                    <a:cubicBezTo>
                      <a:pt x="11282" y="4235"/>
                      <a:pt x="11443" y="4178"/>
                      <a:pt x="11483" y="4149"/>
                    </a:cubicBezTo>
                    <a:cubicBezTo>
                      <a:pt x="11483" y="4121"/>
                      <a:pt x="11523" y="4007"/>
                      <a:pt x="11563" y="4064"/>
                    </a:cubicBezTo>
                    <a:cubicBezTo>
                      <a:pt x="11643" y="4093"/>
                      <a:pt x="11643" y="4206"/>
                      <a:pt x="11643" y="4206"/>
                    </a:cubicBezTo>
                    <a:cubicBezTo>
                      <a:pt x="11643" y="4206"/>
                      <a:pt x="11643" y="4320"/>
                      <a:pt x="11643" y="4348"/>
                    </a:cubicBezTo>
                    <a:cubicBezTo>
                      <a:pt x="11603" y="4405"/>
                      <a:pt x="11884" y="4348"/>
                      <a:pt x="11603" y="4434"/>
                    </a:cubicBezTo>
                    <a:cubicBezTo>
                      <a:pt x="11322" y="4547"/>
                      <a:pt x="11242" y="4547"/>
                      <a:pt x="11242" y="4576"/>
                    </a:cubicBezTo>
                    <a:cubicBezTo>
                      <a:pt x="11242" y="4633"/>
                      <a:pt x="11402" y="4775"/>
                      <a:pt x="11202" y="4718"/>
                    </a:cubicBezTo>
                    <a:cubicBezTo>
                      <a:pt x="11001" y="4689"/>
                      <a:pt x="11001" y="4718"/>
                      <a:pt x="11001" y="4689"/>
                    </a:cubicBezTo>
                    <a:cubicBezTo>
                      <a:pt x="10961" y="4661"/>
                      <a:pt x="11041" y="4832"/>
                      <a:pt x="10800" y="4576"/>
                    </a:cubicBezTo>
                    <a:cubicBezTo>
                      <a:pt x="10559" y="4320"/>
                      <a:pt x="10559" y="4348"/>
                      <a:pt x="10559" y="4292"/>
                    </a:cubicBezTo>
                    <a:cubicBezTo>
                      <a:pt x="10559" y="4235"/>
                      <a:pt x="10519" y="4036"/>
                      <a:pt x="10519" y="4036"/>
                    </a:cubicBezTo>
                    <a:cubicBezTo>
                      <a:pt x="10519" y="4036"/>
                      <a:pt x="10479" y="3837"/>
                      <a:pt x="10359" y="3922"/>
                    </a:cubicBezTo>
                    <a:cubicBezTo>
                      <a:pt x="10198" y="4007"/>
                      <a:pt x="10198" y="4149"/>
                      <a:pt x="10198" y="4149"/>
                    </a:cubicBezTo>
                    <a:cubicBezTo>
                      <a:pt x="10198" y="4149"/>
                      <a:pt x="9997" y="4292"/>
                      <a:pt x="9957" y="4320"/>
                    </a:cubicBezTo>
                    <a:cubicBezTo>
                      <a:pt x="9917" y="4320"/>
                      <a:pt x="9837" y="4320"/>
                      <a:pt x="9716" y="4377"/>
                    </a:cubicBezTo>
                    <a:cubicBezTo>
                      <a:pt x="9636" y="4462"/>
                      <a:pt x="9355" y="4746"/>
                      <a:pt x="9355" y="4746"/>
                    </a:cubicBezTo>
                    <a:cubicBezTo>
                      <a:pt x="9355" y="4746"/>
                      <a:pt x="9194" y="4945"/>
                      <a:pt x="9234" y="5002"/>
                    </a:cubicBezTo>
                    <a:cubicBezTo>
                      <a:pt x="9274" y="5059"/>
                      <a:pt x="9395" y="5144"/>
                      <a:pt x="9395" y="5144"/>
                    </a:cubicBezTo>
                    <a:cubicBezTo>
                      <a:pt x="9395" y="5144"/>
                      <a:pt x="9435" y="5116"/>
                      <a:pt x="9435" y="5201"/>
                    </a:cubicBezTo>
                    <a:cubicBezTo>
                      <a:pt x="9435" y="5286"/>
                      <a:pt x="9636" y="5315"/>
                      <a:pt x="9636" y="5315"/>
                    </a:cubicBezTo>
                    <a:cubicBezTo>
                      <a:pt x="9636" y="5315"/>
                      <a:pt x="9716" y="5343"/>
                      <a:pt x="9636" y="5400"/>
                    </a:cubicBezTo>
                    <a:cubicBezTo>
                      <a:pt x="9515" y="5457"/>
                      <a:pt x="9194" y="5485"/>
                      <a:pt x="9194" y="5485"/>
                    </a:cubicBezTo>
                    <a:cubicBezTo>
                      <a:pt x="8873" y="5485"/>
                      <a:pt x="8873" y="5485"/>
                      <a:pt x="8873" y="5485"/>
                    </a:cubicBezTo>
                    <a:cubicBezTo>
                      <a:pt x="8873" y="5485"/>
                      <a:pt x="8712" y="5627"/>
                      <a:pt x="8672" y="5627"/>
                    </a:cubicBezTo>
                    <a:cubicBezTo>
                      <a:pt x="8592" y="5656"/>
                      <a:pt x="8472" y="5713"/>
                      <a:pt x="8431" y="5798"/>
                    </a:cubicBezTo>
                    <a:cubicBezTo>
                      <a:pt x="8431" y="5855"/>
                      <a:pt x="8070" y="6082"/>
                      <a:pt x="8070" y="6082"/>
                    </a:cubicBezTo>
                    <a:cubicBezTo>
                      <a:pt x="8070" y="6082"/>
                      <a:pt x="8070" y="6167"/>
                      <a:pt x="8070" y="6196"/>
                    </a:cubicBezTo>
                    <a:cubicBezTo>
                      <a:pt x="8070" y="6224"/>
                      <a:pt x="7909" y="6281"/>
                      <a:pt x="7990" y="6309"/>
                    </a:cubicBezTo>
                    <a:cubicBezTo>
                      <a:pt x="8070" y="6338"/>
                      <a:pt x="8190" y="6366"/>
                      <a:pt x="8271" y="6253"/>
                    </a:cubicBezTo>
                    <a:cubicBezTo>
                      <a:pt x="8351" y="6167"/>
                      <a:pt x="8351" y="6025"/>
                      <a:pt x="8351" y="6025"/>
                    </a:cubicBezTo>
                    <a:cubicBezTo>
                      <a:pt x="8351" y="6025"/>
                      <a:pt x="8431" y="5968"/>
                      <a:pt x="8512" y="5968"/>
                    </a:cubicBezTo>
                    <a:cubicBezTo>
                      <a:pt x="8632" y="5968"/>
                      <a:pt x="8753" y="5883"/>
                      <a:pt x="8873" y="5855"/>
                    </a:cubicBezTo>
                    <a:cubicBezTo>
                      <a:pt x="8993" y="5855"/>
                      <a:pt x="9154" y="5713"/>
                      <a:pt x="9194" y="5713"/>
                    </a:cubicBezTo>
                    <a:cubicBezTo>
                      <a:pt x="9274" y="5713"/>
                      <a:pt x="9234" y="5741"/>
                      <a:pt x="9395" y="5713"/>
                    </a:cubicBezTo>
                    <a:cubicBezTo>
                      <a:pt x="9556" y="5713"/>
                      <a:pt x="9716" y="5713"/>
                      <a:pt x="9756" y="5684"/>
                    </a:cubicBezTo>
                    <a:cubicBezTo>
                      <a:pt x="9837" y="5656"/>
                      <a:pt x="10158" y="5798"/>
                      <a:pt x="10198" y="5826"/>
                    </a:cubicBezTo>
                    <a:cubicBezTo>
                      <a:pt x="10198" y="5855"/>
                      <a:pt x="9917" y="5883"/>
                      <a:pt x="10037" y="5940"/>
                    </a:cubicBezTo>
                    <a:cubicBezTo>
                      <a:pt x="10198" y="5997"/>
                      <a:pt x="10198" y="6025"/>
                      <a:pt x="10238" y="6025"/>
                    </a:cubicBezTo>
                    <a:cubicBezTo>
                      <a:pt x="10278" y="6025"/>
                      <a:pt x="10359" y="5997"/>
                      <a:pt x="10479" y="5968"/>
                    </a:cubicBezTo>
                    <a:cubicBezTo>
                      <a:pt x="10559" y="5912"/>
                      <a:pt x="10399" y="5826"/>
                      <a:pt x="10640" y="5883"/>
                    </a:cubicBezTo>
                    <a:cubicBezTo>
                      <a:pt x="10840" y="5940"/>
                      <a:pt x="10840" y="5997"/>
                      <a:pt x="10840" y="5997"/>
                    </a:cubicBezTo>
                    <a:cubicBezTo>
                      <a:pt x="10800" y="6054"/>
                      <a:pt x="10800" y="6054"/>
                      <a:pt x="10800" y="6054"/>
                    </a:cubicBezTo>
                    <a:cubicBezTo>
                      <a:pt x="10640" y="6082"/>
                      <a:pt x="10640" y="6082"/>
                      <a:pt x="10640" y="6082"/>
                    </a:cubicBezTo>
                    <a:cubicBezTo>
                      <a:pt x="10399" y="6054"/>
                      <a:pt x="10399" y="6054"/>
                      <a:pt x="10399" y="6054"/>
                    </a:cubicBezTo>
                    <a:cubicBezTo>
                      <a:pt x="10238" y="6111"/>
                      <a:pt x="10238" y="6111"/>
                      <a:pt x="10238" y="6111"/>
                    </a:cubicBezTo>
                    <a:cubicBezTo>
                      <a:pt x="10238" y="6111"/>
                      <a:pt x="10198" y="6139"/>
                      <a:pt x="10158" y="6139"/>
                    </a:cubicBezTo>
                    <a:cubicBezTo>
                      <a:pt x="10158" y="6139"/>
                      <a:pt x="9796" y="6167"/>
                      <a:pt x="9796" y="6167"/>
                    </a:cubicBezTo>
                    <a:cubicBezTo>
                      <a:pt x="9636" y="6338"/>
                      <a:pt x="9636" y="6338"/>
                      <a:pt x="9636" y="6338"/>
                    </a:cubicBezTo>
                    <a:cubicBezTo>
                      <a:pt x="9636" y="6338"/>
                      <a:pt x="9756" y="6452"/>
                      <a:pt x="9756" y="6452"/>
                    </a:cubicBezTo>
                    <a:cubicBezTo>
                      <a:pt x="9796" y="6452"/>
                      <a:pt x="10037" y="6395"/>
                      <a:pt x="10037" y="6423"/>
                    </a:cubicBezTo>
                    <a:cubicBezTo>
                      <a:pt x="10077" y="6423"/>
                      <a:pt x="10118" y="6480"/>
                      <a:pt x="10077" y="6508"/>
                    </a:cubicBezTo>
                    <a:cubicBezTo>
                      <a:pt x="10077" y="6537"/>
                      <a:pt x="9917" y="6622"/>
                      <a:pt x="9917" y="6622"/>
                    </a:cubicBezTo>
                    <a:cubicBezTo>
                      <a:pt x="9837" y="6736"/>
                      <a:pt x="9837" y="6736"/>
                      <a:pt x="9837" y="6736"/>
                    </a:cubicBezTo>
                    <a:cubicBezTo>
                      <a:pt x="9837" y="6736"/>
                      <a:pt x="9997" y="6764"/>
                      <a:pt x="10037" y="6764"/>
                    </a:cubicBezTo>
                    <a:cubicBezTo>
                      <a:pt x="10037" y="6764"/>
                      <a:pt x="10278" y="6764"/>
                      <a:pt x="10238" y="6793"/>
                    </a:cubicBezTo>
                    <a:cubicBezTo>
                      <a:pt x="10238" y="6793"/>
                      <a:pt x="9877" y="6821"/>
                      <a:pt x="9877" y="6821"/>
                    </a:cubicBezTo>
                    <a:cubicBezTo>
                      <a:pt x="9877" y="6821"/>
                      <a:pt x="9556" y="6793"/>
                      <a:pt x="9596" y="6793"/>
                    </a:cubicBezTo>
                    <a:cubicBezTo>
                      <a:pt x="9596" y="6821"/>
                      <a:pt x="9556" y="6878"/>
                      <a:pt x="9556" y="6906"/>
                    </a:cubicBezTo>
                    <a:cubicBezTo>
                      <a:pt x="9556" y="6906"/>
                      <a:pt x="9475" y="6992"/>
                      <a:pt x="9475" y="6992"/>
                    </a:cubicBezTo>
                    <a:cubicBezTo>
                      <a:pt x="9435" y="6992"/>
                      <a:pt x="9355" y="6992"/>
                      <a:pt x="9315" y="7020"/>
                    </a:cubicBezTo>
                    <a:cubicBezTo>
                      <a:pt x="9315" y="7048"/>
                      <a:pt x="9274" y="7105"/>
                      <a:pt x="9274" y="7162"/>
                    </a:cubicBezTo>
                    <a:cubicBezTo>
                      <a:pt x="9274" y="7191"/>
                      <a:pt x="9395" y="7276"/>
                      <a:pt x="9395" y="7276"/>
                    </a:cubicBezTo>
                    <a:cubicBezTo>
                      <a:pt x="9355" y="7333"/>
                      <a:pt x="9355" y="7333"/>
                      <a:pt x="9355" y="7333"/>
                    </a:cubicBezTo>
                    <a:cubicBezTo>
                      <a:pt x="9194" y="7446"/>
                      <a:pt x="9194" y="7446"/>
                      <a:pt x="9194" y="7446"/>
                    </a:cubicBezTo>
                    <a:cubicBezTo>
                      <a:pt x="9194" y="7446"/>
                      <a:pt x="9114" y="7475"/>
                      <a:pt x="9114" y="7503"/>
                    </a:cubicBezTo>
                    <a:cubicBezTo>
                      <a:pt x="9154" y="7503"/>
                      <a:pt x="8993" y="7560"/>
                      <a:pt x="8993" y="7560"/>
                    </a:cubicBezTo>
                    <a:cubicBezTo>
                      <a:pt x="8712" y="7674"/>
                      <a:pt x="8712" y="7674"/>
                      <a:pt x="8712" y="7674"/>
                    </a:cubicBezTo>
                    <a:cubicBezTo>
                      <a:pt x="8712" y="7674"/>
                      <a:pt x="8753" y="7759"/>
                      <a:pt x="8753" y="7787"/>
                    </a:cubicBezTo>
                    <a:cubicBezTo>
                      <a:pt x="8753" y="7787"/>
                      <a:pt x="8873" y="7844"/>
                      <a:pt x="8793" y="7901"/>
                    </a:cubicBezTo>
                    <a:cubicBezTo>
                      <a:pt x="8712" y="7929"/>
                      <a:pt x="8632" y="7958"/>
                      <a:pt x="8592" y="7986"/>
                    </a:cubicBezTo>
                    <a:cubicBezTo>
                      <a:pt x="8592" y="7986"/>
                      <a:pt x="8512" y="8015"/>
                      <a:pt x="8512" y="8100"/>
                    </a:cubicBezTo>
                    <a:cubicBezTo>
                      <a:pt x="8552" y="8157"/>
                      <a:pt x="8472" y="8242"/>
                      <a:pt x="8431" y="8242"/>
                    </a:cubicBezTo>
                    <a:cubicBezTo>
                      <a:pt x="8431" y="8242"/>
                      <a:pt x="8351" y="8271"/>
                      <a:pt x="8351" y="8356"/>
                    </a:cubicBezTo>
                    <a:cubicBezTo>
                      <a:pt x="8391" y="8413"/>
                      <a:pt x="8351" y="8612"/>
                      <a:pt x="8351" y="8612"/>
                    </a:cubicBezTo>
                    <a:cubicBezTo>
                      <a:pt x="8351" y="8612"/>
                      <a:pt x="8472" y="8725"/>
                      <a:pt x="8512" y="8725"/>
                    </a:cubicBezTo>
                    <a:cubicBezTo>
                      <a:pt x="8512" y="8725"/>
                      <a:pt x="8712" y="8668"/>
                      <a:pt x="8753" y="8697"/>
                    </a:cubicBezTo>
                    <a:cubicBezTo>
                      <a:pt x="8833" y="8697"/>
                      <a:pt x="8953" y="8754"/>
                      <a:pt x="8953" y="8754"/>
                    </a:cubicBezTo>
                    <a:cubicBezTo>
                      <a:pt x="8953" y="8754"/>
                      <a:pt x="8913" y="8896"/>
                      <a:pt x="8873" y="8924"/>
                    </a:cubicBezTo>
                    <a:cubicBezTo>
                      <a:pt x="8833" y="8924"/>
                      <a:pt x="8592" y="8953"/>
                      <a:pt x="8592" y="8953"/>
                    </a:cubicBezTo>
                    <a:cubicBezTo>
                      <a:pt x="8592" y="8953"/>
                      <a:pt x="8472" y="8896"/>
                      <a:pt x="8431" y="8896"/>
                    </a:cubicBezTo>
                    <a:cubicBezTo>
                      <a:pt x="8391" y="8924"/>
                      <a:pt x="8190" y="9066"/>
                      <a:pt x="8190" y="9066"/>
                    </a:cubicBezTo>
                    <a:cubicBezTo>
                      <a:pt x="8190" y="9066"/>
                      <a:pt x="8190" y="9152"/>
                      <a:pt x="8150" y="9152"/>
                    </a:cubicBezTo>
                    <a:cubicBezTo>
                      <a:pt x="8070" y="9180"/>
                      <a:pt x="8030" y="9123"/>
                      <a:pt x="8030" y="9180"/>
                    </a:cubicBezTo>
                    <a:cubicBezTo>
                      <a:pt x="8030" y="9208"/>
                      <a:pt x="8030" y="9294"/>
                      <a:pt x="8030" y="9322"/>
                    </a:cubicBezTo>
                    <a:cubicBezTo>
                      <a:pt x="8030" y="9379"/>
                      <a:pt x="8030" y="9464"/>
                      <a:pt x="8030" y="9464"/>
                    </a:cubicBezTo>
                    <a:cubicBezTo>
                      <a:pt x="8030" y="9464"/>
                      <a:pt x="7950" y="9578"/>
                      <a:pt x="7909" y="9635"/>
                    </a:cubicBezTo>
                    <a:cubicBezTo>
                      <a:pt x="7869" y="9692"/>
                      <a:pt x="7789" y="9834"/>
                      <a:pt x="7789" y="9862"/>
                    </a:cubicBezTo>
                    <a:cubicBezTo>
                      <a:pt x="7829" y="9891"/>
                      <a:pt x="7909" y="10033"/>
                      <a:pt x="7909" y="10033"/>
                    </a:cubicBezTo>
                    <a:cubicBezTo>
                      <a:pt x="7628" y="10146"/>
                      <a:pt x="7628" y="10146"/>
                      <a:pt x="7628" y="10146"/>
                    </a:cubicBezTo>
                    <a:cubicBezTo>
                      <a:pt x="7709" y="10288"/>
                      <a:pt x="7709" y="10288"/>
                      <a:pt x="7709" y="10288"/>
                    </a:cubicBezTo>
                    <a:cubicBezTo>
                      <a:pt x="7709" y="10288"/>
                      <a:pt x="7749" y="10288"/>
                      <a:pt x="7749" y="10317"/>
                    </a:cubicBezTo>
                    <a:cubicBezTo>
                      <a:pt x="7749" y="10374"/>
                      <a:pt x="7548" y="10459"/>
                      <a:pt x="7548" y="10459"/>
                    </a:cubicBezTo>
                    <a:cubicBezTo>
                      <a:pt x="7548" y="10459"/>
                      <a:pt x="7548" y="10601"/>
                      <a:pt x="7548" y="10629"/>
                    </a:cubicBezTo>
                    <a:cubicBezTo>
                      <a:pt x="7548" y="10658"/>
                      <a:pt x="7347" y="10544"/>
                      <a:pt x="7347" y="10544"/>
                    </a:cubicBezTo>
                    <a:cubicBezTo>
                      <a:pt x="7187" y="10573"/>
                      <a:pt x="7187" y="10573"/>
                      <a:pt x="7187" y="10573"/>
                    </a:cubicBezTo>
                    <a:cubicBezTo>
                      <a:pt x="7187" y="10686"/>
                      <a:pt x="7187" y="10686"/>
                      <a:pt x="7187" y="10686"/>
                    </a:cubicBezTo>
                    <a:cubicBezTo>
                      <a:pt x="7106" y="10800"/>
                      <a:pt x="7106" y="10800"/>
                      <a:pt x="7106" y="10800"/>
                    </a:cubicBezTo>
                    <a:cubicBezTo>
                      <a:pt x="6825" y="10800"/>
                      <a:pt x="6825" y="10800"/>
                      <a:pt x="6825" y="10800"/>
                    </a:cubicBezTo>
                    <a:cubicBezTo>
                      <a:pt x="6825" y="10800"/>
                      <a:pt x="6585" y="10914"/>
                      <a:pt x="6585" y="10914"/>
                    </a:cubicBezTo>
                    <a:cubicBezTo>
                      <a:pt x="6625" y="10942"/>
                      <a:pt x="6504" y="11027"/>
                      <a:pt x="6625" y="11027"/>
                    </a:cubicBezTo>
                    <a:cubicBezTo>
                      <a:pt x="6705" y="11027"/>
                      <a:pt x="6745" y="11027"/>
                      <a:pt x="6785" y="11027"/>
                    </a:cubicBezTo>
                    <a:cubicBezTo>
                      <a:pt x="6866" y="10999"/>
                      <a:pt x="7026" y="10942"/>
                      <a:pt x="7066" y="10942"/>
                    </a:cubicBezTo>
                    <a:cubicBezTo>
                      <a:pt x="7106" y="10942"/>
                      <a:pt x="7227" y="10942"/>
                      <a:pt x="7147" y="10999"/>
                    </a:cubicBezTo>
                    <a:cubicBezTo>
                      <a:pt x="7066" y="11056"/>
                      <a:pt x="6986" y="11056"/>
                      <a:pt x="6946" y="11084"/>
                    </a:cubicBezTo>
                    <a:cubicBezTo>
                      <a:pt x="6866" y="11113"/>
                      <a:pt x="6745" y="11113"/>
                      <a:pt x="6745" y="11198"/>
                    </a:cubicBezTo>
                    <a:cubicBezTo>
                      <a:pt x="6745" y="11283"/>
                      <a:pt x="6705" y="11368"/>
                      <a:pt x="6705" y="11368"/>
                    </a:cubicBezTo>
                    <a:cubicBezTo>
                      <a:pt x="6986" y="11312"/>
                      <a:pt x="6986" y="11312"/>
                      <a:pt x="6986" y="11312"/>
                    </a:cubicBezTo>
                    <a:cubicBezTo>
                      <a:pt x="6986" y="11312"/>
                      <a:pt x="7066" y="11283"/>
                      <a:pt x="7066" y="11368"/>
                    </a:cubicBezTo>
                    <a:cubicBezTo>
                      <a:pt x="7106" y="11482"/>
                      <a:pt x="6986" y="11511"/>
                      <a:pt x="6906" y="11511"/>
                    </a:cubicBezTo>
                    <a:cubicBezTo>
                      <a:pt x="6866" y="11511"/>
                      <a:pt x="6665" y="11397"/>
                      <a:pt x="6665" y="11397"/>
                    </a:cubicBezTo>
                    <a:cubicBezTo>
                      <a:pt x="6504" y="11482"/>
                      <a:pt x="6504" y="11482"/>
                      <a:pt x="6504" y="11482"/>
                    </a:cubicBezTo>
                    <a:cubicBezTo>
                      <a:pt x="6504" y="11482"/>
                      <a:pt x="6464" y="11454"/>
                      <a:pt x="6303" y="11539"/>
                    </a:cubicBezTo>
                    <a:cubicBezTo>
                      <a:pt x="6143" y="11653"/>
                      <a:pt x="6063" y="11795"/>
                      <a:pt x="6063" y="11823"/>
                    </a:cubicBezTo>
                    <a:cubicBezTo>
                      <a:pt x="6063" y="11852"/>
                      <a:pt x="6063" y="11908"/>
                      <a:pt x="5942" y="11965"/>
                    </a:cubicBezTo>
                    <a:cubicBezTo>
                      <a:pt x="5862" y="11994"/>
                      <a:pt x="5741" y="12079"/>
                      <a:pt x="5741" y="12079"/>
                    </a:cubicBezTo>
                    <a:cubicBezTo>
                      <a:pt x="5741" y="12079"/>
                      <a:pt x="5701" y="12164"/>
                      <a:pt x="5661" y="12221"/>
                    </a:cubicBezTo>
                    <a:cubicBezTo>
                      <a:pt x="5621" y="12278"/>
                      <a:pt x="5621" y="12278"/>
                      <a:pt x="5621" y="12278"/>
                    </a:cubicBezTo>
                    <a:cubicBezTo>
                      <a:pt x="5782" y="12392"/>
                      <a:pt x="5782" y="12392"/>
                      <a:pt x="5782" y="12392"/>
                    </a:cubicBezTo>
                    <a:cubicBezTo>
                      <a:pt x="5501" y="12505"/>
                      <a:pt x="5501" y="12505"/>
                      <a:pt x="5501" y="12505"/>
                    </a:cubicBezTo>
                    <a:cubicBezTo>
                      <a:pt x="5380" y="12562"/>
                      <a:pt x="5380" y="12562"/>
                      <a:pt x="5380" y="12562"/>
                    </a:cubicBezTo>
                    <a:cubicBezTo>
                      <a:pt x="5380" y="12562"/>
                      <a:pt x="5139" y="12733"/>
                      <a:pt x="5300" y="12761"/>
                    </a:cubicBezTo>
                    <a:cubicBezTo>
                      <a:pt x="5501" y="12789"/>
                      <a:pt x="5621" y="12789"/>
                      <a:pt x="5621" y="12789"/>
                    </a:cubicBezTo>
                    <a:cubicBezTo>
                      <a:pt x="5621" y="12789"/>
                      <a:pt x="5581" y="12960"/>
                      <a:pt x="5621" y="12960"/>
                    </a:cubicBezTo>
                    <a:cubicBezTo>
                      <a:pt x="5661" y="12960"/>
                      <a:pt x="6022" y="12960"/>
                      <a:pt x="6022" y="12960"/>
                    </a:cubicBezTo>
                    <a:cubicBezTo>
                      <a:pt x="6223" y="12846"/>
                      <a:pt x="6223" y="12846"/>
                      <a:pt x="6223" y="12846"/>
                    </a:cubicBezTo>
                    <a:cubicBezTo>
                      <a:pt x="6344" y="12789"/>
                      <a:pt x="6344" y="12789"/>
                      <a:pt x="6344" y="12789"/>
                    </a:cubicBezTo>
                    <a:cubicBezTo>
                      <a:pt x="6424" y="12903"/>
                      <a:pt x="6424" y="12903"/>
                      <a:pt x="6424" y="12903"/>
                    </a:cubicBezTo>
                    <a:cubicBezTo>
                      <a:pt x="6424" y="12903"/>
                      <a:pt x="6344" y="12988"/>
                      <a:pt x="6263" y="12988"/>
                    </a:cubicBezTo>
                    <a:cubicBezTo>
                      <a:pt x="6143" y="12988"/>
                      <a:pt x="6183" y="12988"/>
                      <a:pt x="6103" y="13045"/>
                    </a:cubicBezTo>
                    <a:cubicBezTo>
                      <a:pt x="5982" y="13131"/>
                      <a:pt x="5942" y="13159"/>
                      <a:pt x="5862" y="13159"/>
                    </a:cubicBezTo>
                    <a:cubicBezTo>
                      <a:pt x="5822" y="13159"/>
                      <a:pt x="5741" y="13244"/>
                      <a:pt x="5661" y="13131"/>
                    </a:cubicBezTo>
                    <a:cubicBezTo>
                      <a:pt x="5621" y="13045"/>
                      <a:pt x="5541" y="12960"/>
                      <a:pt x="5541" y="12960"/>
                    </a:cubicBezTo>
                    <a:cubicBezTo>
                      <a:pt x="5179" y="12846"/>
                      <a:pt x="5179" y="12846"/>
                      <a:pt x="5179" y="12846"/>
                    </a:cubicBezTo>
                    <a:cubicBezTo>
                      <a:pt x="5099" y="12875"/>
                      <a:pt x="5099" y="12875"/>
                      <a:pt x="5099" y="12875"/>
                    </a:cubicBezTo>
                    <a:cubicBezTo>
                      <a:pt x="5099" y="12875"/>
                      <a:pt x="5059" y="12988"/>
                      <a:pt x="5019" y="12988"/>
                    </a:cubicBezTo>
                    <a:cubicBezTo>
                      <a:pt x="4979" y="12988"/>
                      <a:pt x="4738" y="12988"/>
                      <a:pt x="4657" y="12988"/>
                    </a:cubicBezTo>
                    <a:cubicBezTo>
                      <a:pt x="4617" y="12988"/>
                      <a:pt x="4537" y="12988"/>
                      <a:pt x="4537" y="12960"/>
                    </a:cubicBezTo>
                    <a:cubicBezTo>
                      <a:pt x="4497" y="12903"/>
                      <a:pt x="4537" y="12903"/>
                      <a:pt x="4497" y="12875"/>
                    </a:cubicBezTo>
                    <a:cubicBezTo>
                      <a:pt x="4457" y="12846"/>
                      <a:pt x="4376" y="12733"/>
                      <a:pt x="4296" y="12761"/>
                    </a:cubicBezTo>
                    <a:cubicBezTo>
                      <a:pt x="4256" y="12761"/>
                      <a:pt x="4055" y="12818"/>
                      <a:pt x="4055" y="12818"/>
                    </a:cubicBezTo>
                    <a:cubicBezTo>
                      <a:pt x="4015" y="13045"/>
                      <a:pt x="4015" y="13045"/>
                      <a:pt x="4015" y="13045"/>
                    </a:cubicBezTo>
                    <a:cubicBezTo>
                      <a:pt x="4015" y="13045"/>
                      <a:pt x="3895" y="13045"/>
                      <a:pt x="3935" y="13102"/>
                    </a:cubicBezTo>
                    <a:cubicBezTo>
                      <a:pt x="3935" y="13159"/>
                      <a:pt x="4095" y="13216"/>
                      <a:pt x="4095" y="13216"/>
                    </a:cubicBezTo>
                    <a:cubicBezTo>
                      <a:pt x="4095" y="13216"/>
                      <a:pt x="4176" y="13273"/>
                      <a:pt x="4176" y="13301"/>
                    </a:cubicBezTo>
                    <a:cubicBezTo>
                      <a:pt x="4216" y="13358"/>
                      <a:pt x="4095" y="13415"/>
                      <a:pt x="4095" y="13415"/>
                    </a:cubicBezTo>
                    <a:cubicBezTo>
                      <a:pt x="4095" y="13415"/>
                      <a:pt x="3895" y="13415"/>
                      <a:pt x="3854" y="13472"/>
                    </a:cubicBezTo>
                    <a:cubicBezTo>
                      <a:pt x="3854" y="13500"/>
                      <a:pt x="3895" y="13585"/>
                      <a:pt x="3854" y="13585"/>
                    </a:cubicBezTo>
                    <a:cubicBezTo>
                      <a:pt x="3814" y="13614"/>
                      <a:pt x="3774" y="13671"/>
                      <a:pt x="3774" y="13699"/>
                    </a:cubicBezTo>
                    <a:cubicBezTo>
                      <a:pt x="3774" y="13699"/>
                      <a:pt x="3854" y="13841"/>
                      <a:pt x="3854" y="13841"/>
                    </a:cubicBezTo>
                    <a:cubicBezTo>
                      <a:pt x="3854" y="13841"/>
                      <a:pt x="3854" y="13955"/>
                      <a:pt x="3774" y="13898"/>
                    </a:cubicBezTo>
                    <a:cubicBezTo>
                      <a:pt x="3694" y="13841"/>
                      <a:pt x="3453" y="13756"/>
                      <a:pt x="3453" y="13756"/>
                    </a:cubicBezTo>
                    <a:cubicBezTo>
                      <a:pt x="3292" y="13671"/>
                      <a:pt x="3292" y="13671"/>
                      <a:pt x="3292" y="13671"/>
                    </a:cubicBezTo>
                    <a:cubicBezTo>
                      <a:pt x="3292" y="13671"/>
                      <a:pt x="3132" y="13756"/>
                      <a:pt x="3092" y="13756"/>
                    </a:cubicBezTo>
                    <a:cubicBezTo>
                      <a:pt x="3092" y="13784"/>
                      <a:pt x="2811" y="13756"/>
                      <a:pt x="2730" y="13784"/>
                    </a:cubicBezTo>
                    <a:cubicBezTo>
                      <a:pt x="2690" y="13813"/>
                      <a:pt x="2690" y="13841"/>
                      <a:pt x="2650" y="13898"/>
                    </a:cubicBezTo>
                    <a:cubicBezTo>
                      <a:pt x="2570" y="13955"/>
                      <a:pt x="2449" y="13955"/>
                      <a:pt x="2570" y="14040"/>
                    </a:cubicBezTo>
                    <a:cubicBezTo>
                      <a:pt x="2650" y="14125"/>
                      <a:pt x="2851" y="14154"/>
                      <a:pt x="2851" y="14154"/>
                    </a:cubicBezTo>
                    <a:cubicBezTo>
                      <a:pt x="2851" y="14154"/>
                      <a:pt x="2931" y="14182"/>
                      <a:pt x="2851" y="14267"/>
                    </a:cubicBezTo>
                    <a:cubicBezTo>
                      <a:pt x="2770" y="14381"/>
                      <a:pt x="2610" y="14296"/>
                      <a:pt x="2570" y="14296"/>
                    </a:cubicBezTo>
                    <a:cubicBezTo>
                      <a:pt x="2530" y="14267"/>
                      <a:pt x="2369" y="14182"/>
                      <a:pt x="2329" y="14211"/>
                    </a:cubicBezTo>
                    <a:cubicBezTo>
                      <a:pt x="2289" y="14239"/>
                      <a:pt x="2168" y="14381"/>
                      <a:pt x="2168" y="14381"/>
                    </a:cubicBezTo>
                    <a:cubicBezTo>
                      <a:pt x="2168" y="14381"/>
                      <a:pt x="2048" y="14409"/>
                      <a:pt x="2008" y="14381"/>
                    </a:cubicBezTo>
                    <a:cubicBezTo>
                      <a:pt x="1967" y="14381"/>
                      <a:pt x="1847" y="14239"/>
                      <a:pt x="1807" y="14267"/>
                    </a:cubicBezTo>
                    <a:cubicBezTo>
                      <a:pt x="1767" y="14296"/>
                      <a:pt x="1727" y="14353"/>
                      <a:pt x="1727" y="14381"/>
                    </a:cubicBezTo>
                    <a:cubicBezTo>
                      <a:pt x="1727" y="14409"/>
                      <a:pt x="1807" y="14466"/>
                      <a:pt x="1767" y="14495"/>
                    </a:cubicBezTo>
                    <a:cubicBezTo>
                      <a:pt x="1767" y="14523"/>
                      <a:pt x="1566" y="14552"/>
                      <a:pt x="1526" y="14580"/>
                    </a:cubicBezTo>
                    <a:cubicBezTo>
                      <a:pt x="1526" y="14608"/>
                      <a:pt x="1526" y="14552"/>
                      <a:pt x="1446" y="14665"/>
                    </a:cubicBezTo>
                    <a:cubicBezTo>
                      <a:pt x="1405" y="14779"/>
                      <a:pt x="1446" y="14779"/>
                      <a:pt x="1405" y="14779"/>
                    </a:cubicBezTo>
                    <a:cubicBezTo>
                      <a:pt x="1325" y="14807"/>
                      <a:pt x="1164" y="14722"/>
                      <a:pt x="1164" y="14722"/>
                    </a:cubicBezTo>
                    <a:cubicBezTo>
                      <a:pt x="1164" y="14722"/>
                      <a:pt x="1044" y="14637"/>
                      <a:pt x="1044" y="14722"/>
                    </a:cubicBezTo>
                    <a:cubicBezTo>
                      <a:pt x="1044" y="14836"/>
                      <a:pt x="1004" y="14949"/>
                      <a:pt x="1004" y="14949"/>
                    </a:cubicBezTo>
                    <a:cubicBezTo>
                      <a:pt x="1124" y="15006"/>
                      <a:pt x="1124" y="15006"/>
                      <a:pt x="1124" y="15006"/>
                    </a:cubicBezTo>
                    <a:cubicBezTo>
                      <a:pt x="1124" y="15006"/>
                      <a:pt x="1084" y="15063"/>
                      <a:pt x="1044" y="15063"/>
                    </a:cubicBezTo>
                    <a:cubicBezTo>
                      <a:pt x="1044" y="15063"/>
                      <a:pt x="964" y="15035"/>
                      <a:pt x="924" y="14978"/>
                    </a:cubicBezTo>
                    <a:cubicBezTo>
                      <a:pt x="883" y="14949"/>
                      <a:pt x="924" y="14949"/>
                      <a:pt x="803" y="14921"/>
                    </a:cubicBezTo>
                    <a:cubicBezTo>
                      <a:pt x="683" y="14893"/>
                      <a:pt x="602" y="14836"/>
                      <a:pt x="602" y="14893"/>
                    </a:cubicBezTo>
                    <a:cubicBezTo>
                      <a:pt x="602" y="14921"/>
                      <a:pt x="562" y="14978"/>
                      <a:pt x="602" y="15006"/>
                    </a:cubicBezTo>
                    <a:cubicBezTo>
                      <a:pt x="643" y="15063"/>
                      <a:pt x="723" y="15120"/>
                      <a:pt x="723" y="15120"/>
                    </a:cubicBezTo>
                    <a:cubicBezTo>
                      <a:pt x="763" y="15120"/>
                      <a:pt x="763" y="15120"/>
                      <a:pt x="763" y="15120"/>
                    </a:cubicBezTo>
                    <a:cubicBezTo>
                      <a:pt x="763" y="15120"/>
                      <a:pt x="723" y="15205"/>
                      <a:pt x="683" y="15205"/>
                    </a:cubicBezTo>
                    <a:cubicBezTo>
                      <a:pt x="643" y="15234"/>
                      <a:pt x="602" y="15177"/>
                      <a:pt x="562" y="15177"/>
                    </a:cubicBezTo>
                    <a:cubicBezTo>
                      <a:pt x="562" y="15177"/>
                      <a:pt x="442" y="15234"/>
                      <a:pt x="442" y="15234"/>
                    </a:cubicBezTo>
                    <a:cubicBezTo>
                      <a:pt x="442" y="15234"/>
                      <a:pt x="482" y="15291"/>
                      <a:pt x="482" y="15319"/>
                    </a:cubicBezTo>
                    <a:cubicBezTo>
                      <a:pt x="482" y="15347"/>
                      <a:pt x="361" y="15376"/>
                      <a:pt x="361" y="15404"/>
                    </a:cubicBezTo>
                    <a:cubicBezTo>
                      <a:pt x="321" y="15404"/>
                      <a:pt x="281" y="15433"/>
                      <a:pt x="281" y="15461"/>
                    </a:cubicBezTo>
                    <a:cubicBezTo>
                      <a:pt x="281" y="15489"/>
                      <a:pt x="321" y="15575"/>
                      <a:pt x="361" y="15546"/>
                    </a:cubicBezTo>
                    <a:cubicBezTo>
                      <a:pt x="402" y="15546"/>
                      <a:pt x="602" y="15575"/>
                      <a:pt x="602" y="15575"/>
                    </a:cubicBezTo>
                    <a:cubicBezTo>
                      <a:pt x="602" y="15575"/>
                      <a:pt x="562" y="15632"/>
                      <a:pt x="522" y="15660"/>
                    </a:cubicBezTo>
                    <a:cubicBezTo>
                      <a:pt x="482" y="15660"/>
                      <a:pt x="442" y="15717"/>
                      <a:pt x="402" y="15745"/>
                    </a:cubicBezTo>
                    <a:cubicBezTo>
                      <a:pt x="361" y="15802"/>
                      <a:pt x="442" y="15916"/>
                      <a:pt x="522" y="15944"/>
                    </a:cubicBezTo>
                    <a:cubicBezTo>
                      <a:pt x="643" y="15973"/>
                      <a:pt x="763" y="15973"/>
                      <a:pt x="763" y="16029"/>
                    </a:cubicBezTo>
                    <a:cubicBezTo>
                      <a:pt x="723" y="16058"/>
                      <a:pt x="522" y="16172"/>
                      <a:pt x="482" y="16200"/>
                    </a:cubicBezTo>
                    <a:cubicBezTo>
                      <a:pt x="442" y="16200"/>
                      <a:pt x="361" y="16228"/>
                      <a:pt x="361" y="16285"/>
                    </a:cubicBezTo>
                    <a:cubicBezTo>
                      <a:pt x="361" y="16342"/>
                      <a:pt x="361" y="16371"/>
                      <a:pt x="281" y="16399"/>
                    </a:cubicBezTo>
                    <a:cubicBezTo>
                      <a:pt x="201" y="16427"/>
                      <a:pt x="161" y="16399"/>
                      <a:pt x="161" y="16484"/>
                    </a:cubicBezTo>
                    <a:cubicBezTo>
                      <a:pt x="161" y="16541"/>
                      <a:pt x="201" y="16569"/>
                      <a:pt x="241" y="16569"/>
                    </a:cubicBezTo>
                    <a:cubicBezTo>
                      <a:pt x="281" y="16569"/>
                      <a:pt x="281" y="16569"/>
                      <a:pt x="281" y="16569"/>
                    </a:cubicBezTo>
                    <a:cubicBezTo>
                      <a:pt x="602" y="16541"/>
                      <a:pt x="602" y="16541"/>
                      <a:pt x="602" y="16541"/>
                    </a:cubicBezTo>
                    <a:cubicBezTo>
                      <a:pt x="602" y="16541"/>
                      <a:pt x="562" y="16626"/>
                      <a:pt x="562" y="16655"/>
                    </a:cubicBezTo>
                    <a:cubicBezTo>
                      <a:pt x="562" y="16683"/>
                      <a:pt x="321" y="16854"/>
                      <a:pt x="321" y="16854"/>
                    </a:cubicBezTo>
                    <a:cubicBezTo>
                      <a:pt x="321" y="16854"/>
                      <a:pt x="361" y="16939"/>
                      <a:pt x="321" y="16939"/>
                    </a:cubicBezTo>
                    <a:cubicBezTo>
                      <a:pt x="241" y="16967"/>
                      <a:pt x="161" y="16996"/>
                      <a:pt x="121" y="17024"/>
                    </a:cubicBezTo>
                    <a:cubicBezTo>
                      <a:pt x="121" y="17053"/>
                      <a:pt x="121" y="17109"/>
                      <a:pt x="121" y="17138"/>
                    </a:cubicBezTo>
                    <a:cubicBezTo>
                      <a:pt x="161" y="17195"/>
                      <a:pt x="241" y="17280"/>
                      <a:pt x="241" y="17308"/>
                    </a:cubicBezTo>
                    <a:cubicBezTo>
                      <a:pt x="281" y="17337"/>
                      <a:pt x="201" y="17394"/>
                      <a:pt x="201" y="17394"/>
                    </a:cubicBezTo>
                    <a:cubicBezTo>
                      <a:pt x="121" y="17621"/>
                      <a:pt x="121" y="17621"/>
                      <a:pt x="121" y="17621"/>
                    </a:cubicBezTo>
                    <a:cubicBezTo>
                      <a:pt x="121" y="17621"/>
                      <a:pt x="121" y="17735"/>
                      <a:pt x="121" y="17763"/>
                    </a:cubicBezTo>
                    <a:cubicBezTo>
                      <a:pt x="121" y="17792"/>
                      <a:pt x="-40" y="17820"/>
                      <a:pt x="40" y="17905"/>
                    </a:cubicBezTo>
                    <a:cubicBezTo>
                      <a:pt x="121" y="17962"/>
                      <a:pt x="161" y="17991"/>
                      <a:pt x="201" y="18019"/>
                    </a:cubicBezTo>
                    <a:cubicBezTo>
                      <a:pt x="281" y="18019"/>
                      <a:pt x="482" y="18019"/>
                      <a:pt x="482" y="18047"/>
                    </a:cubicBezTo>
                    <a:cubicBezTo>
                      <a:pt x="482" y="18047"/>
                      <a:pt x="482" y="18076"/>
                      <a:pt x="361" y="18104"/>
                    </a:cubicBezTo>
                    <a:cubicBezTo>
                      <a:pt x="281" y="18104"/>
                      <a:pt x="201" y="18076"/>
                      <a:pt x="201" y="18133"/>
                    </a:cubicBezTo>
                    <a:cubicBezTo>
                      <a:pt x="161" y="18161"/>
                      <a:pt x="0" y="18332"/>
                      <a:pt x="0" y="18332"/>
                    </a:cubicBezTo>
                    <a:cubicBezTo>
                      <a:pt x="201" y="18502"/>
                      <a:pt x="201" y="18502"/>
                      <a:pt x="201" y="18502"/>
                    </a:cubicBezTo>
                    <a:cubicBezTo>
                      <a:pt x="201" y="18502"/>
                      <a:pt x="281" y="18445"/>
                      <a:pt x="321" y="18445"/>
                    </a:cubicBezTo>
                    <a:cubicBezTo>
                      <a:pt x="361" y="18417"/>
                      <a:pt x="482" y="18445"/>
                      <a:pt x="482" y="18474"/>
                    </a:cubicBezTo>
                    <a:cubicBezTo>
                      <a:pt x="482" y="18474"/>
                      <a:pt x="402" y="18559"/>
                      <a:pt x="361" y="18559"/>
                    </a:cubicBezTo>
                    <a:cubicBezTo>
                      <a:pt x="361" y="18587"/>
                      <a:pt x="241" y="18616"/>
                      <a:pt x="241" y="18644"/>
                    </a:cubicBezTo>
                    <a:cubicBezTo>
                      <a:pt x="241" y="18644"/>
                      <a:pt x="361" y="18758"/>
                      <a:pt x="361" y="18758"/>
                    </a:cubicBezTo>
                    <a:cubicBezTo>
                      <a:pt x="361" y="18758"/>
                      <a:pt x="442" y="18758"/>
                      <a:pt x="442" y="18815"/>
                    </a:cubicBezTo>
                    <a:cubicBezTo>
                      <a:pt x="442" y="18843"/>
                      <a:pt x="281" y="18900"/>
                      <a:pt x="281" y="18900"/>
                    </a:cubicBezTo>
                    <a:cubicBezTo>
                      <a:pt x="321" y="18985"/>
                      <a:pt x="321" y="18985"/>
                      <a:pt x="321" y="18985"/>
                    </a:cubicBezTo>
                    <a:cubicBezTo>
                      <a:pt x="201" y="19156"/>
                      <a:pt x="201" y="19156"/>
                      <a:pt x="201" y="19156"/>
                    </a:cubicBezTo>
                    <a:cubicBezTo>
                      <a:pt x="402" y="19241"/>
                      <a:pt x="402" y="19241"/>
                      <a:pt x="402" y="19241"/>
                    </a:cubicBezTo>
                    <a:cubicBezTo>
                      <a:pt x="402" y="19241"/>
                      <a:pt x="562" y="19241"/>
                      <a:pt x="522" y="19326"/>
                    </a:cubicBezTo>
                    <a:cubicBezTo>
                      <a:pt x="442" y="19383"/>
                      <a:pt x="321" y="19440"/>
                      <a:pt x="321" y="19468"/>
                    </a:cubicBezTo>
                    <a:cubicBezTo>
                      <a:pt x="321" y="19525"/>
                      <a:pt x="281" y="19582"/>
                      <a:pt x="361" y="19611"/>
                    </a:cubicBezTo>
                    <a:cubicBezTo>
                      <a:pt x="442" y="19611"/>
                      <a:pt x="442" y="19639"/>
                      <a:pt x="482" y="19611"/>
                    </a:cubicBezTo>
                    <a:cubicBezTo>
                      <a:pt x="562" y="19582"/>
                      <a:pt x="643" y="19554"/>
                      <a:pt x="643" y="19554"/>
                    </a:cubicBezTo>
                    <a:cubicBezTo>
                      <a:pt x="643" y="19554"/>
                      <a:pt x="763" y="19497"/>
                      <a:pt x="843" y="19497"/>
                    </a:cubicBezTo>
                    <a:cubicBezTo>
                      <a:pt x="883" y="19497"/>
                      <a:pt x="964" y="19525"/>
                      <a:pt x="1004" y="19554"/>
                    </a:cubicBezTo>
                    <a:cubicBezTo>
                      <a:pt x="1004" y="19582"/>
                      <a:pt x="1004" y="19611"/>
                      <a:pt x="1044" y="19639"/>
                    </a:cubicBezTo>
                    <a:cubicBezTo>
                      <a:pt x="1084" y="19639"/>
                      <a:pt x="1004" y="19781"/>
                      <a:pt x="1004" y="19781"/>
                    </a:cubicBezTo>
                    <a:cubicBezTo>
                      <a:pt x="883" y="19895"/>
                      <a:pt x="883" y="19895"/>
                      <a:pt x="883" y="19895"/>
                    </a:cubicBezTo>
                    <a:cubicBezTo>
                      <a:pt x="883" y="19895"/>
                      <a:pt x="1004" y="20008"/>
                      <a:pt x="964" y="20008"/>
                    </a:cubicBezTo>
                    <a:cubicBezTo>
                      <a:pt x="964" y="20008"/>
                      <a:pt x="763" y="20037"/>
                      <a:pt x="723" y="20037"/>
                    </a:cubicBezTo>
                    <a:cubicBezTo>
                      <a:pt x="683" y="20037"/>
                      <a:pt x="643" y="20008"/>
                      <a:pt x="643" y="20065"/>
                    </a:cubicBezTo>
                    <a:cubicBezTo>
                      <a:pt x="602" y="20122"/>
                      <a:pt x="482" y="20264"/>
                      <a:pt x="482" y="20264"/>
                    </a:cubicBezTo>
                    <a:cubicBezTo>
                      <a:pt x="482" y="20264"/>
                      <a:pt x="442" y="20321"/>
                      <a:pt x="482" y="20378"/>
                    </a:cubicBezTo>
                    <a:cubicBezTo>
                      <a:pt x="522" y="20435"/>
                      <a:pt x="683" y="20634"/>
                      <a:pt x="683" y="20634"/>
                    </a:cubicBezTo>
                    <a:cubicBezTo>
                      <a:pt x="683" y="20662"/>
                      <a:pt x="763" y="20747"/>
                      <a:pt x="883" y="20804"/>
                    </a:cubicBezTo>
                    <a:cubicBezTo>
                      <a:pt x="1004" y="20861"/>
                      <a:pt x="1084" y="20861"/>
                      <a:pt x="1084" y="20918"/>
                    </a:cubicBezTo>
                    <a:cubicBezTo>
                      <a:pt x="1124" y="20975"/>
                      <a:pt x="1124" y="20975"/>
                      <a:pt x="1124" y="20975"/>
                    </a:cubicBezTo>
                    <a:cubicBezTo>
                      <a:pt x="1285" y="21088"/>
                      <a:pt x="1285" y="21088"/>
                      <a:pt x="1285" y="21088"/>
                    </a:cubicBezTo>
                    <a:cubicBezTo>
                      <a:pt x="1285" y="21088"/>
                      <a:pt x="1365" y="21117"/>
                      <a:pt x="1486" y="21117"/>
                    </a:cubicBezTo>
                    <a:cubicBezTo>
                      <a:pt x="1606" y="21145"/>
                      <a:pt x="1767" y="21145"/>
                      <a:pt x="1767" y="21174"/>
                    </a:cubicBezTo>
                    <a:cubicBezTo>
                      <a:pt x="1807" y="21174"/>
                      <a:pt x="1646" y="21259"/>
                      <a:pt x="1646" y="21259"/>
                    </a:cubicBezTo>
                    <a:cubicBezTo>
                      <a:pt x="1646" y="21259"/>
                      <a:pt x="1446" y="21373"/>
                      <a:pt x="1526" y="21401"/>
                    </a:cubicBezTo>
                    <a:cubicBezTo>
                      <a:pt x="1606" y="21429"/>
                      <a:pt x="2168" y="21515"/>
                      <a:pt x="2168" y="21515"/>
                    </a:cubicBezTo>
                    <a:cubicBezTo>
                      <a:pt x="2168" y="21515"/>
                      <a:pt x="2248" y="21543"/>
                      <a:pt x="2248" y="21572"/>
                    </a:cubicBezTo>
                    <a:cubicBezTo>
                      <a:pt x="2248" y="21600"/>
                      <a:pt x="2369" y="21543"/>
                      <a:pt x="2369" y="21543"/>
                    </a:cubicBezTo>
                    <a:cubicBezTo>
                      <a:pt x="2409" y="21515"/>
                      <a:pt x="2570" y="21572"/>
                      <a:pt x="2610" y="21572"/>
                    </a:cubicBezTo>
                    <a:cubicBezTo>
                      <a:pt x="2610" y="21572"/>
                      <a:pt x="2851" y="21543"/>
                      <a:pt x="2851" y="21543"/>
                    </a:cubicBezTo>
                    <a:cubicBezTo>
                      <a:pt x="3051" y="21486"/>
                      <a:pt x="3051" y="21486"/>
                      <a:pt x="3051" y="21486"/>
                    </a:cubicBezTo>
                    <a:cubicBezTo>
                      <a:pt x="3051" y="21486"/>
                      <a:pt x="3172" y="21344"/>
                      <a:pt x="3252" y="21373"/>
                    </a:cubicBezTo>
                    <a:cubicBezTo>
                      <a:pt x="3373" y="21401"/>
                      <a:pt x="3332" y="21458"/>
                      <a:pt x="3413" y="21458"/>
                    </a:cubicBezTo>
                    <a:cubicBezTo>
                      <a:pt x="3453" y="21458"/>
                      <a:pt x="3533" y="21458"/>
                      <a:pt x="3614" y="21373"/>
                    </a:cubicBezTo>
                    <a:cubicBezTo>
                      <a:pt x="3694" y="21316"/>
                      <a:pt x="3774" y="21259"/>
                      <a:pt x="3814" y="21231"/>
                    </a:cubicBezTo>
                    <a:cubicBezTo>
                      <a:pt x="3854" y="21231"/>
                      <a:pt x="4336" y="21032"/>
                      <a:pt x="4336" y="21032"/>
                    </a:cubicBezTo>
                    <a:cubicBezTo>
                      <a:pt x="4657" y="20634"/>
                      <a:pt x="4657" y="20634"/>
                      <a:pt x="4657" y="20634"/>
                    </a:cubicBezTo>
                    <a:cubicBezTo>
                      <a:pt x="4778" y="20349"/>
                      <a:pt x="4778" y="20349"/>
                      <a:pt x="4778" y="20349"/>
                    </a:cubicBezTo>
                    <a:cubicBezTo>
                      <a:pt x="4778" y="20349"/>
                      <a:pt x="4938" y="20207"/>
                      <a:pt x="5059" y="20207"/>
                    </a:cubicBezTo>
                    <a:cubicBezTo>
                      <a:pt x="5139" y="20207"/>
                      <a:pt x="5420" y="20122"/>
                      <a:pt x="5380" y="20065"/>
                    </a:cubicBezTo>
                    <a:cubicBezTo>
                      <a:pt x="5380" y="19980"/>
                      <a:pt x="5501" y="19952"/>
                      <a:pt x="5501" y="20065"/>
                    </a:cubicBezTo>
                    <a:cubicBezTo>
                      <a:pt x="5541" y="20179"/>
                      <a:pt x="5501" y="20293"/>
                      <a:pt x="5581" y="20236"/>
                    </a:cubicBezTo>
                    <a:cubicBezTo>
                      <a:pt x="5701" y="20179"/>
                      <a:pt x="5902" y="20008"/>
                      <a:pt x="5902" y="20008"/>
                    </a:cubicBezTo>
                    <a:cubicBezTo>
                      <a:pt x="5902" y="20008"/>
                      <a:pt x="6022" y="19923"/>
                      <a:pt x="6103" y="19895"/>
                    </a:cubicBezTo>
                    <a:cubicBezTo>
                      <a:pt x="6183" y="19895"/>
                      <a:pt x="6303" y="19696"/>
                      <a:pt x="6303" y="19696"/>
                    </a:cubicBezTo>
                    <a:cubicBezTo>
                      <a:pt x="6303" y="19696"/>
                      <a:pt x="6464" y="19611"/>
                      <a:pt x="6544" y="19696"/>
                    </a:cubicBezTo>
                    <a:cubicBezTo>
                      <a:pt x="6585" y="19809"/>
                      <a:pt x="6745" y="19952"/>
                      <a:pt x="6745" y="20008"/>
                    </a:cubicBezTo>
                    <a:cubicBezTo>
                      <a:pt x="6745" y="20008"/>
                      <a:pt x="6825" y="20037"/>
                      <a:pt x="6906" y="20065"/>
                    </a:cubicBezTo>
                    <a:cubicBezTo>
                      <a:pt x="6906" y="20008"/>
                      <a:pt x="6906" y="20008"/>
                      <a:pt x="6906" y="20008"/>
                    </a:cubicBezTo>
                    <a:cubicBezTo>
                      <a:pt x="6906" y="19838"/>
                      <a:pt x="6906" y="19838"/>
                      <a:pt x="6906" y="19838"/>
                    </a:cubicBezTo>
                    <a:cubicBezTo>
                      <a:pt x="6906" y="19838"/>
                      <a:pt x="7187" y="20008"/>
                      <a:pt x="7187" y="20008"/>
                    </a:cubicBezTo>
                    <a:cubicBezTo>
                      <a:pt x="7227" y="20037"/>
                      <a:pt x="7227" y="20207"/>
                      <a:pt x="7227" y="20207"/>
                    </a:cubicBezTo>
                    <a:cubicBezTo>
                      <a:pt x="7307" y="20207"/>
                      <a:pt x="7307" y="20207"/>
                      <a:pt x="7307" y="20207"/>
                    </a:cubicBezTo>
                    <a:cubicBezTo>
                      <a:pt x="7307" y="20179"/>
                      <a:pt x="7307" y="20179"/>
                      <a:pt x="7307" y="20179"/>
                    </a:cubicBezTo>
                    <a:cubicBezTo>
                      <a:pt x="7388" y="20207"/>
                      <a:pt x="7388" y="20207"/>
                      <a:pt x="7388" y="20207"/>
                    </a:cubicBezTo>
                    <a:cubicBezTo>
                      <a:pt x="7428" y="20179"/>
                      <a:pt x="7428" y="20179"/>
                      <a:pt x="7428" y="20179"/>
                    </a:cubicBezTo>
                    <a:cubicBezTo>
                      <a:pt x="7468" y="20008"/>
                      <a:pt x="7468" y="20008"/>
                      <a:pt x="7468" y="20008"/>
                    </a:cubicBezTo>
                    <a:cubicBezTo>
                      <a:pt x="7508" y="19809"/>
                      <a:pt x="7508" y="19809"/>
                      <a:pt x="7508" y="19809"/>
                    </a:cubicBezTo>
                    <a:cubicBezTo>
                      <a:pt x="7628" y="19639"/>
                      <a:pt x="7628" y="19639"/>
                      <a:pt x="7628" y="19639"/>
                    </a:cubicBezTo>
                    <a:cubicBezTo>
                      <a:pt x="7628" y="19468"/>
                      <a:pt x="7628" y="19468"/>
                      <a:pt x="7628" y="19468"/>
                    </a:cubicBezTo>
                    <a:cubicBezTo>
                      <a:pt x="7468" y="19269"/>
                      <a:pt x="7468" y="19269"/>
                      <a:pt x="7468" y="19269"/>
                    </a:cubicBezTo>
                    <a:cubicBezTo>
                      <a:pt x="7388" y="19099"/>
                      <a:pt x="7388" y="19099"/>
                      <a:pt x="7388" y="19099"/>
                    </a:cubicBezTo>
                    <a:cubicBezTo>
                      <a:pt x="7508" y="19071"/>
                      <a:pt x="7508" y="19071"/>
                      <a:pt x="7508" y="19071"/>
                    </a:cubicBezTo>
                    <a:cubicBezTo>
                      <a:pt x="7508" y="19042"/>
                      <a:pt x="7508" y="19042"/>
                      <a:pt x="7508" y="19042"/>
                    </a:cubicBezTo>
                    <a:cubicBezTo>
                      <a:pt x="7548" y="19042"/>
                      <a:pt x="7548" y="19042"/>
                      <a:pt x="7548" y="19042"/>
                    </a:cubicBezTo>
                    <a:cubicBezTo>
                      <a:pt x="7628" y="18985"/>
                      <a:pt x="7628" y="18985"/>
                      <a:pt x="7628" y="18985"/>
                    </a:cubicBezTo>
                    <a:cubicBezTo>
                      <a:pt x="7669" y="18843"/>
                      <a:pt x="7669" y="18843"/>
                      <a:pt x="7669" y="18843"/>
                    </a:cubicBezTo>
                    <a:cubicBezTo>
                      <a:pt x="7588" y="18786"/>
                      <a:pt x="7588" y="18786"/>
                      <a:pt x="7588" y="18786"/>
                    </a:cubicBezTo>
                    <a:cubicBezTo>
                      <a:pt x="7588" y="18701"/>
                      <a:pt x="7588" y="18701"/>
                      <a:pt x="7588" y="18701"/>
                    </a:cubicBezTo>
                    <a:cubicBezTo>
                      <a:pt x="7588" y="18701"/>
                      <a:pt x="7669" y="18644"/>
                      <a:pt x="7669" y="18644"/>
                    </a:cubicBezTo>
                    <a:cubicBezTo>
                      <a:pt x="7669" y="18644"/>
                      <a:pt x="7669" y="18644"/>
                      <a:pt x="7669" y="18644"/>
                    </a:cubicBezTo>
                    <a:cubicBezTo>
                      <a:pt x="7709" y="18616"/>
                      <a:pt x="7709" y="18616"/>
                      <a:pt x="7709" y="18616"/>
                    </a:cubicBezTo>
                    <a:cubicBezTo>
                      <a:pt x="7709" y="18616"/>
                      <a:pt x="7709" y="18616"/>
                      <a:pt x="7709" y="18616"/>
                    </a:cubicBezTo>
                    <a:cubicBezTo>
                      <a:pt x="7709" y="18616"/>
                      <a:pt x="7709" y="18616"/>
                      <a:pt x="7709" y="18616"/>
                    </a:cubicBezTo>
                    <a:cubicBezTo>
                      <a:pt x="7709" y="18616"/>
                      <a:pt x="7709" y="18616"/>
                      <a:pt x="7709" y="18616"/>
                    </a:cubicBezTo>
                    <a:cubicBezTo>
                      <a:pt x="7709" y="18616"/>
                      <a:pt x="7709" y="18616"/>
                      <a:pt x="7709" y="18616"/>
                    </a:cubicBezTo>
                    <a:cubicBezTo>
                      <a:pt x="7709" y="18616"/>
                      <a:pt x="7709" y="18616"/>
                      <a:pt x="7709" y="18616"/>
                    </a:cubicBezTo>
                    <a:cubicBezTo>
                      <a:pt x="7709" y="18616"/>
                      <a:pt x="7709" y="18616"/>
                      <a:pt x="7709" y="18616"/>
                    </a:cubicBezTo>
                    <a:cubicBezTo>
                      <a:pt x="7709" y="18616"/>
                      <a:pt x="7709" y="18616"/>
                      <a:pt x="7709" y="18616"/>
                    </a:cubicBezTo>
                    <a:cubicBezTo>
                      <a:pt x="7709" y="18616"/>
                      <a:pt x="7709" y="18616"/>
                      <a:pt x="7709" y="18616"/>
                    </a:cubicBezTo>
                    <a:cubicBezTo>
                      <a:pt x="7709" y="18616"/>
                      <a:pt x="7709" y="18616"/>
                      <a:pt x="7709" y="18616"/>
                    </a:cubicBezTo>
                    <a:cubicBezTo>
                      <a:pt x="7709" y="18616"/>
                      <a:pt x="7709" y="18616"/>
                      <a:pt x="7709" y="18616"/>
                    </a:cubicBezTo>
                    <a:cubicBezTo>
                      <a:pt x="7709" y="18616"/>
                      <a:pt x="7709" y="18616"/>
                      <a:pt x="7709" y="18616"/>
                    </a:cubicBezTo>
                    <a:cubicBezTo>
                      <a:pt x="7709" y="18616"/>
                      <a:pt x="7709" y="18616"/>
                      <a:pt x="7709" y="18616"/>
                    </a:cubicBezTo>
                    <a:cubicBezTo>
                      <a:pt x="7709" y="18616"/>
                      <a:pt x="7709" y="18616"/>
                      <a:pt x="7709" y="18616"/>
                    </a:cubicBezTo>
                    <a:cubicBezTo>
                      <a:pt x="7709" y="18616"/>
                      <a:pt x="7709" y="18616"/>
                      <a:pt x="7709" y="18616"/>
                    </a:cubicBezTo>
                    <a:cubicBezTo>
                      <a:pt x="7709" y="18616"/>
                      <a:pt x="7709" y="18616"/>
                      <a:pt x="7709" y="18616"/>
                    </a:cubicBezTo>
                    <a:cubicBezTo>
                      <a:pt x="7709" y="18616"/>
                      <a:pt x="7709" y="18616"/>
                      <a:pt x="7709" y="18616"/>
                    </a:cubicBezTo>
                    <a:cubicBezTo>
                      <a:pt x="7709" y="18616"/>
                      <a:pt x="7709" y="18616"/>
                      <a:pt x="7709" y="18616"/>
                    </a:cubicBezTo>
                    <a:cubicBezTo>
                      <a:pt x="7709" y="18616"/>
                      <a:pt x="7709" y="18616"/>
                      <a:pt x="7709" y="18616"/>
                    </a:cubicBezTo>
                    <a:cubicBezTo>
                      <a:pt x="7709" y="18616"/>
                      <a:pt x="7709" y="18616"/>
                      <a:pt x="7709" y="18616"/>
                    </a:cubicBezTo>
                    <a:cubicBezTo>
                      <a:pt x="7709" y="18616"/>
                      <a:pt x="7709" y="18616"/>
                      <a:pt x="7709" y="18616"/>
                    </a:cubicBezTo>
                    <a:cubicBezTo>
                      <a:pt x="7709" y="18616"/>
                      <a:pt x="7709" y="18616"/>
                      <a:pt x="7709" y="18616"/>
                    </a:cubicBezTo>
                    <a:cubicBezTo>
                      <a:pt x="7709" y="18616"/>
                      <a:pt x="7709" y="18616"/>
                      <a:pt x="7709" y="18616"/>
                    </a:cubicBezTo>
                    <a:cubicBezTo>
                      <a:pt x="7709" y="18616"/>
                      <a:pt x="7709" y="18616"/>
                      <a:pt x="7709" y="18616"/>
                    </a:cubicBezTo>
                    <a:cubicBezTo>
                      <a:pt x="7749" y="18616"/>
                      <a:pt x="7749" y="18616"/>
                      <a:pt x="7749" y="18616"/>
                    </a:cubicBezTo>
                    <a:cubicBezTo>
                      <a:pt x="7749" y="18616"/>
                      <a:pt x="7749" y="18616"/>
                      <a:pt x="7749" y="18616"/>
                    </a:cubicBezTo>
                    <a:cubicBezTo>
                      <a:pt x="7749" y="18616"/>
                      <a:pt x="7749" y="18616"/>
                      <a:pt x="7749" y="18616"/>
                    </a:cubicBezTo>
                    <a:cubicBezTo>
                      <a:pt x="7749" y="18616"/>
                      <a:pt x="7749" y="18616"/>
                      <a:pt x="7749" y="18616"/>
                    </a:cubicBezTo>
                    <a:cubicBezTo>
                      <a:pt x="7749" y="18616"/>
                      <a:pt x="7789" y="18587"/>
                      <a:pt x="7789" y="18587"/>
                    </a:cubicBezTo>
                    <a:cubicBezTo>
                      <a:pt x="7829" y="18587"/>
                      <a:pt x="7909" y="18587"/>
                      <a:pt x="7909" y="18587"/>
                    </a:cubicBezTo>
                    <a:cubicBezTo>
                      <a:pt x="7950" y="18587"/>
                      <a:pt x="7950" y="18587"/>
                      <a:pt x="7950" y="18587"/>
                    </a:cubicBezTo>
                    <a:cubicBezTo>
                      <a:pt x="8030" y="18531"/>
                      <a:pt x="8030" y="18531"/>
                      <a:pt x="8030" y="18531"/>
                    </a:cubicBezTo>
                    <a:cubicBezTo>
                      <a:pt x="8030" y="18531"/>
                      <a:pt x="8190" y="18445"/>
                      <a:pt x="8190" y="18417"/>
                    </a:cubicBezTo>
                    <a:cubicBezTo>
                      <a:pt x="8190" y="18388"/>
                      <a:pt x="8271" y="18303"/>
                      <a:pt x="8271" y="18303"/>
                    </a:cubicBezTo>
                    <a:cubicBezTo>
                      <a:pt x="8271" y="18161"/>
                      <a:pt x="8271" y="18161"/>
                      <a:pt x="8271" y="18161"/>
                    </a:cubicBezTo>
                    <a:cubicBezTo>
                      <a:pt x="8190" y="18019"/>
                      <a:pt x="8190" y="18019"/>
                      <a:pt x="8190" y="18019"/>
                    </a:cubicBezTo>
                    <a:cubicBezTo>
                      <a:pt x="8271" y="17934"/>
                      <a:pt x="8271" y="17934"/>
                      <a:pt x="8271" y="17934"/>
                    </a:cubicBezTo>
                    <a:cubicBezTo>
                      <a:pt x="8391" y="17763"/>
                      <a:pt x="8391" y="17763"/>
                      <a:pt x="8391" y="17763"/>
                    </a:cubicBezTo>
                    <a:cubicBezTo>
                      <a:pt x="8311" y="17593"/>
                      <a:pt x="8311" y="17593"/>
                      <a:pt x="8311" y="17593"/>
                    </a:cubicBezTo>
                    <a:cubicBezTo>
                      <a:pt x="8070" y="17394"/>
                      <a:pt x="8070" y="17394"/>
                      <a:pt x="8070" y="17394"/>
                    </a:cubicBezTo>
                    <a:cubicBezTo>
                      <a:pt x="7950" y="17138"/>
                      <a:pt x="7950" y="17138"/>
                      <a:pt x="7950" y="17138"/>
                    </a:cubicBezTo>
                    <a:cubicBezTo>
                      <a:pt x="7869" y="16967"/>
                      <a:pt x="7869" y="16967"/>
                      <a:pt x="7869" y="16967"/>
                    </a:cubicBezTo>
                    <a:cubicBezTo>
                      <a:pt x="8070" y="16825"/>
                      <a:pt x="8070" y="16825"/>
                      <a:pt x="8070" y="16825"/>
                    </a:cubicBezTo>
                    <a:cubicBezTo>
                      <a:pt x="8110" y="16797"/>
                      <a:pt x="8110" y="16797"/>
                      <a:pt x="8110" y="16797"/>
                    </a:cubicBezTo>
                    <a:cubicBezTo>
                      <a:pt x="8110" y="16797"/>
                      <a:pt x="8110" y="16797"/>
                      <a:pt x="8110" y="16797"/>
                    </a:cubicBezTo>
                    <a:cubicBezTo>
                      <a:pt x="8150" y="16797"/>
                      <a:pt x="8150" y="16797"/>
                      <a:pt x="8150" y="16797"/>
                    </a:cubicBezTo>
                    <a:cubicBezTo>
                      <a:pt x="8271" y="16797"/>
                      <a:pt x="8271" y="16797"/>
                      <a:pt x="8271" y="16797"/>
                    </a:cubicBezTo>
                    <a:cubicBezTo>
                      <a:pt x="8271" y="16797"/>
                      <a:pt x="8472" y="16797"/>
                      <a:pt x="8472" y="16768"/>
                    </a:cubicBezTo>
                    <a:cubicBezTo>
                      <a:pt x="8472" y="16768"/>
                      <a:pt x="8472" y="16768"/>
                      <a:pt x="8472" y="16768"/>
                    </a:cubicBezTo>
                    <a:cubicBezTo>
                      <a:pt x="8472" y="16768"/>
                      <a:pt x="8472" y="16768"/>
                      <a:pt x="8472" y="16768"/>
                    </a:cubicBezTo>
                    <a:cubicBezTo>
                      <a:pt x="8472" y="16768"/>
                      <a:pt x="8472" y="16768"/>
                      <a:pt x="8472" y="16768"/>
                    </a:cubicBezTo>
                    <a:cubicBezTo>
                      <a:pt x="8472" y="16768"/>
                      <a:pt x="8472" y="16768"/>
                      <a:pt x="8472" y="16768"/>
                    </a:cubicBezTo>
                    <a:cubicBezTo>
                      <a:pt x="8472" y="16768"/>
                      <a:pt x="8472" y="16768"/>
                      <a:pt x="8472" y="16768"/>
                    </a:cubicBezTo>
                    <a:cubicBezTo>
                      <a:pt x="8472" y="16740"/>
                      <a:pt x="8472" y="16740"/>
                      <a:pt x="8472" y="16740"/>
                    </a:cubicBezTo>
                    <a:cubicBezTo>
                      <a:pt x="8472" y="16740"/>
                      <a:pt x="8472" y="16740"/>
                      <a:pt x="8472" y="16740"/>
                    </a:cubicBezTo>
                    <a:cubicBezTo>
                      <a:pt x="8472" y="16740"/>
                      <a:pt x="8472" y="16740"/>
                      <a:pt x="8472" y="16740"/>
                    </a:cubicBezTo>
                    <a:cubicBezTo>
                      <a:pt x="8472" y="16740"/>
                      <a:pt x="8472" y="16740"/>
                      <a:pt x="8472" y="16740"/>
                    </a:cubicBezTo>
                    <a:cubicBezTo>
                      <a:pt x="8512" y="16740"/>
                      <a:pt x="8512" y="16740"/>
                      <a:pt x="8512" y="16740"/>
                    </a:cubicBezTo>
                    <a:cubicBezTo>
                      <a:pt x="8512" y="16740"/>
                      <a:pt x="8512" y="16740"/>
                      <a:pt x="8512" y="16740"/>
                    </a:cubicBezTo>
                    <a:cubicBezTo>
                      <a:pt x="8512" y="16740"/>
                      <a:pt x="8512" y="16740"/>
                      <a:pt x="8512" y="16740"/>
                    </a:cubicBezTo>
                    <a:cubicBezTo>
                      <a:pt x="8512" y="16740"/>
                      <a:pt x="8512" y="16740"/>
                      <a:pt x="8512" y="16740"/>
                    </a:cubicBezTo>
                    <a:cubicBezTo>
                      <a:pt x="8512" y="16740"/>
                      <a:pt x="8512" y="16740"/>
                      <a:pt x="8512" y="16740"/>
                    </a:cubicBezTo>
                    <a:cubicBezTo>
                      <a:pt x="8512" y="16712"/>
                      <a:pt x="8512" y="16712"/>
                      <a:pt x="8512" y="16712"/>
                    </a:cubicBezTo>
                    <a:cubicBezTo>
                      <a:pt x="8512" y="16712"/>
                      <a:pt x="8512" y="16712"/>
                      <a:pt x="8512" y="16712"/>
                    </a:cubicBezTo>
                    <a:cubicBezTo>
                      <a:pt x="8512" y="16712"/>
                      <a:pt x="8512" y="16712"/>
                      <a:pt x="8512" y="16712"/>
                    </a:cubicBezTo>
                    <a:cubicBezTo>
                      <a:pt x="8512" y="16712"/>
                      <a:pt x="8512" y="16712"/>
                      <a:pt x="8512" y="16712"/>
                    </a:cubicBezTo>
                    <a:cubicBezTo>
                      <a:pt x="8512" y="16712"/>
                      <a:pt x="8512" y="16712"/>
                      <a:pt x="8512" y="16712"/>
                    </a:cubicBezTo>
                    <a:cubicBezTo>
                      <a:pt x="8512" y="16712"/>
                      <a:pt x="8512" y="16712"/>
                      <a:pt x="8512" y="16712"/>
                    </a:cubicBezTo>
                    <a:cubicBezTo>
                      <a:pt x="8512" y="16712"/>
                      <a:pt x="8512" y="16712"/>
                      <a:pt x="8512" y="16712"/>
                    </a:cubicBezTo>
                    <a:cubicBezTo>
                      <a:pt x="8512" y="16683"/>
                      <a:pt x="8512" y="16683"/>
                      <a:pt x="8512" y="16683"/>
                    </a:cubicBezTo>
                    <a:cubicBezTo>
                      <a:pt x="8512" y="16683"/>
                      <a:pt x="8512" y="16683"/>
                      <a:pt x="8512" y="16683"/>
                    </a:cubicBezTo>
                    <a:cubicBezTo>
                      <a:pt x="8512" y="16683"/>
                      <a:pt x="8512" y="16683"/>
                      <a:pt x="8512" y="16683"/>
                    </a:cubicBezTo>
                    <a:cubicBezTo>
                      <a:pt x="8512" y="16683"/>
                      <a:pt x="8512" y="16683"/>
                      <a:pt x="8512" y="16683"/>
                    </a:cubicBezTo>
                    <a:cubicBezTo>
                      <a:pt x="8512" y="16683"/>
                      <a:pt x="8512" y="16683"/>
                      <a:pt x="8512" y="16683"/>
                    </a:cubicBezTo>
                    <a:cubicBezTo>
                      <a:pt x="8512" y="16683"/>
                      <a:pt x="8512" y="16683"/>
                      <a:pt x="8512" y="16683"/>
                    </a:cubicBezTo>
                    <a:cubicBezTo>
                      <a:pt x="8512" y="16655"/>
                      <a:pt x="8512" y="16655"/>
                      <a:pt x="8512" y="16655"/>
                    </a:cubicBezTo>
                    <a:cubicBezTo>
                      <a:pt x="8512" y="16655"/>
                      <a:pt x="8512" y="16655"/>
                      <a:pt x="8512" y="16655"/>
                    </a:cubicBezTo>
                    <a:cubicBezTo>
                      <a:pt x="8512" y="16655"/>
                      <a:pt x="8512" y="16655"/>
                      <a:pt x="8512" y="16655"/>
                    </a:cubicBezTo>
                    <a:cubicBezTo>
                      <a:pt x="8512" y="16655"/>
                      <a:pt x="8512" y="16655"/>
                      <a:pt x="8512" y="16655"/>
                    </a:cubicBezTo>
                    <a:cubicBezTo>
                      <a:pt x="8512" y="16655"/>
                      <a:pt x="8512" y="16655"/>
                      <a:pt x="8512" y="16655"/>
                    </a:cubicBezTo>
                    <a:cubicBezTo>
                      <a:pt x="8512" y="16626"/>
                      <a:pt x="8512" y="16626"/>
                      <a:pt x="8512" y="16626"/>
                    </a:cubicBezTo>
                    <a:cubicBezTo>
                      <a:pt x="8512" y="16626"/>
                      <a:pt x="8512" y="16626"/>
                      <a:pt x="8512" y="16626"/>
                    </a:cubicBezTo>
                    <a:cubicBezTo>
                      <a:pt x="8512" y="16626"/>
                      <a:pt x="8512" y="16626"/>
                      <a:pt x="8512" y="16626"/>
                    </a:cubicBezTo>
                    <a:cubicBezTo>
                      <a:pt x="8512" y="16626"/>
                      <a:pt x="8512" y="16626"/>
                      <a:pt x="8512" y="16626"/>
                    </a:cubicBezTo>
                    <a:cubicBezTo>
                      <a:pt x="8512" y="16626"/>
                      <a:pt x="8512" y="16626"/>
                      <a:pt x="8512" y="16626"/>
                    </a:cubicBezTo>
                    <a:cubicBezTo>
                      <a:pt x="8512" y="16626"/>
                      <a:pt x="8512" y="16626"/>
                      <a:pt x="8512" y="16626"/>
                    </a:cubicBezTo>
                    <a:cubicBezTo>
                      <a:pt x="8512" y="16598"/>
                      <a:pt x="8512" y="16598"/>
                      <a:pt x="8512" y="16598"/>
                    </a:cubicBezTo>
                    <a:cubicBezTo>
                      <a:pt x="8512" y="16598"/>
                      <a:pt x="8512" y="16598"/>
                      <a:pt x="8512" y="16598"/>
                    </a:cubicBezTo>
                    <a:cubicBezTo>
                      <a:pt x="8512" y="16598"/>
                      <a:pt x="8512" y="16598"/>
                      <a:pt x="8512" y="16598"/>
                    </a:cubicBezTo>
                    <a:cubicBezTo>
                      <a:pt x="8512" y="16598"/>
                      <a:pt x="8512" y="16598"/>
                      <a:pt x="8512" y="16598"/>
                    </a:cubicBezTo>
                    <a:cubicBezTo>
                      <a:pt x="8512" y="16598"/>
                      <a:pt x="8512" y="16598"/>
                      <a:pt x="8512" y="16598"/>
                    </a:cubicBezTo>
                    <a:cubicBezTo>
                      <a:pt x="8512" y="16598"/>
                      <a:pt x="8512" y="16598"/>
                      <a:pt x="8512" y="16598"/>
                    </a:cubicBezTo>
                    <a:cubicBezTo>
                      <a:pt x="8512" y="16598"/>
                      <a:pt x="8512" y="16598"/>
                      <a:pt x="8512" y="16598"/>
                    </a:cubicBezTo>
                    <a:cubicBezTo>
                      <a:pt x="8512" y="16569"/>
                      <a:pt x="8512" y="16569"/>
                      <a:pt x="8512" y="16569"/>
                    </a:cubicBezTo>
                    <a:cubicBezTo>
                      <a:pt x="8512" y="16569"/>
                      <a:pt x="8512" y="16569"/>
                      <a:pt x="8512" y="16569"/>
                    </a:cubicBezTo>
                    <a:cubicBezTo>
                      <a:pt x="8512" y="16569"/>
                      <a:pt x="8512" y="16569"/>
                      <a:pt x="8512" y="16569"/>
                    </a:cubicBezTo>
                    <a:cubicBezTo>
                      <a:pt x="8512" y="16569"/>
                      <a:pt x="8512" y="16569"/>
                      <a:pt x="8512" y="16569"/>
                    </a:cubicBezTo>
                    <a:cubicBezTo>
                      <a:pt x="8512" y="16569"/>
                      <a:pt x="8512" y="16569"/>
                      <a:pt x="8512" y="16569"/>
                    </a:cubicBezTo>
                    <a:cubicBezTo>
                      <a:pt x="8512" y="16569"/>
                      <a:pt x="8512" y="16569"/>
                      <a:pt x="8512" y="16569"/>
                    </a:cubicBezTo>
                    <a:cubicBezTo>
                      <a:pt x="8512" y="16569"/>
                      <a:pt x="8512" y="16569"/>
                      <a:pt x="8512" y="16569"/>
                    </a:cubicBezTo>
                    <a:cubicBezTo>
                      <a:pt x="8552" y="16569"/>
                      <a:pt x="8552" y="16569"/>
                      <a:pt x="8552" y="16569"/>
                    </a:cubicBezTo>
                    <a:cubicBezTo>
                      <a:pt x="8552" y="16569"/>
                      <a:pt x="8552" y="16569"/>
                      <a:pt x="8552" y="16569"/>
                    </a:cubicBezTo>
                    <a:cubicBezTo>
                      <a:pt x="8552" y="16541"/>
                      <a:pt x="8552" y="16541"/>
                      <a:pt x="8552" y="16541"/>
                    </a:cubicBezTo>
                    <a:cubicBezTo>
                      <a:pt x="8552" y="16541"/>
                      <a:pt x="8552" y="16541"/>
                      <a:pt x="8552" y="16541"/>
                    </a:cubicBezTo>
                    <a:cubicBezTo>
                      <a:pt x="8552" y="16541"/>
                      <a:pt x="8552" y="16541"/>
                      <a:pt x="8552" y="16541"/>
                    </a:cubicBezTo>
                    <a:cubicBezTo>
                      <a:pt x="8552" y="16541"/>
                      <a:pt x="8552" y="16541"/>
                      <a:pt x="8552" y="16541"/>
                    </a:cubicBezTo>
                    <a:cubicBezTo>
                      <a:pt x="8552" y="16541"/>
                      <a:pt x="8552" y="16541"/>
                      <a:pt x="8552" y="16541"/>
                    </a:cubicBezTo>
                    <a:cubicBezTo>
                      <a:pt x="8552" y="16541"/>
                      <a:pt x="8552" y="16541"/>
                      <a:pt x="8552" y="16541"/>
                    </a:cubicBezTo>
                    <a:cubicBezTo>
                      <a:pt x="8552" y="16541"/>
                      <a:pt x="8552" y="16541"/>
                      <a:pt x="8552" y="16541"/>
                    </a:cubicBezTo>
                    <a:cubicBezTo>
                      <a:pt x="8552" y="16541"/>
                      <a:pt x="8552" y="16541"/>
                      <a:pt x="8552" y="16541"/>
                    </a:cubicBezTo>
                    <a:cubicBezTo>
                      <a:pt x="8552" y="16541"/>
                      <a:pt x="8552" y="16541"/>
                      <a:pt x="8552" y="16541"/>
                    </a:cubicBezTo>
                    <a:cubicBezTo>
                      <a:pt x="8552" y="16541"/>
                      <a:pt x="8552" y="16541"/>
                      <a:pt x="8552" y="16541"/>
                    </a:cubicBezTo>
                    <a:cubicBezTo>
                      <a:pt x="8512" y="16285"/>
                      <a:pt x="8512" y="16285"/>
                      <a:pt x="8512" y="16285"/>
                    </a:cubicBezTo>
                    <a:cubicBezTo>
                      <a:pt x="8271" y="16143"/>
                      <a:pt x="8271" y="16143"/>
                      <a:pt x="8271" y="16143"/>
                    </a:cubicBezTo>
                    <a:cubicBezTo>
                      <a:pt x="7990" y="16001"/>
                      <a:pt x="7990" y="16001"/>
                      <a:pt x="7990" y="16001"/>
                    </a:cubicBezTo>
                    <a:cubicBezTo>
                      <a:pt x="7869" y="15774"/>
                      <a:pt x="7869" y="15774"/>
                      <a:pt x="7869" y="15774"/>
                    </a:cubicBezTo>
                    <a:cubicBezTo>
                      <a:pt x="7829" y="14893"/>
                      <a:pt x="7829" y="14893"/>
                      <a:pt x="7829" y="14893"/>
                    </a:cubicBezTo>
                    <a:cubicBezTo>
                      <a:pt x="7829" y="14893"/>
                      <a:pt x="7548" y="14523"/>
                      <a:pt x="7548" y="14495"/>
                    </a:cubicBezTo>
                    <a:cubicBezTo>
                      <a:pt x="7508" y="14438"/>
                      <a:pt x="7508" y="14381"/>
                      <a:pt x="7588" y="14324"/>
                    </a:cubicBezTo>
                    <a:cubicBezTo>
                      <a:pt x="7628" y="14296"/>
                      <a:pt x="7588" y="14239"/>
                      <a:pt x="7588" y="14239"/>
                    </a:cubicBezTo>
                    <a:cubicBezTo>
                      <a:pt x="7548" y="14040"/>
                      <a:pt x="7548" y="14040"/>
                      <a:pt x="7548" y="14040"/>
                    </a:cubicBezTo>
                    <a:cubicBezTo>
                      <a:pt x="7628" y="13955"/>
                      <a:pt x="7628" y="13955"/>
                      <a:pt x="7628" y="13955"/>
                    </a:cubicBezTo>
                    <a:cubicBezTo>
                      <a:pt x="7628" y="13784"/>
                      <a:pt x="7628" y="13784"/>
                      <a:pt x="7628" y="13784"/>
                    </a:cubicBezTo>
                    <a:cubicBezTo>
                      <a:pt x="7468" y="13557"/>
                      <a:pt x="7468" y="13557"/>
                      <a:pt x="7468" y="13557"/>
                    </a:cubicBezTo>
                    <a:cubicBezTo>
                      <a:pt x="7468" y="13557"/>
                      <a:pt x="7468" y="13386"/>
                      <a:pt x="7468" y="13358"/>
                    </a:cubicBezTo>
                    <a:cubicBezTo>
                      <a:pt x="7468" y="13301"/>
                      <a:pt x="7588" y="13187"/>
                      <a:pt x="7588" y="13187"/>
                    </a:cubicBezTo>
                    <a:cubicBezTo>
                      <a:pt x="7628" y="12988"/>
                      <a:pt x="7628" y="12988"/>
                      <a:pt x="7628" y="12988"/>
                    </a:cubicBezTo>
                    <a:cubicBezTo>
                      <a:pt x="7709" y="12704"/>
                      <a:pt x="7709" y="12704"/>
                      <a:pt x="7709" y="12704"/>
                    </a:cubicBezTo>
                    <a:cubicBezTo>
                      <a:pt x="8231" y="12221"/>
                      <a:pt x="8231" y="12221"/>
                      <a:pt x="8231" y="12221"/>
                    </a:cubicBezTo>
                    <a:cubicBezTo>
                      <a:pt x="8351" y="12221"/>
                      <a:pt x="8351" y="12221"/>
                      <a:pt x="8351" y="12221"/>
                    </a:cubicBezTo>
                    <a:cubicBezTo>
                      <a:pt x="9194" y="12193"/>
                      <a:pt x="9194" y="12193"/>
                      <a:pt x="9194" y="12193"/>
                    </a:cubicBezTo>
                    <a:cubicBezTo>
                      <a:pt x="9234" y="12136"/>
                      <a:pt x="9234" y="12136"/>
                      <a:pt x="9234" y="12136"/>
                    </a:cubicBezTo>
                    <a:cubicBezTo>
                      <a:pt x="9274" y="12107"/>
                      <a:pt x="9274" y="12107"/>
                      <a:pt x="9274" y="12107"/>
                    </a:cubicBezTo>
                    <a:cubicBezTo>
                      <a:pt x="9355" y="11937"/>
                      <a:pt x="9355" y="11937"/>
                      <a:pt x="9355" y="11937"/>
                    </a:cubicBezTo>
                    <a:cubicBezTo>
                      <a:pt x="9315" y="11482"/>
                      <a:pt x="9315" y="11482"/>
                      <a:pt x="9315" y="11482"/>
                    </a:cubicBezTo>
                    <a:cubicBezTo>
                      <a:pt x="8953" y="11425"/>
                      <a:pt x="8953" y="11425"/>
                      <a:pt x="8953" y="11425"/>
                    </a:cubicBezTo>
                    <a:cubicBezTo>
                      <a:pt x="8873" y="11283"/>
                      <a:pt x="8873" y="11283"/>
                      <a:pt x="8873" y="11283"/>
                    </a:cubicBezTo>
                    <a:cubicBezTo>
                      <a:pt x="9475" y="10544"/>
                      <a:pt x="9475" y="10544"/>
                      <a:pt x="9475" y="10544"/>
                    </a:cubicBezTo>
                    <a:cubicBezTo>
                      <a:pt x="9435" y="10374"/>
                      <a:pt x="9435" y="10374"/>
                      <a:pt x="9435" y="10374"/>
                    </a:cubicBezTo>
                    <a:cubicBezTo>
                      <a:pt x="9596" y="10288"/>
                      <a:pt x="9596" y="10288"/>
                      <a:pt x="9596" y="10288"/>
                    </a:cubicBezTo>
                    <a:cubicBezTo>
                      <a:pt x="9596" y="10288"/>
                      <a:pt x="9556" y="10175"/>
                      <a:pt x="9515" y="10118"/>
                    </a:cubicBezTo>
                    <a:cubicBezTo>
                      <a:pt x="9475" y="10089"/>
                      <a:pt x="9556" y="9919"/>
                      <a:pt x="9556" y="9919"/>
                    </a:cubicBezTo>
                    <a:cubicBezTo>
                      <a:pt x="9596" y="9720"/>
                      <a:pt x="9596" y="9720"/>
                      <a:pt x="9596" y="9720"/>
                    </a:cubicBezTo>
                    <a:cubicBezTo>
                      <a:pt x="9676" y="9493"/>
                      <a:pt x="9676" y="9493"/>
                      <a:pt x="9676" y="9493"/>
                    </a:cubicBezTo>
                    <a:cubicBezTo>
                      <a:pt x="9475" y="9009"/>
                      <a:pt x="9475" y="9009"/>
                      <a:pt x="9475" y="9009"/>
                    </a:cubicBezTo>
                    <a:cubicBezTo>
                      <a:pt x="9596" y="8924"/>
                      <a:pt x="9596" y="8924"/>
                      <a:pt x="9596" y="8924"/>
                    </a:cubicBezTo>
                    <a:cubicBezTo>
                      <a:pt x="9756" y="8924"/>
                      <a:pt x="9756" y="8924"/>
                      <a:pt x="9756" y="8924"/>
                    </a:cubicBezTo>
                    <a:cubicBezTo>
                      <a:pt x="9796" y="8924"/>
                      <a:pt x="9877" y="8896"/>
                      <a:pt x="9957" y="8896"/>
                    </a:cubicBezTo>
                    <a:cubicBezTo>
                      <a:pt x="10037" y="8867"/>
                      <a:pt x="10077" y="8839"/>
                      <a:pt x="10198" y="8754"/>
                    </a:cubicBezTo>
                    <a:cubicBezTo>
                      <a:pt x="10238" y="8697"/>
                      <a:pt x="10238" y="8697"/>
                      <a:pt x="10238" y="8697"/>
                    </a:cubicBezTo>
                    <a:cubicBezTo>
                      <a:pt x="10278" y="8555"/>
                      <a:pt x="10278" y="8555"/>
                      <a:pt x="10278" y="8555"/>
                    </a:cubicBezTo>
                    <a:cubicBezTo>
                      <a:pt x="10278" y="8299"/>
                      <a:pt x="10278" y="8299"/>
                      <a:pt x="10278" y="8299"/>
                    </a:cubicBezTo>
                    <a:cubicBezTo>
                      <a:pt x="10479" y="7929"/>
                      <a:pt x="10479" y="7929"/>
                      <a:pt x="10479" y="7929"/>
                    </a:cubicBezTo>
                    <a:cubicBezTo>
                      <a:pt x="10479" y="7929"/>
                      <a:pt x="10800" y="7645"/>
                      <a:pt x="10840" y="7588"/>
                    </a:cubicBezTo>
                    <a:cubicBezTo>
                      <a:pt x="10880" y="7532"/>
                      <a:pt x="11001" y="7333"/>
                      <a:pt x="11001" y="7333"/>
                    </a:cubicBezTo>
                    <a:cubicBezTo>
                      <a:pt x="11001" y="7333"/>
                      <a:pt x="10921" y="7105"/>
                      <a:pt x="10880" y="7048"/>
                    </a:cubicBezTo>
                    <a:cubicBezTo>
                      <a:pt x="10800" y="7020"/>
                      <a:pt x="10680" y="6849"/>
                      <a:pt x="10680" y="6849"/>
                    </a:cubicBezTo>
                    <a:cubicBezTo>
                      <a:pt x="10680" y="6707"/>
                      <a:pt x="10680" y="6707"/>
                      <a:pt x="10680" y="6707"/>
                    </a:cubicBezTo>
                    <a:cubicBezTo>
                      <a:pt x="10921" y="6594"/>
                      <a:pt x="10921" y="6594"/>
                      <a:pt x="10921" y="6594"/>
                    </a:cubicBezTo>
                    <a:cubicBezTo>
                      <a:pt x="11001" y="6480"/>
                      <a:pt x="11001" y="6480"/>
                      <a:pt x="11001" y="6480"/>
                    </a:cubicBezTo>
                    <a:cubicBezTo>
                      <a:pt x="11001" y="6480"/>
                      <a:pt x="11001" y="6281"/>
                      <a:pt x="11001" y="6253"/>
                    </a:cubicBezTo>
                    <a:cubicBezTo>
                      <a:pt x="11001" y="6253"/>
                      <a:pt x="11001" y="6253"/>
                      <a:pt x="11001" y="6253"/>
                    </a:cubicBezTo>
                    <a:cubicBezTo>
                      <a:pt x="11001" y="6253"/>
                      <a:pt x="11001" y="6253"/>
                      <a:pt x="11001" y="6253"/>
                    </a:cubicBezTo>
                    <a:cubicBezTo>
                      <a:pt x="11001" y="6253"/>
                      <a:pt x="11001" y="6253"/>
                      <a:pt x="11001" y="6253"/>
                    </a:cubicBezTo>
                    <a:cubicBezTo>
                      <a:pt x="11001" y="6253"/>
                      <a:pt x="11001" y="6253"/>
                      <a:pt x="11001" y="6253"/>
                    </a:cubicBezTo>
                    <a:cubicBezTo>
                      <a:pt x="11001" y="6253"/>
                      <a:pt x="11001" y="6253"/>
                      <a:pt x="11001" y="6253"/>
                    </a:cubicBezTo>
                    <a:cubicBezTo>
                      <a:pt x="11001" y="6253"/>
                      <a:pt x="11001" y="6253"/>
                      <a:pt x="11001" y="6253"/>
                    </a:cubicBezTo>
                    <a:cubicBezTo>
                      <a:pt x="11001" y="6253"/>
                      <a:pt x="11001" y="6253"/>
                      <a:pt x="11001" y="6253"/>
                    </a:cubicBezTo>
                    <a:cubicBezTo>
                      <a:pt x="11001" y="6253"/>
                      <a:pt x="11001" y="6253"/>
                      <a:pt x="11001" y="6253"/>
                    </a:cubicBezTo>
                    <a:cubicBezTo>
                      <a:pt x="11001" y="6253"/>
                      <a:pt x="11001" y="6253"/>
                      <a:pt x="11001" y="6253"/>
                    </a:cubicBezTo>
                    <a:cubicBezTo>
                      <a:pt x="11001" y="6253"/>
                      <a:pt x="11001" y="6253"/>
                      <a:pt x="11001" y="6253"/>
                    </a:cubicBezTo>
                    <a:cubicBezTo>
                      <a:pt x="11001" y="6253"/>
                      <a:pt x="11001" y="6253"/>
                      <a:pt x="11001" y="6253"/>
                    </a:cubicBezTo>
                    <a:cubicBezTo>
                      <a:pt x="11001" y="6253"/>
                      <a:pt x="11001" y="6253"/>
                      <a:pt x="11001" y="6253"/>
                    </a:cubicBezTo>
                    <a:cubicBezTo>
                      <a:pt x="11001" y="6253"/>
                      <a:pt x="11001" y="6253"/>
                      <a:pt x="11001" y="6253"/>
                    </a:cubicBezTo>
                    <a:cubicBezTo>
                      <a:pt x="11001" y="6253"/>
                      <a:pt x="11001" y="6253"/>
                      <a:pt x="11001" y="6253"/>
                    </a:cubicBezTo>
                    <a:cubicBezTo>
                      <a:pt x="11001" y="6253"/>
                      <a:pt x="11001" y="6253"/>
                      <a:pt x="11001" y="6253"/>
                    </a:cubicBezTo>
                    <a:cubicBezTo>
                      <a:pt x="11001" y="6224"/>
                      <a:pt x="11001" y="6224"/>
                      <a:pt x="11001" y="6224"/>
                    </a:cubicBezTo>
                    <a:cubicBezTo>
                      <a:pt x="11001" y="6224"/>
                      <a:pt x="11001" y="6224"/>
                      <a:pt x="11001" y="6224"/>
                    </a:cubicBezTo>
                    <a:cubicBezTo>
                      <a:pt x="11001" y="6224"/>
                      <a:pt x="11001" y="6224"/>
                      <a:pt x="11001" y="6224"/>
                    </a:cubicBezTo>
                    <a:cubicBezTo>
                      <a:pt x="11001" y="6224"/>
                      <a:pt x="11001" y="6224"/>
                      <a:pt x="11001" y="6224"/>
                    </a:cubicBezTo>
                    <a:cubicBezTo>
                      <a:pt x="11001" y="6224"/>
                      <a:pt x="11001" y="6224"/>
                      <a:pt x="11001" y="6224"/>
                    </a:cubicBezTo>
                    <a:cubicBezTo>
                      <a:pt x="11001" y="6224"/>
                      <a:pt x="11001" y="6224"/>
                      <a:pt x="11001" y="6224"/>
                    </a:cubicBezTo>
                    <a:cubicBezTo>
                      <a:pt x="11001" y="6224"/>
                      <a:pt x="11001" y="6224"/>
                      <a:pt x="11001" y="6224"/>
                    </a:cubicBezTo>
                    <a:cubicBezTo>
                      <a:pt x="11001" y="6224"/>
                      <a:pt x="11001" y="6224"/>
                      <a:pt x="11001" y="6224"/>
                    </a:cubicBezTo>
                    <a:cubicBezTo>
                      <a:pt x="11001" y="6224"/>
                      <a:pt x="11001" y="6224"/>
                      <a:pt x="11001" y="6224"/>
                    </a:cubicBezTo>
                    <a:cubicBezTo>
                      <a:pt x="11001" y="6196"/>
                      <a:pt x="11001" y="6196"/>
                      <a:pt x="11001" y="6196"/>
                    </a:cubicBezTo>
                    <a:cubicBezTo>
                      <a:pt x="11001" y="6196"/>
                      <a:pt x="11001" y="6196"/>
                      <a:pt x="11001" y="6196"/>
                    </a:cubicBezTo>
                    <a:cubicBezTo>
                      <a:pt x="11001" y="6196"/>
                      <a:pt x="11001" y="6196"/>
                      <a:pt x="11001" y="6196"/>
                    </a:cubicBezTo>
                    <a:cubicBezTo>
                      <a:pt x="11001" y="6196"/>
                      <a:pt x="11001" y="6196"/>
                      <a:pt x="11001" y="6196"/>
                    </a:cubicBezTo>
                    <a:cubicBezTo>
                      <a:pt x="11041" y="6196"/>
                      <a:pt x="11041" y="6196"/>
                      <a:pt x="11041" y="6196"/>
                    </a:cubicBezTo>
                    <a:cubicBezTo>
                      <a:pt x="11041" y="6196"/>
                      <a:pt x="11041" y="6196"/>
                      <a:pt x="11041" y="6196"/>
                    </a:cubicBezTo>
                    <a:cubicBezTo>
                      <a:pt x="11041" y="6196"/>
                      <a:pt x="11041" y="6196"/>
                      <a:pt x="11041" y="6196"/>
                    </a:cubicBezTo>
                    <a:cubicBezTo>
                      <a:pt x="11041" y="6196"/>
                      <a:pt x="11041" y="6196"/>
                      <a:pt x="11041" y="6196"/>
                    </a:cubicBezTo>
                    <a:cubicBezTo>
                      <a:pt x="11041" y="6196"/>
                      <a:pt x="11041" y="6196"/>
                      <a:pt x="11041" y="6196"/>
                    </a:cubicBezTo>
                    <a:cubicBezTo>
                      <a:pt x="11041" y="6167"/>
                      <a:pt x="11041" y="6167"/>
                      <a:pt x="11041" y="6167"/>
                    </a:cubicBezTo>
                    <a:cubicBezTo>
                      <a:pt x="11041" y="6167"/>
                      <a:pt x="11041" y="6167"/>
                      <a:pt x="11041" y="6167"/>
                    </a:cubicBezTo>
                    <a:cubicBezTo>
                      <a:pt x="11041" y="6167"/>
                      <a:pt x="11041" y="6167"/>
                      <a:pt x="11041" y="6167"/>
                    </a:cubicBezTo>
                    <a:cubicBezTo>
                      <a:pt x="11041" y="6167"/>
                      <a:pt x="11041" y="6167"/>
                      <a:pt x="11041" y="6167"/>
                    </a:cubicBezTo>
                    <a:cubicBezTo>
                      <a:pt x="11041" y="6167"/>
                      <a:pt x="11041" y="6167"/>
                      <a:pt x="11041" y="6167"/>
                    </a:cubicBezTo>
                    <a:cubicBezTo>
                      <a:pt x="11041" y="6167"/>
                      <a:pt x="11041" y="6167"/>
                      <a:pt x="11041" y="6167"/>
                    </a:cubicBezTo>
                    <a:cubicBezTo>
                      <a:pt x="11041" y="6167"/>
                      <a:pt x="11041" y="6167"/>
                      <a:pt x="11041" y="6167"/>
                    </a:cubicBezTo>
                    <a:cubicBezTo>
                      <a:pt x="11041" y="6167"/>
                      <a:pt x="11041" y="6167"/>
                      <a:pt x="11041" y="6167"/>
                    </a:cubicBezTo>
                    <a:cubicBezTo>
                      <a:pt x="11041" y="6139"/>
                      <a:pt x="11041" y="6139"/>
                      <a:pt x="11041" y="6139"/>
                    </a:cubicBezTo>
                    <a:cubicBezTo>
                      <a:pt x="11041" y="6139"/>
                      <a:pt x="11041" y="6139"/>
                      <a:pt x="11041" y="6139"/>
                    </a:cubicBezTo>
                    <a:cubicBezTo>
                      <a:pt x="11041" y="6139"/>
                      <a:pt x="11041" y="6139"/>
                      <a:pt x="11041" y="6139"/>
                    </a:cubicBezTo>
                    <a:cubicBezTo>
                      <a:pt x="11041" y="6139"/>
                      <a:pt x="11041" y="6139"/>
                      <a:pt x="11041" y="6139"/>
                    </a:cubicBezTo>
                    <a:cubicBezTo>
                      <a:pt x="11041" y="6139"/>
                      <a:pt x="11041" y="6139"/>
                      <a:pt x="11041" y="6139"/>
                    </a:cubicBezTo>
                    <a:cubicBezTo>
                      <a:pt x="11041" y="6139"/>
                      <a:pt x="11041" y="6139"/>
                      <a:pt x="11041" y="6139"/>
                    </a:cubicBezTo>
                    <a:cubicBezTo>
                      <a:pt x="11041" y="6139"/>
                      <a:pt x="11041" y="6139"/>
                      <a:pt x="11041" y="6139"/>
                    </a:cubicBezTo>
                    <a:cubicBezTo>
                      <a:pt x="11081" y="6139"/>
                      <a:pt x="11081" y="6139"/>
                      <a:pt x="11081" y="6139"/>
                    </a:cubicBezTo>
                    <a:cubicBezTo>
                      <a:pt x="11081" y="6139"/>
                      <a:pt x="11081" y="6139"/>
                      <a:pt x="11081" y="6139"/>
                    </a:cubicBezTo>
                    <a:cubicBezTo>
                      <a:pt x="11081" y="6111"/>
                      <a:pt x="11081" y="6111"/>
                      <a:pt x="11081" y="6111"/>
                    </a:cubicBezTo>
                    <a:cubicBezTo>
                      <a:pt x="11081" y="6111"/>
                      <a:pt x="11081" y="6111"/>
                      <a:pt x="11081" y="6111"/>
                    </a:cubicBezTo>
                    <a:cubicBezTo>
                      <a:pt x="11081" y="6111"/>
                      <a:pt x="11081" y="6111"/>
                      <a:pt x="11081" y="6111"/>
                    </a:cubicBezTo>
                    <a:cubicBezTo>
                      <a:pt x="11081" y="6111"/>
                      <a:pt x="11081" y="6111"/>
                      <a:pt x="11081" y="6111"/>
                    </a:cubicBezTo>
                    <a:cubicBezTo>
                      <a:pt x="11081" y="6111"/>
                      <a:pt x="11081" y="6111"/>
                      <a:pt x="11081" y="6111"/>
                    </a:cubicBezTo>
                    <a:cubicBezTo>
                      <a:pt x="11081" y="6111"/>
                      <a:pt x="11081" y="6111"/>
                      <a:pt x="11081" y="6111"/>
                    </a:cubicBezTo>
                    <a:cubicBezTo>
                      <a:pt x="11081" y="6111"/>
                      <a:pt x="11081" y="6111"/>
                      <a:pt x="11081" y="6111"/>
                    </a:cubicBezTo>
                    <a:cubicBezTo>
                      <a:pt x="11081" y="6111"/>
                      <a:pt x="11081" y="6111"/>
                      <a:pt x="11081" y="6111"/>
                    </a:cubicBezTo>
                    <a:cubicBezTo>
                      <a:pt x="11081" y="6111"/>
                      <a:pt x="11081" y="6111"/>
                      <a:pt x="11081" y="6111"/>
                    </a:cubicBezTo>
                    <a:cubicBezTo>
                      <a:pt x="11081" y="6111"/>
                      <a:pt x="11081" y="6111"/>
                      <a:pt x="11081" y="6111"/>
                    </a:cubicBezTo>
                    <a:cubicBezTo>
                      <a:pt x="11081" y="6111"/>
                      <a:pt x="11081" y="6111"/>
                      <a:pt x="11081" y="6111"/>
                    </a:cubicBezTo>
                    <a:cubicBezTo>
                      <a:pt x="11081" y="6111"/>
                      <a:pt x="11081" y="6111"/>
                      <a:pt x="11081" y="6111"/>
                    </a:cubicBezTo>
                    <a:cubicBezTo>
                      <a:pt x="11081" y="6111"/>
                      <a:pt x="11081" y="6111"/>
                      <a:pt x="11081" y="6111"/>
                    </a:cubicBezTo>
                    <a:cubicBezTo>
                      <a:pt x="11081" y="6111"/>
                      <a:pt x="11081" y="6111"/>
                      <a:pt x="11081" y="6111"/>
                    </a:cubicBezTo>
                    <a:cubicBezTo>
                      <a:pt x="11081" y="6054"/>
                      <a:pt x="11242" y="5940"/>
                      <a:pt x="11242" y="5940"/>
                    </a:cubicBezTo>
                    <a:cubicBezTo>
                      <a:pt x="11402" y="5713"/>
                      <a:pt x="11402" y="5713"/>
                      <a:pt x="11402" y="5713"/>
                    </a:cubicBezTo>
                    <a:cubicBezTo>
                      <a:pt x="11804" y="5855"/>
                      <a:pt x="11804" y="5855"/>
                      <a:pt x="11804" y="5855"/>
                    </a:cubicBezTo>
                    <a:cubicBezTo>
                      <a:pt x="12005" y="5855"/>
                      <a:pt x="12005" y="5855"/>
                      <a:pt x="12005" y="5855"/>
                    </a:cubicBezTo>
                    <a:cubicBezTo>
                      <a:pt x="12085" y="5741"/>
                      <a:pt x="12085" y="5741"/>
                      <a:pt x="12085" y="5741"/>
                    </a:cubicBezTo>
                    <a:cubicBezTo>
                      <a:pt x="12045" y="5656"/>
                      <a:pt x="12005" y="5059"/>
                      <a:pt x="12125" y="4945"/>
                    </a:cubicBezTo>
                    <a:cubicBezTo>
                      <a:pt x="12125" y="4945"/>
                      <a:pt x="12687" y="4974"/>
                      <a:pt x="12767" y="4945"/>
                    </a:cubicBezTo>
                    <a:cubicBezTo>
                      <a:pt x="12808" y="4945"/>
                      <a:pt x="13008" y="5002"/>
                      <a:pt x="13048" y="5031"/>
                    </a:cubicBezTo>
                    <a:cubicBezTo>
                      <a:pt x="13048" y="5031"/>
                      <a:pt x="13048" y="5031"/>
                      <a:pt x="13048" y="5031"/>
                    </a:cubicBezTo>
                    <a:cubicBezTo>
                      <a:pt x="13048" y="5031"/>
                      <a:pt x="13048" y="5031"/>
                      <a:pt x="13048" y="5031"/>
                    </a:cubicBezTo>
                    <a:cubicBezTo>
                      <a:pt x="13089" y="5059"/>
                      <a:pt x="13129" y="5059"/>
                      <a:pt x="13169" y="5059"/>
                    </a:cubicBezTo>
                    <a:cubicBezTo>
                      <a:pt x="13249" y="5087"/>
                      <a:pt x="13330" y="5087"/>
                      <a:pt x="13330" y="5087"/>
                    </a:cubicBezTo>
                    <a:cubicBezTo>
                      <a:pt x="13570" y="5059"/>
                      <a:pt x="13570" y="5059"/>
                      <a:pt x="13570" y="5059"/>
                    </a:cubicBezTo>
                    <a:cubicBezTo>
                      <a:pt x="13731" y="4917"/>
                      <a:pt x="13731" y="4917"/>
                      <a:pt x="13731" y="4917"/>
                    </a:cubicBezTo>
                    <a:cubicBezTo>
                      <a:pt x="13570" y="4803"/>
                      <a:pt x="13570" y="4803"/>
                      <a:pt x="13570" y="4803"/>
                    </a:cubicBezTo>
                    <a:cubicBezTo>
                      <a:pt x="13731" y="4661"/>
                      <a:pt x="13731" y="4462"/>
                      <a:pt x="13691" y="4434"/>
                    </a:cubicBezTo>
                    <a:cubicBezTo>
                      <a:pt x="13651" y="4377"/>
                      <a:pt x="13570" y="4121"/>
                      <a:pt x="13530" y="4093"/>
                    </a:cubicBezTo>
                    <a:cubicBezTo>
                      <a:pt x="13530" y="4064"/>
                      <a:pt x="13611" y="4036"/>
                      <a:pt x="13611" y="4036"/>
                    </a:cubicBezTo>
                    <a:cubicBezTo>
                      <a:pt x="13691" y="4036"/>
                      <a:pt x="13691" y="4036"/>
                      <a:pt x="13691" y="4036"/>
                    </a:cubicBezTo>
                    <a:cubicBezTo>
                      <a:pt x="13691" y="4036"/>
                      <a:pt x="13731" y="4007"/>
                      <a:pt x="13771" y="4007"/>
                    </a:cubicBezTo>
                    <a:cubicBezTo>
                      <a:pt x="13972" y="3894"/>
                      <a:pt x="13972" y="3894"/>
                      <a:pt x="13972" y="3894"/>
                    </a:cubicBezTo>
                    <a:cubicBezTo>
                      <a:pt x="14173" y="3922"/>
                      <a:pt x="14173" y="3922"/>
                      <a:pt x="14173" y="3922"/>
                    </a:cubicBezTo>
                    <a:cubicBezTo>
                      <a:pt x="14173" y="3922"/>
                      <a:pt x="14173" y="3894"/>
                      <a:pt x="14213" y="3894"/>
                    </a:cubicBezTo>
                    <a:cubicBezTo>
                      <a:pt x="14253" y="3894"/>
                      <a:pt x="14253" y="3865"/>
                      <a:pt x="14253" y="3865"/>
                    </a:cubicBezTo>
                    <a:cubicBezTo>
                      <a:pt x="14253" y="3865"/>
                      <a:pt x="14132" y="3695"/>
                      <a:pt x="14213" y="3609"/>
                    </a:cubicBezTo>
                    <a:cubicBezTo>
                      <a:pt x="14253" y="3553"/>
                      <a:pt x="14293" y="3553"/>
                      <a:pt x="14373" y="3553"/>
                    </a:cubicBezTo>
                    <a:cubicBezTo>
                      <a:pt x="14373" y="3553"/>
                      <a:pt x="14373" y="3553"/>
                      <a:pt x="14373" y="3553"/>
                    </a:cubicBezTo>
                    <a:cubicBezTo>
                      <a:pt x="14373" y="3553"/>
                      <a:pt x="14373" y="3553"/>
                      <a:pt x="14373" y="3553"/>
                    </a:cubicBezTo>
                    <a:cubicBezTo>
                      <a:pt x="14373" y="3553"/>
                      <a:pt x="14373" y="3553"/>
                      <a:pt x="14373" y="3553"/>
                    </a:cubicBezTo>
                    <a:cubicBezTo>
                      <a:pt x="14373" y="3553"/>
                      <a:pt x="14373" y="3553"/>
                      <a:pt x="14373" y="3553"/>
                    </a:cubicBezTo>
                    <a:cubicBezTo>
                      <a:pt x="14373" y="3553"/>
                      <a:pt x="14373" y="3553"/>
                      <a:pt x="14373" y="3553"/>
                    </a:cubicBezTo>
                    <a:cubicBezTo>
                      <a:pt x="14373" y="3553"/>
                      <a:pt x="14373" y="3553"/>
                      <a:pt x="14373" y="3553"/>
                    </a:cubicBezTo>
                    <a:cubicBezTo>
                      <a:pt x="14414" y="3553"/>
                      <a:pt x="14414" y="3553"/>
                      <a:pt x="14414" y="3553"/>
                    </a:cubicBezTo>
                    <a:cubicBezTo>
                      <a:pt x="14414" y="3553"/>
                      <a:pt x="14414" y="3553"/>
                      <a:pt x="14414" y="3553"/>
                    </a:cubicBezTo>
                    <a:cubicBezTo>
                      <a:pt x="14414" y="3553"/>
                      <a:pt x="14414" y="3553"/>
                      <a:pt x="14414" y="3553"/>
                    </a:cubicBezTo>
                    <a:cubicBezTo>
                      <a:pt x="14414" y="3553"/>
                      <a:pt x="14414" y="3553"/>
                      <a:pt x="14414" y="3553"/>
                    </a:cubicBezTo>
                    <a:cubicBezTo>
                      <a:pt x="14414" y="3553"/>
                      <a:pt x="14414" y="3553"/>
                      <a:pt x="14414" y="3553"/>
                    </a:cubicBezTo>
                    <a:cubicBezTo>
                      <a:pt x="14414" y="3553"/>
                      <a:pt x="14414" y="3553"/>
                      <a:pt x="14414" y="3553"/>
                    </a:cubicBezTo>
                    <a:cubicBezTo>
                      <a:pt x="14414" y="3553"/>
                      <a:pt x="14414" y="3553"/>
                      <a:pt x="14414" y="3553"/>
                    </a:cubicBezTo>
                    <a:cubicBezTo>
                      <a:pt x="14414" y="3553"/>
                      <a:pt x="14414" y="3553"/>
                      <a:pt x="14414" y="3553"/>
                    </a:cubicBezTo>
                    <a:cubicBezTo>
                      <a:pt x="14454" y="3553"/>
                      <a:pt x="14454" y="3553"/>
                      <a:pt x="14454" y="3553"/>
                    </a:cubicBezTo>
                    <a:cubicBezTo>
                      <a:pt x="14454" y="3553"/>
                      <a:pt x="14454" y="3553"/>
                      <a:pt x="14454" y="3553"/>
                    </a:cubicBezTo>
                    <a:cubicBezTo>
                      <a:pt x="14454" y="3553"/>
                      <a:pt x="14454" y="3553"/>
                      <a:pt x="14454" y="3553"/>
                    </a:cubicBezTo>
                    <a:cubicBezTo>
                      <a:pt x="14454" y="3553"/>
                      <a:pt x="14454" y="3553"/>
                      <a:pt x="14454" y="3553"/>
                    </a:cubicBezTo>
                    <a:cubicBezTo>
                      <a:pt x="14454" y="3553"/>
                      <a:pt x="14454" y="3553"/>
                      <a:pt x="14454" y="3553"/>
                    </a:cubicBezTo>
                    <a:cubicBezTo>
                      <a:pt x="14454" y="3553"/>
                      <a:pt x="14454" y="3553"/>
                      <a:pt x="14454" y="3553"/>
                    </a:cubicBezTo>
                    <a:cubicBezTo>
                      <a:pt x="14454" y="3553"/>
                      <a:pt x="14454" y="3553"/>
                      <a:pt x="14454" y="3553"/>
                    </a:cubicBezTo>
                    <a:cubicBezTo>
                      <a:pt x="14454" y="3553"/>
                      <a:pt x="14454" y="3553"/>
                      <a:pt x="14454" y="3553"/>
                    </a:cubicBezTo>
                    <a:cubicBezTo>
                      <a:pt x="14454" y="3553"/>
                      <a:pt x="14454" y="3553"/>
                      <a:pt x="14454" y="3553"/>
                    </a:cubicBezTo>
                    <a:cubicBezTo>
                      <a:pt x="14454" y="3553"/>
                      <a:pt x="14454" y="3553"/>
                      <a:pt x="14454" y="3553"/>
                    </a:cubicBezTo>
                    <a:cubicBezTo>
                      <a:pt x="14454" y="3553"/>
                      <a:pt x="14454" y="3553"/>
                      <a:pt x="14454" y="3553"/>
                    </a:cubicBezTo>
                    <a:cubicBezTo>
                      <a:pt x="14454" y="3553"/>
                      <a:pt x="14454" y="3553"/>
                      <a:pt x="14454" y="3553"/>
                    </a:cubicBezTo>
                    <a:cubicBezTo>
                      <a:pt x="14454" y="3553"/>
                      <a:pt x="14454" y="3553"/>
                      <a:pt x="14454" y="3553"/>
                    </a:cubicBezTo>
                    <a:cubicBezTo>
                      <a:pt x="14454" y="3553"/>
                      <a:pt x="14454" y="3553"/>
                      <a:pt x="14454" y="3553"/>
                    </a:cubicBezTo>
                    <a:cubicBezTo>
                      <a:pt x="14494" y="3553"/>
                      <a:pt x="14494" y="3553"/>
                      <a:pt x="14494" y="3553"/>
                    </a:cubicBezTo>
                    <a:cubicBezTo>
                      <a:pt x="14494" y="3553"/>
                      <a:pt x="14494" y="3553"/>
                      <a:pt x="14494" y="3553"/>
                    </a:cubicBezTo>
                    <a:cubicBezTo>
                      <a:pt x="14494" y="3553"/>
                      <a:pt x="14494" y="3553"/>
                      <a:pt x="14494" y="3553"/>
                    </a:cubicBezTo>
                    <a:cubicBezTo>
                      <a:pt x="14494" y="3553"/>
                      <a:pt x="14494" y="3553"/>
                      <a:pt x="14494" y="3553"/>
                    </a:cubicBezTo>
                    <a:cubicBezTo>
                      <a:pt x="14534" y="3553"/>
                      <a:pt x="14534" y="3553"/>
                      <a:pt x="14534" y="3553"/>
                    </a:cubicBezTo>
                    <a:cubicBezTo>
                      <a:pt x="14534" y="3553"/>
                      <a:pt x="14534" y="3553"/>
                      <a:pt x="14534" y="3553"/>
                    </a:cubicBezTo>
                    <a:cubicBezTo>
                      <a:pt x="14534" y="3553"/>
                      <a:pt x="14534" y="3553"/>
                      <a:pt x="14534" y="3553"/>
                    </a:cubicBezTo>
                    <a:cubicBezTo>
                      <a:pt x="14534" y="3553"/>
                      <a:pt x="14534" y="3553"/>
                      <a:pt x="14534" y="3553"/>
                    </a:cubicBezTo>
                    <a:cubicBezTo>
                      <a:pt x="14534" y="3581"/>
                      <a:pt x="14534" y="3581"/>
                      <a:pt x="14534" y="3581"/>
                    </a:cubicBezTo>
                    <a:cubicBezTo>
                      <a:pt x="14534" y="3581"/>
                      <a:pt x="14534" y="3581"/>
                      <a:pt x="14534" y="3581"/>
                    </a:cubicBezTo>
                    <a:cubicBezTo>
                      <a:pt x="14534" y="3581"/>
                      <a:pt x="14534" y="3581"/>
                      <a:pt x="14534" y="3581"/>
                    </a:cubicBezTo>
                    <a:cubicBezTo>
                      <a:pt x="14534" y="3581"/>
                      <a:pt x="14534" y="3581"/>
                      <a:pt x="14534" y="3581"/>
                    </a:cubicBezTo>
                    <a:cubicBezTo>
                      <a:pt x="14534" y="3581"/>
                      <a:pt x="14534" y="3581"/>
                      <a:pt x="14534" y="3581"/>
                    </a:cubicBezTo>
                    <a:cubicBezTo>
                      <a:pt x="14534" y="3581"/>
                      <a:pt x="14534" y="3581"/>
                      <a:pt x="14534" y="3581"/>
                    </a:cubicBezTo>
                    <a:cubicBezTo>
                      <a:pt x="14534" y="3581"/>
                      <a:pt x="14534" y="3581"/>
                      <a:pt x="14534" y="3581"/>
                    </a:cubicBezTo>
                    <a:cubicBezTo>
                      <a:pt x="14534" y="3581"/>
                      <a:pt x="14534" y="3581"/>
                      <a:pt x="14534" y="3581"/>
                    </a:cubicBezTo>
                    <a:close/>
                  </a:path>
                </a:pathLst>
              </a:custGeom>
              <a:solidFill>
                <a:srgbClr val="57565A">
                  <a:alpha val="15000"/>
                </a:srgbClr>
              </a:solidFill>
              <a:ln w="3175" cap="rnd">
                <a:solidFill>
                  <a:srgbClr val="9A999D"/>
                </a:solidFill>
                <a:prstDash val="solid"/>
                <a:round/>
              </a:ln>
              <a:effectLst/>
            </p:spPr>
            <p:txBody>
              <a:bodyPr wrap="square" lIns="35718" tIns="35718" rIns="35718" bIns="35718" numCol="1" anchor="t">
                <a:noAutofit/>
              </a:bodyPr>
              <a:lstStyle/>
              <a:p>
                <a:pPr defTabSz="857228">
                  <a:defRPr sz="1100">
                    <a:solidFill>
                      <a:srgbClr val="57565A"/>
                    </a:solidFill>
                    <a:latin typeface="Open Sans Light"/>
                    <a:ea typeface="Open Sans Light"/>
                    <a:cs typeface="Open Sans Light"/>
                    <a:sym typeface="Open Sans Light"/>
                  </a:defRPr>
                </a:pPr>
              </a:p>
            </p:txBody>
          </p:sp>
          <p:sp>
            <p:nvSpPr>
              <p:cNvPr id="1083" name="Freeform 109"/>
              <p:cNvSpPr/>
              <p:nvPr/>
            </p:nvSpPr>
            <p:spPr>
              <a:xfrm>
                <a:off x="775409" y="1344879"/>
                <a:ext cx="683720" cy="12527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19" y="19676"/>
                    </a:moveTo>
                    <a:cubicBezTo>
                      <a:pt x="5122" y="19793"/>
                      <a:pt x="5122" y="19793"/>
                      <a:pt x="5122" y="19793"/>
                    </a:cubicBezTo>
                    <a:cubicBezTo>
                      <a:pt x="5122" y="19951"/>
                      <a:pt x="5122" y="19951"/>
                      <a:pt x="5122" y="19951"/>
                    </a:cubicBezTo>
                    <a:cubicBezTo>
                      <a:pt x="4973" y="20108"/>
                      <a:pt x="4973" y="20108"/>
                      <a:pt x="4973" y="20108"/>
                    </a:cubicBezTo>
                    <a:cubicBezTo>
                      <a:pt x="4973" y="20108"/>
                      <a:pt x="4825" y="20147"/>
                      <a:pt x="4825" y="20186"/>
                    </a:cubicBezTo>
                    <a:cubicBezTo>
                      <a:pt x="4751" y="20225"/>
                      <a:pt x="4454" y="20343"/>
                      <a:pt x="4454" y="20343"/>
                    </a:cubicBezTo>
                    <a:cubicBezTo>
                      <a:pt x="4454" y="20343"/>
                      <a:pt x="4454" y="20383"/>
                      <a:pt x="4379" y="20383"/>
                    </a:cubicBezTo>
                    <a:cubicBezTo>
                      <a:pt x="4305" y="20383"/>
                      <a:pt x="3786" y="20500"/>
                      <a:pt x="3786" y="20500"/>
                    </a:cubicBezTo>
                    <a:cubicBezTo>
                      <a:pt x="3637" y="20657"/>
                      <a:pt x="3637" y="20657"/>
                      <a:pt x="3637" y="20657"/>
                    </a:cubicBezTo>
                    <a:cubicBezTo>
                      <a:pt x="3340" y="20697"/>
                      <a:pt x="3340" y="20697"/>
                      <a:pt x="3340" y="20697"/>
                    </a:cubicBezTo>
                    <a:cubicBezTo>
                      <a:pt x="3118" y="20893"/>
                      <a:pt x="3118" y="20893"/>
                      <a:pt x="3118" y="20893"/>
                    </a:cubicBezTo>
                    <a:cubicBezTo>
                      <a:pt x="2746" y="20972"/>
                      <a:pt x="2746" y="20972"/>
                      <a:pt x="2746" y="20972"/>
                    </a:cubicBezTo>
                    <a:cubicBezTo>
                      <a:pt x="2449" y="21011"/>
                      <a:pt x="2449" y="21011"/>
                      <a:pt x="2449" y="21011"/>
                    </a:cubicBezTo>
                    <a:cubicBezTo>
                      <a:pt x="2153" y="20932"/>
                      <a:pt x="2153" y="20932"/>
                      <a:pt x="2153" y="20932"/>
                    </a:cubicBezTo>
                    <a:cubicBezTo>
                      <a:pt x="1930" y="21011"/>
                      <a:pt x="1930" y="21011"/>
                      <a:pt x="1930" y="21011"/>
                    </a:cubicBezTo>
                    <a:cubicBezTo>
                      <a:pt x="1707" y="21089"/>
                      <a:pt x="1707" y="21089"/>
                      <a:pt x="1707" y="21089"/>
                    </a:cubicBezTo>
                    <a:cubicBezTo>
                      <a:pt x="1781" y="21247"/>
                      <a:pt x="1781" y="21247"/>
                      <a:pt x="1781" y="21247"/>
                    </a:cubicBezTo>
                    <a:cubicBezTo>
                      <a:pt x="2004" y="21325"/>
                      <a:pt x="2004" y="21325"/>
                      <a:pt x="2004" y="21325"/>
                    </a:cubicBezTo>
                    <a:cubicBezTo>
                      <a:pt x="2153" y="21207"/>
                      <a:pt x="2153" y="21207"/>
                      <a:pt x="2153" y="21207"/>
                    </a:cubicBezTo>
                    <a:cubicBezTo>
                      <a:pt x="2598" y="21286"/>
                      <a:pt x="2598" y="21286"/>
                      <a:pt x="2598" y="21286"/>
                    </a:cubicBezTo>
                    <a:cubicBezTo>
                      <a:pt x="2598" y="21286"/>
                      <a:pt x="2746" y="21404"/>
                      <a:pt x="2821" y="21443"/>
                    </a:cubicBezTo>
                    <a:cubicBezTo>
                      <a:pt x="2821" y="21482"/>
                      <a:pt x="2821" y="21600"/>
                      <a:pt x="2895" y="21600"/>
                    </a:cubicBezTo>
                    <a:cubicBezTo>
                      <a:pt x="2969" y="21561"/>
                      <a:pt x="3340" y="21443"/>
                      <a:pt x="3340" y="21443"/>
                    </a:cubicBezTo>
                    <a:cubicBezTo>
                      <a:pt x="3192" y="21286"/>
                      <a:pt x="3192" y="21286"/>
                      <a:pt x="3192" y="21286"/>
                    </a:cubicBezTo>
                    <a:cubicBezTo>
                      <a:pt x="3192" y="21286"/>
                      <a:pt x="3414" y="21247"/>
                      <a:pt x="3563" y="21247"/>
                    </a:cubicBezTo>
                    <a:cubicBezTo>
                      <a:pt x="3711" y="21247"/>
                      <a:pt x="3860" y="21286"/>
                      <a:pt x="3934" y="21207"/>
                    </a:cubicBezTo>
                    <a:cubicBezTo>
                      <a:pt x="3934" y="21168"/>
                      <a:pt x="4157" y="21168"/>
                      <a:pt x="4157" y="21168"/>
                    </a:cubicBezTo>
                    <a:cubicBezTo>
                      <a:pt x="4157" y="21168"/>
                      <a:pt x="4305" y="21050"/>
                      <a:pt x="4305" y="21050"/>
                    </a:cubicBezTo>
                    <a:cubicBezTo>
                      <a:pt x="4305" y="21011"/>
                      <a:pt x="4528" y="20932"/>
                      <a:pt x="4528" y="20932"/>
                    </a:cubicBezTo>
                    <a:cubicBezTo>
                      <a:pt x="4528" y="20932"/>
                      <a:pt x="5047" y="21050"/>
                      <a:pt x="5122" y="21050"/>
                    </a:cubicBezTo>
                    <a:cubicBezTo>
                      <a:pt x="5196" y="21050"/>
                      <a:pt x="5715" y="20972"/>
                      <a:pt x="5715" y="20972"/>
                    </a:cubicBezTo>
                    <a:cubicBezTo>
                      <a:pt x="5938" y="21089"/>
                      <a:pt x="5938" y="21089"/>
                      <a:pt x="5938" y="21089"/>
                    </a:cubicBezTo>
                    <a:cubicBezTo>
                      <a:pt x="5938" y="21089"/>
                      <a:pt x="5938" y="21168"/>
                      <a:pt x="6087" y="21207"/>
                    </a:cubicBezTo>
                    <a:cubicBezTo>
                      <a:pt x="6235" y="21207"/>
                      <a:pt x="6309" y="21207"/>
                      <a:pt x="6309" y="21207"/>
                    </a:cubicBezTo>
                    <a:cubicBezTo>
                      <a:pt x="6532" y="21364"/>
                      <a:pt x="6532" y="21364"/>
                      <a:pt x="6532" y="21364"/>
                    </a:cubicBezTo>
                    <a:cubicBezTo>
                      <a:pt x="6755" y="21443"/>
                      <a:pt x="6755" y="21443"/>
                      <a:pt x="6755" y="21443"/>
                    </a:cubicBezTo>
                    <a:cubicBezTo>
                      <a:pt x="6755" y="21443"/>
                      <a:pt x="6977" y="21443"/>
                      <a:pt x="6977" y="21404"/>
                    </a:cubicBezTo>
                    <a:cubicBezTo>
                      <a:pt x="6977" y="21364"/>
                      <a:pt x="7052" y="21286"/>
                      <a:pt x="7126" y="21247"/>
                    </a:cubicBezTo>
                    <a:cubicBezTo>
                      <a:pt x="7200" y="21247"/>
                      <a:pt x="7423" y="21207"/>
                      <a:pt x="7423" y="21207"/>
                    </a:cubicBezTo>
                    <a:cubicBezTo>
                      <a:pt x="7423" y="21207"/>
                      <a:pt x="7423" y="21129"/>
                      <a:pt x="7423" y="21089"/>
                    </a:cubicBezTo>
                    <a:cubicBezTo>
                      <a:pt x="7423" y="21011"/>
                      <a:pt x="7423" y="20893"/>
                      <a:pt x="7497" y="20854"/>
                    </a:cubicBezTo>
                    <a:cubicBezTo>
                      <a:pt x="7497" y="20854"/>
                      <a:pt x="7720" y="20697"/>
                      <a:pt x="7720" y="20697"/>
                    </a:cubicBezTo>
                    <a:cubicBezTo>
                      <a:pt x="8091" y="20657"/>
                      <a:pt x="8091" y="20657"/>
                      <a:pt x="8091" y="20657"/>
                    </a:cubicBezTo>
                    <a:cubicBezTo>
                      <a:pt x="8981" y="20618"/>
                      <a:pt x="8981" y="20618"/>
                      <a:pt x="8981" y="20618"/>
                    </a:cubicBezTo>
                    <a:cubicBezTo>
                      <a:pt x="9278" y="20618"/>
                      <a:pt x="9278" y="20618"/>
                      <a:pt x="9278" y="20618"/>
                    </a:cubicBezTo>
                    <a:cubicBezTo>
                      <a:pt x="9649" y="20775"/>
                      <a:pt x="9649" y="20775"/>
                      <a:pt x="9649" y="20775"/>
                    </a:cubicBezTo>
                    <a:cubicBezTo>
                      <a:pt x="10021" y="20972"/>
                      <a:pt x="10021" y="20972"/>
                      <a:pt x="10021" y="20972"/>
                    </a:cubicBezTo>
                    <a:cubicBezTo>
                      <a:pt x="10021" y="20972"/>
                      <a:pt x="10243" y="21129"/>
                      <a:pt x="10243" y="21089"/>
                    </a:cubicBezTo>
                    <a:cubicBezTo>
                      <a:pt x="10318" y="21011"/>
                      <a:pt x="10392" y="20854"/>
                      <a:pt x="10466" y="20854"/>
                    </a:cubicBezTo>
                    <a:cubicBezTo>
                      <a:pt x="10540" y="20854"/>
                      <a:pt x="10763" y="21011"/>
                      <a:pt x="10763" y="21011"/>
                    </a:cubicBezTo>
                    <a:cubicBezTo>
                      <a:pt x="11060" y="21050"/>
                      <a:pt x="11060" y="21050"/>
                      <a:pt x="11060" y="21050"/>
                    </a:cubicBezTo>
                    <a:cubicBezTo>
                      <a:pt x="11282" y="21050"/>
                      <a:pt x="11282" y="21050"/>
                      <a:pt x="11282" y="21050"/>
                    </a:cubicBezTo>
                    <a:cubicBezTo>
                      <a:pt x="11505" y="20932"/>
                      <a:pt x="11505" y="20932"/>
                      <a:pt x="11505" y="20932"/>
                    </a:cubicBezTo>
                    <a:cubicBezTo>
                      <a:pt x="11357" y="20815"/>
                      <a:pt x="11357" y="20815"/>
                      <a:pt x="11357" y="20815"/>
                    </a:cubicBezTo>
                    <a:cubicBezTo>
                      <a:pt x="11654" y="20854"/>
                      <a:pt x="11654" y="20854"/>
                      <a:pt x="11654" y="20854"/>
                    </a:cubicBezTo>
                    <a:cubicBezTo>
                      <a:pt x="12470" y="20893"/>
                      <a:pt x="12470" y="20893"/>
                      <a:pt x="12470" y="20893"/>
                    </a:cubicBezTo>
                    <a:cubicBezTo>
                      <a:pt x="12841" y="20854"/>
                      <a:pt x="12841" y="20854"/>
                      <a:pt x="12841" y="20854"/>
                    </a:cubicBezTo>
                    <a:cubicBezTo>
                      <a:pt x="13138" y="20815"/>
                      <a:pt x="13138" y="20815"/>
                      <a:pt x="13138" y="20815"/>
                    </a:cubicBezTo>
                    <a:cubicBezTo>
                      <a:pt x="13138" y="20893"/>
                      <a:pt x="13138" y="20893"/>
                      <a:pt x="13138" y="20893"/>
                    </a:cubicBezTo>
                    <a:cubicBezTo>
                      <a:pt x="12693" y="20972"/>
                      <a:pt x="12693" y="20972"/>
                      <a:pt x="12693" y="20972"/>
                    </a:cubicBezTo>
                    <a:cubicBezTo>
                      <a:pt x="12693" y="20972"/>
                      <a:pt x="12470" y="20972"/>
                      <a:pt x="12544" y="21011"/>
                    </a:cubicBezTo>
                    <a:cubicBezTo>
                      <a:pt x="12619" y="21089"/>
                      <a:pt x="12990" y="21168"/>
                      <a:pt x="12990" y="21168"/>
                    </a:cubicBezTo>
                    <a:cubicBezTo>
                      <a:pt x="12990" y="21168"/>
                      <a:pt x="12767" y="21207"/>
                      <a:pt x="13064" y="21207"/>
                    </a:cubicBezTo>
                    <a:cubicBezTo>
                      <a:pt x="13361" y="21207"/>
                      <a:pt x="13509" y="21168"/>
                      <a:pt x="13509" y="21168"/>
                    </a:cubicBezTo>
                    <a:cubicBezTo>
                      <a:pt x="13732" y="21050"/>
                      <a:pt x="13732" y="21050"/>
                      <a:pt x="13732" y="21050"/>
                    </a:cubicBezTo>
                    <a:cubicBezTo>
                      <a:pt x="13584" y="20972"/>
                      <a:pt x="13584" y="20972"/>
                      <a:pt x="13584" y="20972"/>
                    </a:cubicBezTo>
                    <a:cubicBezTo>
                      <a:pt x="13212" y="20932"/>
                      <a:pt x="13212" y="20932"/>
                      <a:pt x="13212" y="20932"/>
                    </a:cubicBezTo>
                    <a:cubicBezTo>
                      <a:pt x="13287" y="20775"/>
                      <a:pt x="13287" y="20775"/>
                      <a:pt x="13287" y="20775"/>
                    </a:cubicBezTo>
                    <a:cubicBezTo>
                      <a:pt x="13361" y="20775"/>
                      <a:pt x="13361" y="20775"/>
                      <a:pt x="13361" y="20775"/>
                    </a:cubicBezTo>
                    <a:cubicBezTo>
                      <a:pt x="13584" y="20893"/>
                      <a:pt x="13584" y="20893"/>
                      <a:pt x="13584" y="20893"/>
                    </a:cubicBezTo>
                    <a:cubicBezTo>
                      <a:pt x="13806" y="20815"/>
                      <a:pt x="13806" y="20815"/>
                      <a:pt x="13806" y="20815"/>
                    </a:cubicBezTo>
                    <a:cubicBezTo>
                      <a:pt x="14103" y="20854"/>
                      <a:pt x="14103" y="20854"/>
                      <a:pt x="14103" y="20854"/>
                    </a:cubicBezTo>
                    <a:cubicBezTo>
                      <a:pt x="14252" y="21011"/>
                      <a:pt x="14252" y="21011"/>
                      <a:pt x="14252" y="21011"/>
                    </a:cubicBezTo>
                    <a:cubicBezTo>
                      <a:pt x="14252" y="21011"/>
                      <a:pt x="14400" y="21089"/>
                      <a:pt x="14548" y="21011"/>
                    </a:cubicBezTo>
                    <a:cubicBezTo>
                      <a:pt x="14697" y="20972"/>
                      <a:pt x="14845" y="20932"/>
                      <a:pt x="14845" y="20932"/>
                    </a:cubicBezTo>
                    <a:cubicBezTo>
                      <a:pt x="15736" y="20972"/>
                      <a:pt x="15736" y="20972"/>
                      <a:pt x="15736" y="20972"/>
                    </a:cubicBezTo>
                    <a:cubicBezTo>
                      <a:pt x="15736" y="20972"/>
                      <a:pt x="16181" y="20932"/>
                      <a:pt x="16256" y="21011"/>
                    </a:cubicBezTo>
                    <a:cubicBezTo>
                      <a:pt x="16330" y="21050"/>
                      <a:pt x="16553" y="21129"/>
                      <a:pt x="16553" y="21129"/>
                    </a:cubicBezTo>
                    <a:cubicBezTo>
                      <a:pt x="16924" y="21168"/>
                      <a:pt x="16924" y="21168"/>
                      <a:pt x="16924" y="21168"/>
                    </a:cubicBezTo>
                    <a:cubicBezTo>
                      <a:pt x="17295" y="21168"/>
                      <a:pt x="17295" y="21168"/>
                      <a:pt x="17295" y="21168"/>
                    </a:cubicBezTo>
                    <a:cubicBezTo>
                      <a:pt x="17295" y="21168"/>
                      <a:pt x="17443" y="21089"/>
                      <a:pt x="17518" y="21050"/>
                    </a:cubicBezTo>
                    <a:cubicBezTo>
                      <a:pt x="17666" y="21050"/>
                      <a:pt x="17889" y="20972"/>
                      <a:pt x="17963" y="20972"/>
                    </a:cubicBezTo>
                    <a:cubicBezTo>
                      <a:pt x="18111" y="20972"/>
                      <a:pt x="18482" y="20932"/>
                      <a:pt x="18482" y="20932"/>
                    </a:cubicBezTo>
                    <a:cubicBezTo>
                      <a:pt x="18557" y="20932"/>
                      <a:pt x="18631" y="20972"/>
                      <a:pt x="18779" y="20932"/>
                    </a:cubicBezTo>
                    <a:cubicBezTo>
                      <a:pt x="18854" y="20932"/>
                      <a:pt x="19076" y="20736"/>
                      <a:pt x="19076" y="20736"/>
                    </a:cubicBezTo>
                    <a:cubicBezTo>
                      <a:pt x="19076" y="20736"/>
                      <a:pt x="19151" y="20657"/>
                      <a:pt x="19299" y="20657"/>
                    </a:cubicBezTo>
                    <a:cubicBezTo>
                      <a:pt x="19447" y="20657"/>
                      <a:pt x="19670" y="20657"/>
                      <a:pt x="19744" y="20618"/>
                    </a:cubicBezTo>
                    <a:cubicBezTo>
                      <a:pt x="19819" y="20540"/>
                      <a:pt x="19893" y="20500"/>
                      <a:pt x="19967" y="20461"/>
                    </a:cubicBezTo>
                    <a:cubicBezTo>
                      <a:pt x="20041" y="20422"/>
                      <a:pt x="20190" y="20304"/>
                      <a:pt x="20115" y="20265"/>
                    </a:cubicBezTo>
                    <a:cubicBezTo>
                      <a:pt x="20115" y="20225"/>
                      <a:pt x="20190" y="20068"/>
                      <a:pt x="20190" y="20068"/>
                    </a:cubicBezTo>
                    <a:cubicBezTo>
                      <a:pt x="20190" y="20068"/>
                      <a:pt x="19967" y="20068"/>
                      <a:pt x="19893" y="20068"/>
                    </a:cubicBezTo>
                    <a:cubicBezTo>
                      <a:pt x="19819" y="20029"/>
                      <a:pt x="19522" y="20068"/>
                      <a:pt x="19447" y="20029"/>
                    </a:cubicBezTo>
                    <a:cubicBezTo>
                      <a:pt x="19373" y="20029"/>
                      <a:pt x="19076" y="20029"/>
                      <a:pt x="19076" y="20029"/>
                    </a:cubicBezTo>
                    <a:cubicBezTo>
                      <a:pt x="19002" y="19951"/>
                      <a:pt x="19002" y="19951"/>
                      <a:pt x="19002" y="19951"/>
                    </a:cubicBezTo>
                    <a:cubicBezTo>
                      <a:pt x="19002" y="19951"/>
                      <a:pt x="18928" y="19911"/>
                      <a:pt x="18854" y="19872"/>
                    </a:cubicBezTo>
                    <a:cubicBezTo>
                      <a:pt x="18779" y="19872"/>
                      <a:pt x="18854" y="19872"/>
                      <a:pt x="18705" y="19833"/>
                    </a:cubicBezTo>
                    <a:cubicBezTo>
                      <a:pt x="18631" y="19833"/>
                      <a:pt x="18482" y="19754"/>
                      <a:pt x="18482" y="19754"/>
                    </a:cubicBezTo>
                    <a:cubicBezTo>
                      <a:pt x="18260" y="19715"/>
                      <a:pt x="18260" y="19715"/>
                      <a:pt x="18260" y="19715"/>
                    </a:cubicBezTo>
                    <a:cubicBezTo>
                      <a:pt x="17963" y="19715"/>
                      <a:pt x="17963" y="19715"/>
                      <a:pt x="17963" y="19715"/>
                    </a:cubicBezTo>
                    <a:cubicBezTo>
                      <a:pt x="18260" y="19636"/>
                      <a:pt x="18260" y="19636"/>
                      <a:pt x="18260" y="19636"/>
                    </a:cubicBezTo>
                    <a:cubicBezTo>
                      <a:pt x="18260" y="19636"/>
                      <a:pt x="18557" y="19636"/>
                      <a:pt x="18631" y="19636"/>
                    </a:cubicBezTo>
                    <a:cubicBezTo>
                      <a:pt x="18705" y="19676"/>
                      <a:pt x="19002" y="19676"/>
                      <a:pt x="19002" y="19636"/>
                    </a:cubicBezTo>
                    <a:cubicBezTo>
                      <a:pt x="19076" y="19636"/>
                      <a:pt x="19299" y="19440"/>
                      <a:pt x="19299" y="19440"/>
                    </a:cubicBezTo>
                    <a:cubicBezTo>
                      <a:pt x="19225" y="19322"/>
                      <a:pt x="19225" y="19322"/>
                      <a:pt x="19225" y="19322"/>
                    </a:cubicBezTo>
                    <a:cubicBezTo>
                      <a:pt x="19076" y="19244"/>
                      <a:pt x="19076" y="19244"/>
                      <a:pt x="19076" y="19244"/>
                    </a:cubicBezTo>
                    <a:cubicBezTo>
                      <a:pt x="18779" y="19283"/>
                      <a:pt x="18779" y="19283"/>
                      <a:pt x="18779" y="19283"/>
                    </a:cubicBezTo>
                    <a:cubicBezTo>
                      <a:pt x="19225" y="19165"/>
                      <a:pt x="19225" y="19165"/>
                      <a:pt x="19225" y="19165"/>
                    </a:cubicBezTo>
                    <a:cubicBezTo>
                      <a:pt x="19373" y="19087"/>
                      <a:pt x="19373" y="19087"/>
                      <a:pt x="19373" y="19087"/>
                    </a:cubicBezTo>
                    <a:cubicBezTo>
                      <a:pt x="19596" y="19165"/>
                      <a:pt x="19596" y="19165"/>
                      <a:pt x="19596" y="19165"/>
                    </a:cubicBezTo>
                    <a:cubicBezTo>
                      <a:pt x="19596" y="19165"/>
                      <a:pt x="19967" y="19204"/>
                      <a:pt x="19967" y="19165"/>
                    </a:cubicBezTo>
                    <a:cubicBezTo>
                      <a:pt x="20041" y="19126"/>
                      <a:pt x="20115" y="19047"/>
                      <a:pt x="20115" y="19047"/>
                    </a:cubicBezTo>
                    <a:cubicBezTo>
                      <a:pt x="20115" y="18929"/>
                      <a:pt x="20115" y="18929"/>
                      <a:pt x="20115" y="18929"/>
                    </a:cubicBezTo>
                    <a:cubicBezTo>
                      <a:pt x="20858" y="18655"/>
                      <a:pt x="20858" y="18655"/>
                      <a:pt x="20858" y="18655"/>
                    </a:cubicBezTo>
                    <a:cubicBezTo>
                      <a:pt x="21155" y="18419"/>
                      <a:pt x="21155" y="18419"/>
                      <a:pt x="21155" y="18419"/>
                    </a:cubicBezTo>
                    <a:cubicBezTo>
                      <a:pt x="21229" y="18183"/>
                      <a:pt x="21229" y="18183"/>
                      <a:pt x="21229" y="18183"/>
                    </a:cubicBezTo>
                    <a:cubicBezTo>
                      <a:pt x="21600" y="17830"/>
                      <a:pt x="21600" y="17830"/>
                      <a:pt x="21600" y="17830"/>
                    </a:cubicBezTo>
                    <a:cubicBezTo>
                      <a:pt x="21526" y="17359"/>
                      <a:pt x="21526" y="17359"/>
                      <a:pt x="21526" y="17359"/>
                    </a:cubicBezTo>
                    <a:cubicBezTo>
                      <a:pt x="21155" y="17044"/>
                      <a:pt x="21155" y="17044"/>
                      <a:pt x="21155" y="17044"/>
                    </a:cubicBezTo>
                    <a:cubicBezTo>
                      <a:pt x="21155" y="17044"/>
                      <a:pt x="20709" y="16848"/>
                      <a:pt x="20561" y="16809"/>
                    </a:cubicBezTo>
                    <a:cubicBezTo>
                      <a:pt x="20412" y="16809"/>
                      <a:pt x="19596" y="16691"/>
                      <a:pt x="19596" y="16691"/>
                    </a:cubicBezTo>
                    <a:cubicBezTo>
                      <a:pt x="19002" y="16612"/>
                      <a:pt x="19002" y="16612"/>
                      <a:pt x="19002" y="16612"/>
                    </a:cubicBezTo>
                    <a:cubicBezTo>
                      <a:pt x="18705" y="16691"/>
                      <a:pt x="18705" y="16691"/>
                      <a:pt x="18705" y="16691"/>
                    </a:cubicBezTo>
                    <a:cubicBezTo>
                      <a:pt x="18631" y="16809"/>
                      <a:pt x="18631" y="16809"/>
                      <a:pt x="18631" y="16809"/>
                    </a:cubicBezTo>
                    <a:cubicBezTo>
                      <a:pt x="18408" y="16887"/>
                      <a:pt x="18408" y="16887"/>
                      <a:pt x="18408" y="16887"/>
                    </a:cubicBezTo>
                    <a:cubicBezTo>
                      <a:pt x="18408" y="16887"/>
                      <a:pt x="18186" y="16966"/>
                      <a:pt x="18186" y="16966"/>
                    </a:cubicBezTo>
                    <a:cubicBezTo>
                      <a:pt x="18111" y="16966"/>
                      <a:pt x="17963" y="16848"/>
                      <a:pt x="17963" y="16848"/>
                    </a:cubicBezTo>
                    <a:cubicBezTo>
                      <a:pt x="17963" y="16848"/>
                      <a:pt x="17740" y="16730"/>
                      <a:pt x="17740" y="16730"/>
                    </a:cubicBezTo>
                    <a:cubicBezTo>
                      <a:pt x="17666" y="16730"/>
                      <a:pt x="17443" y="16691"/>
                      <a:pt x="17443" y="16691"/>
                    </a:cubicBezTo>
                    <a:cubicBezTo>
                      <a:pt x="17740" y="16573"/>
                      <a:pt x="17740" y="16573"/>
                      <a:pt x="17740" y="16573"/>
                    </a:cubicBezTo>
                    <a:cubicBezTo>
                      <a:pt x="18111" y="16495"/>
                      <a:pt x="18111" y="16495"/>
                      <a:pt x="18111" y="16495"/>
                    </a:cubicBezTo>
                    <a:cubicBezTo>
                      <a:pt x="18111" y="16495"/>
                      <a:pt x="18260" y="16416"/>
                      <a:pt x="18260" y="16377"/>
                    </a:cubicBezTo>
                    <a:cubicBezTo>
                      <a:pt x="18334" y="16377"/>
                      <a:pt x="18482" y="16298"/>
                      <a:pt x="18482" y="16298"/>
                    </a:cubicBezTo>
                    <a:cubicBezTo>
                      <a:pt x="18557" y="15984"/>
                      <a:pt x="18557" y="15984"/>
                      <a:pt x="18557" y="15984"/>
                    </a:cubicBezTo>
                    <a:cubicBezTo>
                      <a:pt x="18408" y="15670"/>
                      <a:pt x="18408" y="15670"/>
                      <a:pt x="18408" y="15670"/>
                    </a:cubicBezTo>
                    <a:cubicBezTo>
                      <a:pt x="18186" y="15513"/>
                      <a:pt x="18186" y="15513"/>
                      <a:pt x="18186" y="15513"/>
                    </a:cubicBezTo>
                    <a:cubicBezTo>
                      <a:pt x="18037" y="15356"/>
                      <a:pt x="18037" y="15356"/>
                      <a:pt x="18037" y="15356"/>
                    </a:cubicBezTo>
                    <a:cubicBezTo>
                      <a:pt x="17889" y="15356"/>
                      <a:pt x="17889" y="15356"/>
                      <a:pt x="17889" y="15356"/>
                    </a:cubicBezTo>
                    <a:cubicBezTo>
                      <a:pt x="17592" y="15238"/>
                      <a:pt x="17592" y="15238"/>
                      <a:pt x="17592" y="15238"/>
                    </a:cubicBezTo>
                    <a:cubicBezTo>
                      <a:pt x="17369" y="15081"/>
                      <a:pt x="17369" y="15081"/>
                      <a:pt x="17369" y="15081"/>
                    </a:cubicBezTo>
                    <a:cubicBezTo>
                      <a:pt x="17295" y="14963"/>
                      <a:pt x="17295" y="14963"/>
                      <a:pt x="17295" y="14963"/>
                    </a:cubicBezTo>
                    <a:cubicBezTo>
                      <a:pt x="17369" y="14884"/>
                      <a:pt x="17369" y="14884"/>
                      <a:pt x="17369" y="14884"/>
                    </a:cubicBezTo>
                    <a:cubicBezTo>
                      <a:pt x="17443" y="14924"/>
                      <a:pt x="17443" y="14924"/>
                      <a:pt x="17443" y="14924"/>
                    </a:cubicBezTo>
                    <a:cubicBezTo>
                      <a:pt x="17443" y="14924"/>
                      <a:pt x="17443" y="15002"/>
                      <a:pt x="17518" y="15002"/>
                    </a:cubicBezTo>
                    <a:cubicBezTo>
                      <a:pt x="17518" y="15041"/>
                      <a:pt x="17592" y="15081"/>
                      <a:pt x="17592" y="15081"/>
                    </a:cubicBezTo>
                    <a:cubicBezTo>
                      <a:pt x="17666" y="15120"/>
                      <a:pt x="17963" y="15199"/>
                      <a:pt x="17963" y="15199"/>
                    </a:cubicBezTo>
                    <a:cubicBezTo>
                      <a:pt x="18111" y="15199"/>
                      <a:pt x="18111" y="15199"/>
                      <a:pt x="18111" y="15199"/>
                    </a:cubicBezTo>
                    <a:cubicBezTo>
                      <a:pt x="18260" y="15316"/>
                      <a:pt x="18260" y="15316"/>
                      <a:pt x="18260" y="15316"/>
                    </a:cubicBezTo>
                    <a:cubicBezTo>
                      <a:pt x="18260" y="15316"/>
                      <a:pt x="18334" y="15199"/>
                      <a:pt x="18334" y="15199"/>
                    </a:cubicBezTo>
                    <a:cubicBezTo>
                      <a:pt x="18334" y="15159"/>
                      <a:pt x="18111" y="15002"/>
                      <a:pt x="18111" y="15002"/>
                    </a:cubicBezTo>
                    <a:cubicBezTo>
                      <a:pt x="18037" y="15002"/>
                      <a:pt x="17963" y="14845"/>
                      <a:pt x="17963" y="14845"/>
                    </a:cubicBezTo>
                    <a:cubicBezTo>
                      <a:pt x="17889" y="14806"/>
                      <a:pt x="17740" y="14570"/>
                      <a:pt x="17740" y="14570"/>
                    </a:cubicBezTo>
                    <a:cubicBezTo>
                      <a:pt x="17740" y="14570"/>
                      <a:pt x="17666" y="14492"/>
                      <a:pt x="17666" y="14452"/>
                    </a:cubicBezTo>
                    <a:cubicBezTo>
                      <a:pt x="17666" y="14452"/>
                      <a:pt x="17666" y="14256"/>
                      <a:pt x="17666" y="14256"/>
                    </a:cubicBezTo>
                    <a:cubicBezTo>
                      <a:pt x="17814" y="14217"/>
                      <a:pt x="17814" y="14217"/>
                      <a:pt x="17814" y="14217"/>
                    </a:cubicBezTo>
                    <a:cubicBezTo>
                      <a:pt x="17963" y="14138"/>
                      <a:pt x="17963" y="14138"/>
                      <a:pt x="17963" y="14138"/>
                    </a:cubicBezTo>
                    <a:cubicBezTo>
                      <a:pt x="17963" y="14138"/>
                      <a:pt x="17889" y="14138"/>
                      <a:pt x="17889" y="14099"/>
                    </a:cubicBezTo>
                    <a:cubicBezTo>
                      <a:pt x="17814" y="14020"/>
                      <a:pt x="17666" y="13942"/>
                      <a:pt x="17666" y="13942"/>
                    </a:cubicBezTo>
                    <a:cubicBezTo>
                      <a:pt x="17666" y="13942"/>
                      <a:pt x="17518" y="13903"/>
                      <a:pt x="17443" y="13863"/>
                    </a:cubicBezTo>
                    <a:cubicBezTo>
                      <a:pt x="17443" y="13785"/>
                      <a:pt x="17369" y="13706"/>
                      <a:pt x="17369" y="13706"/>
                    </a:cubicBezTo>
                    <a:cubicBezTo>
                      <a:pt x="17369" y="13667"/>
                      <a:pt x="17295" y="13431"/>
                      <a:pt x="17295" y="13431"/>
                    </a:cubicBezTo>
                    <a:cubicBezTo>
                      <a:pt x="16924" y="13235"/>
                      <a:pt x="16924" y="13235"/>
                      <a:pt x="16924" y="13235"/>
                    </a:cubicBezTo>
                    <a:cubicBezTo>
                      <a:pt x="16924" y="13235"/>
                      <a:pt x="16775" y="13156"/>
                      <a:pt x="16701" y="13117"/>
                    </a:cubicBezTo>
                    <a:cubicBezTo>
                      <a:pt x="16701" y="13117"/>
                      <a:pt x="16478" y="13078"/>
                      <a:pt x="16478" y="13078"/>
                    </a:cubicBezTo>
                    <a:cubicBezTo>
                      <a:pt x="16404" y="13078"/>
                      <a:pt x="16033" y="12960"/>
                      <a:pt x="16033" y="12960"/>
                    </a:cubicBezTo>
                    <a:cubicBezTo>
                      <a:pt x="16033" y="12960"/>
                      <a:pt x="15736" y="12764"/>
                      <a:pt x="15736" y="12724"/>
                    </a:cubicBezTo>
                    <a:cubicBezTo>
                      <a:pt x="15736" y="12685"/>
                      <a:pt x="15588" y="12449"/>
                      <a:pt x="15588" y="12449"/>
                    </a:cubicBezTo>
                    <a:cubicBezTo>
                      <a:pt x="15588" y="12292"/>
                      <a:pt x="15588" y="12292"/>
                      <a:pt x="15588" y="12292"/>
                    </a:cubicBezTo>
                    <a:cubicBezTo>
                      <a:pt x="15439" y="11978"/>
                      <a:pt x="15439" y="11978"/>
                      <a:pt x="15439" y="11978"/>
                    </a:cubicBezTo>
                    <a:cubicBezTo>
                      <a:pt x="15365" y="11664"/>
                      <a:pt x="15365" y="11664"/>
                      <a:pt x="15365" y="11664"/>
                    </a:cubicBezTo>
                    <a:cubicBezTo>
                      <a:pt x="15365" y="11350"/>
                      <a:pt x="15365" y="11350"/>
                      <a:pt x="15365" y="11350"/>
                    </a:cubicBezTo>
                    <a:cubicBezTo>
                      <a:pt x="15365" y="11075"/>
                      <a:pt x="15365" y="11075"/>
                      <a:pt x="15365" y="11075"/>
                    </a:cubicBezTo>
                    <a:cubicBezTo>
                      <a:pt x="15365" y="10839"/>
                      <a:pt x="15365" y="10839"/>
                      <a:pt x="15365" y="10839"/>
                    </a:cubicBezTo>
                    <a:cubicBezTo>
                      <a:pt x="14994" y="10604"/>
                      <a:pt x="14994" y="10604"/>
                      <a:pt x="14994" y="10604"/>
                    </a:cubicBezTo>
                    <a:cubicBezTo>
                      <a:pt x="14845" y="10368"/>
                      <a:pt x="14845" y="10368"/>
                      <a:pt x="14845" y="10368"/>
                    </a:cubicBezTo>
                    <a:cubicBezTo>
                      <a:pt x="14400" y="10132"/>
                      <a:pt x="14400" y="10132"/>
                      <a:pt x="14400" y="10132"/>
                    </a:cubicBezTo>
                    <a:cubicBezTo>
                      <a:pt x="14103" y="9936"/>
                      <a:pt x="14103" y="9936"/>
                      <a:pt x="14103" y="9936"/>
                    </a:cubicBezTo>
                    <a:cubicBezTo>
                      <a:pt x="13880" y="9897"/>
                      <a:pt x="13880" y="9897"/>
                      <a:pt x="13880" y="9897"/>
                    </a:cubicBezTo>
                    <a:cubicBezTo>
                      <a:pt x="13509" y="9661"/>
                      <a:pt x="13509" y="9661"/>
                      <a:pt x="13509" y="9661"/>
                    </a:cubicBezTo>
                    <a:cubicBezTo>
                      <a:pt x="13212" y="9622"/>
                      <a:pt x="13212" y="9622"/>
                      <a:pt x="13212" y="9622"/>
                    </a:cubicBezTo>
                    <a:cubicBezTo>
                      <a:pt x="12915" y="9700"/>
                      <a:pt x="12915" y="9700"/>
                      <a:pt x="12915" y="9700"/>
                    </a:cubicBezTo>
                    <a:cubicBezTo>
                      <a:pt x="12619" y="9740"/>
                      <a:pt x="12619" y="9740"/>
                      <a:pt x="12619" y="9740"/>
                    </a:cubicBezTo>
                    <a:cubicBezTo>
                      <a:pt x="12322" y="9779"/>
                      <a:pt x="12322" y="9779"/>
                      <a:pt x="12322" y="9779"/>
                    </a:cubicBezTo>
                    <a:cubicBezTo>
                      <a:pt x="11802" y="9661"/>
                      <a:pt x="11802" y="9661"/>
                      <a:pt x="11802" y="9661"/>
                    </a:cubicBezTo>
                    <a:cubicBezTo>
                      <a:pt x="11579" y="9543"/>
                      <a:pt x="11579" y="9543"/>
                      <a:pt x="11579" y="9543"/>
                    </a:cubicBezTo>
                    <a:cubicBezTo>
                      <a:pt x="11282" y="9504"/>
                      <a:pt x="11282" y="9504"/>
                      <a:pt x="11282" y="9504"/>
                    </a:cubicBezTo>
                    <a:cubicBezTo>
                      <a:pt x="11134" y="9504"/>
                      <a:pt x="11134" y="9504"/>
                      <a:pt x="11134" y="9504"/>
                    </a:cubicBezTo>
                    <a:cubicBezTo>
                      <a:pt x="11134" y="9504"/>
                      <a:pt x="11134" y="9465"/>
                      <a:pt x="11134" y="9465"/>
                    </a:cubicBezTo>
                    <a:cubicBezTo>
                      <a:pt x="11134" y="9465"/>
                      <a:pt x="11282" y="9465"/>
                      <a:pt x="11282" y="9465"/>
                    </a:cubicBezTo>
                    <a:cubicBezTo>
                      <a:pt x="11282" y="9465"/>
                      <a:pt x="11431" y="9504"/>
                      <a:pt x="11505" y="9504"/>
                    </a:cubicBezTo>
                    <a:cubicBezTo>
                      <a:pt x="11505" y="9504"/>
                      <a:pt x="11728" y="9543"/>
                      <a:pt x="11728" y="9543"/>
                    </a:cubicBezTo>
                    <a:cubicBezTo>
                      <a:pt x="11728" y="9543"/>
                      <a:pt x="11802" y="9583"/>
                      <a:pt x="11876" y="9583"/>
                    </a:cubicBezTo>
                    <a:cubicBezTo>
                      <a:pt x="11951" y="9583"/>
                      <a:pt x="12173" y="9583"/>
                      <a:pt x="12173" y="9583"/>
                    </a:cubicBezTo>
                    <a:cubicBezTo>
                      <a:pt x="12396" y="9504"/>
                      <a:pt x="12396" y="9504"/>
                      <a:pt x="12396" y="9504"/>
                    </a:cubicBezTo>
                    <a:cubicBezTo>
                      <a:pt x="12470" y="9386"/>
                      <a:pt x="12470" y="9386"/>
                      <a:pt x="12470" y="9386"/>
                    </a:cubicBezTo>
                    <a:cubicBezTo>
                      <a:pt x="12693" y="9347"/>
                      <a:pt x="12693" y="9347"/>
                      <a:pt x="12693" y="9347"/>
                    </a:cubicBezTo>
                    <a:cubicBezTo>
                      <a:pt x="12841" y="9308"/>
                      <a:pt x="12841" y="9308"/>
                      <a:pt x="12841" y="9308"/>
                    </a:cubicBezTo>
                    <a:cubicBezTo>
                      <a:pt x="12990" y="9308"/>
                      <a:pt x="12990" y="9308"/>
                      <a:pt x="12990" y="9308"/>
                    </a:cubicBezTo>
                    <a:cubicBezTo>
                      <a:pt x="12990" y="9308"/>
                      <a:pt x="13064" y="9386"/>
                      <a:pt x="13212" y="9347"/>
                    </a:cubicBezTo>
                    <a:cubicBezTo>
                      <a:pt x="13361" y="9347"/>
                      <a:pt x="13435" y="9308"/>
                      <a:pt x="13435" y="9308"/>
                    </a:cubicBezTo>
                    <a:cubicBezTo>
                      <a:pt x="13435" y="9308"/>
                      <a:pt x="13732" y="9229"/>
                      <a:pt x="13658" y="9229"/>
                    </a:cubicBezTo>
                    <a:cubicBezTo>
                      <a:pt x="13658" y="9190"/>
                      <a:pt x="13658" y="9151"/>
                      <a:pt x="13584" y="9151"/>
                    </a:cubicBezTo>
                    <a:cubicBezTo>
                      <a:pt x="13584" y="9111"/>
                      <a:pt x="13435" y="9033"/>
                      <a:pt x="13435" y="9033"/>
                    </a:cubicBezTo>
                    <a:cubicBezTo>
                      <a:pt x="13435" y="9033"/>
                      <a:pt x="13361" y="9033"/>
                      <a:pt x="13361" y="8993"/>
                    </a:cubicBezTo>
                    <a:cubicBezTo>
                      <a:pt x="13361" y="8954"/>
                      <a:pt x="13361" y="8876"/>
                      <a:pt x="13361" y="8876"/>
                    </a:cubicBezTo>
                    <a:cubicBezTo>
                      <a:pt x="13212" y="8797"/>
                      <a:pt x="13212" y="8797"/>
                      <a:pt x="13212" y="8797"/>
                    </a:cubicBezTo>
                    <a:cubicBezTo>
                      <a:pt x="13212" y="8797"/>
                      <a:pt x="13138" y="8797"/>
                      <a:pt x="13064" y="8797"/>
                    </a:cubicBezTo>
                    <a:cubicBezTo>
                      <a:pt x="12990" y="8797"/>
                      <a:pt x="12915" y="8836"/>
                      <a:pt x="12915" y="8836"/>
                    </a:cubicBezTo>
                    <a:cubicBezTo>
                      <a:pt x="12619" y="8876"/>
                      <a:pt x="12619" y="8876"/>
                      <a:pt x="12619" y="8876"/>
                    </a:cubicBezTo>
                    <a:cubicBezTo>
                      <a:pt x="12247" y="8915"/>
                      <a:pt x="12247" y="8915"/>
                      <a:pt x="12247" y="8915"/>
                    </a:cubicBezTo>
                    <a:cubicBezTo>
                      <a:pt x="12247" y="8876"/>
                      <a:pt x="12247" y="8876"/>
                      <a:pt x="12247" y="8876"/>
                    </a:cubicBezTo>
                    <a:cubicBezTo>
                      <a:pt x="12619" y="8836"/>
                      <a:pt x="12619" y="8836"/>
                      <a:pt x="12619" y="8836"/>
                    </a:cubicBezTo>
                    <a:cubicBezTo>
                      <a:pt x="12841" y="8758"/>
                      <a:pt x="12841" y="8758"/>
                      <a:pt x="12841" y="8758"/>
                    </a:cubicBezTo>
                    <a:cubicBezTo>
                      <a:pt x="12841" y="8758"/>
                      <a:pt x="12841" y="8719"/>
                      <a:pt x="12915" y="8719"/>
                    </a:cubicBezTo>
                    <a:cubicBezTo>
                      <a:pt x="12990" y="8719"/>
                      <a:pt x="13212" y="8758"/>
                      <a:pt x="13212" y="8758"/>
                    </a:cubicBezTo>
                    <a:cubicBezTo>
                      <a:pt x="13287" y="8758"/>
                      <a:pt x="13584" y="8758"/>
                      <a:pt x="13584" y="8758"/>
                    </a:cubicBezTo>
                    <a:cubicBezTo>
                      <a:pt x="13584" y="8758"/>
                      <a:pt x="13806" y="8679"/>
                      <a:pt x="13806" y="8640"/>
                    </a:cubicBezTo>
                    <a:cubicBezTo>
                      <a:pt x="13880" y="8640"/>
                      <a:pt x="14177" y="8561"/>
                      <a:pt x="14177" y="8561"/>
                    </a:cubicBezTo>
                    <a:cubicBezTo>
                      <a:pt x="14177" y="8444"/>
                      <a:pt x="14177" y="8444"/>
                      <a:pt x="14177" y="8444"/>
                    </a:cubicBezTo>
                    <a:cubicBezTo>
                      <a:pt x="14177" y="8444"/>
                      <a:pt x="14252" y="8326"/>
                      <a:pt x="14326" y="8326"/>
                    </a:cubicBezTo>
                    <a:cubicBezTo>
                      <a:pt x="14326" y="8326"/>
                      <a:pt x="14623" y="8208"/>
                      <a:pt x="14623" y="8208"/>
                    </a:cubicBezTo>
                    <a:cubicBezTo>
                      <a:pt x="14920" y="8051"/>
                      <a:pt x="14920" y="8051"/>
                      <a:pt x="14920" y="8051"/>
                    </a:cubicBezTo>
                    <a:cubicBezTo>
                      <a:pt x="15068" y="7855"/>
                      <a:pt x="15068" y="7855"/>
                      <a:pt x="15068" y="7855"/>
                    </a:cubicBezTo>
                    <a:cubicBezTo>
                      <a:pt x="15216" y="7697"/>
                      <a:pt x="15216" y="7697"/>
                      <a:pt x="15216" y="7697"/>
                    </a:cubicBezTo>
                    <a:cubicBezTo>
                      <a:pt x="15216" y="7697"/>
                      <a:pt x="15513" y="7580"/>
                      <a:pt x="15439" y="7540"/>
                    </a:cubicBezTo>
                    <a:cubicBezTo>
                      <a:pt x="15439" y="7462"/>
                      <a:pt x="15439" y="7344"/>
                      <a:pt x="15439" y="7344"/>
                    </a:cubicBezTo>
                    <a:cubicBezTo>
                      <a:pt x="15439" y="7344"/>
                      <a:pt x="15662" y="7265"/>
                      <a:pt x="15736" y="7226"/>
                    </a:cubicBezTo>
                    <a:cubicBezTo>
                      <a:pt x="15736" y="7187"/>
                      <a:pt x="16256" y="6991"/>
                      <a:pt x="16256" y="6991"/>
                    </a:cubicBezTo>
                    <a:cubicBezTo>
                      <a:pt x="16330" y="6794"/>
                      <a:pt x="16330" y="6794"/>
                      <a:pt x="16330" y="6794"/>
                    </a:cubicBezTo>
                    <a:cubicBezTo>
                      <a:pt x="16256" y="6716"/>
                      <a:pt x="16256" y="6716"/>
                      <a:pt x="16256" y="6716"/>
                    </a:cubicBezTo>
                    <a:cubicBezTo>
                      <a:pt x="16181" y="6598"/>
                      <a:pt x="16181" y="6598"/>
                      <a:pt x="16181" y="6598"/>
                    </a:cubicBezTo>
                    <a:cubicBezTo>
                      <a:pt x="16033" y="6480"/>
                      <a:pt x="16033" y="6480"/>
                      <a:pt x="16033" y="6480"/>
                    </a:cubicBezTo>
                    <a:cubicBezTo>
                      <a:pt x="15885" y="6362"/>
                      <a:pt x="15885" y="6362"/>
                      <a:pt x="15885" y="6362"/>
                    </a:cubicBezTo>
                    <a:cubicBezTo>
                      <a:pt x="15588" y="6362"/>
                      <a:pt x="15588" y="6362"/>
                      <a:pt x="15588" y="6362"/>
                    </a:cubicBezTo>
                    <a:cubicBezTo>
                      <a:pt x="15588" y="6362"/>
                      <a:pt x="15513" y="6441"/>
                      <a:pt x="15513" y="6401"/>
                    </a:cubicBezTo>
                    <a:cubicBezTo>
                      <a:pt x="15439" y="6401"/>
                      <a:pt x="15291" y="6323"/>
                      <a:pt x="15291" y="6323"/>
                    </a:cubicBezTo>
                    <a:cubicBezTo>
                      <a:pt x="14994" y="6362"/>
                      <a:pt x="14994" y="6362"/>
                      <a:pt x="14994" y="6362"/>
                    </a:cubicBezTo>
                    <a:cubicBezTo>
                      <a:pt x="14623" y="6323"/>
                      <a:pt x="14623" y="6323"/>
                      <a:pt x="14623" y="6323"/>
                    </a:cubicBezTo>
                    <a:cubicBezTo>
                      <a:pt x="14548" y="6244"/>
                      <a:pt x="14548" y="6244"/>
                      <a:pt x="14548" y="6244"/>
                    </a:cubicBezTo>
                    <a:cubicBezTo>
                      <a:pt x="14252" y="6244"/>
                      <a:pt x="14252" y="6244"/>
                      <a:pt x="14252" y="6244"/>
                    </a:cubicBezTo>
                    <a:cubicBezTo>
                      <a:pt x="14103" y="6205"/>
                      <a:pt x="14103" y="6205"/>
                      <a:pt x="14103" y="6205"/>
                    </a:cubicBezTo>
                    <a:cubicBezTo>
                      <a:pt x="13806" y="6244"/>
                      <a:pt x="13806" y="6244"/>
                      <a:pt x="13806" y="6244"/>
                    </a:cubicBezTo>
                    <a:cubicBezTo>
                      <a:pt x="13584" y="6244"/>
                      <a:pt x="13584" y="6244"/>
                      <a:pt x="13584" y="6244"/>
                    </a:cubicBezTo>
                    <a:cubicBezTo>
                      <a:pt x="13435" y="6205"/>
                      <a:pt x="13435" y="6205"/>
                      <a:pt x="13435" y="6205"/>
                    </a:cubicBezTo>
                    <a:cubicBezTo>
                      <a:pt x="13212" y="6087"/>
                      <a:pt x="13212" y="6087"/>
                      <a:pt x="13212" y="6087"/>
                    </a:cubicBezTo>
                    <a:cubicBezTo>
                      <a:pt x="12767" y="6087"/>
                      <a:pt x="12767" y="6087"/>
                      <a:pt x="12767" y="6087"/>
                    </a:cubicBezTo>
                    <a:cubicBezTo>
                      <a:pt x="12693" y="6166"/>
                      <a:pt x="12693" y="6166"/>
                      <a:pt x="12693" y="6166"/>
                    </a:cubicBezTo>
                    <a:cubicBezTo>
                      <a:pt x="12396" y="6166"/>
                      <a:pt x="12396" y="6166"/>
                      <a:pt x="12396" y="6166"/>
                    </a:cubicBezTo>
                    <a:cubicBezTo>
                      <a:pt x="12396" y="6166"/>
                      <a:pt x="12322" y="6166"/>
                      <a:pt x="12247" y="6166"/>
                    </a:cubicBezTo>
                    <a:cubicBezTo>
                      <a:pt x="12247" y="6166"/>
                      <a:pt x="12099" y="6205"/>
                      <a:pt x="12099" y="6205"/>
                    </a:cubicBezTo>
                    <a:cubicBezTo>
                      <a:pt x="11951" y="6244"/>
                      <a:pt x="11951" y="6244"/>
                      <a:pt x="11951" y="6244"/>
                    </a:cubicBezTo>
                    <a:cubicBezTo>
                      <a:pt x="11802" y="6244"/>
                      <a:pt x="11802" y="6244"/>
                      <a:pt x="11802" y="6244"/>
                    </a:cubicBezTo>
                    <a:cubicBezTo>
                      <a:pt x="11505" y="6205"/>
                      <a:pt x="11505" y="6205"/>
                      <a:pt x="11505" y="6205"/>
                    </a:cubicBezTo>
                    <a:cubicBezTo>
                      <a:pt x="11357" y="6323"/>
                      <a:pt x="11357" y="6323"/>
                      <a:pt x="11357" y="6323"/>
                    </a:cubicBezTo>
                    <a:cubicBezTo>
                      <a:pt x="11134" y="6362"/>
                      <a:pt x="11134" y="6362"/>
                      <a:pt x="11134" y="6362"/>
                    </a:cubicBezTo>
                    <a:cubicBezTo>
                      <a:pt x="10911" y="6480"/>
                      <a:pt x="10911" y="6480"/>
                      <a:pt x="10911" y="6480"/>
                    </a:cubicBezTo>
                    <a:cubicBezTo>
                      <a:pt x="10986" y="6362"/>
                      <a:pt x="10986" y="6362"/>
                      <a:pt x="10986" y="6362"/>
                    </a:cubicBezTo>
                    <a:cubicBezTo>
                      <a:pt x="11134" y="6284"/>
                      <a:pt x="11134" y="6284"/>
                      <a:pt x="11134" y="6284"/>
                    </a:cubicBezTo>
                    <a:cubicBezTo>
                      <a:pt x="11357" y="6244"/>
                      <a:pt x="11357" y="6244"/>
                      <a:pt x="11357" y="6244"/>
                    </a:cubicBezTo>
                    <a:cubicBezTo>
                      <a:pt x="11505" y="6127"/>
                      <a:pt x="11505" y="6127"/>
                      <a:pt x="11505" y="6127"/>
                    </a:cubicBezTo>
                    <a:cubicBezTo>
                      <a:pt x="11505" y="6127"/>
                      <a:pt x="11654" y="6087"/>
                      <a:pt x="11654" y="6048"/>
                    </a:cubicBezTo>
                    <a:cubicBezTo>
                      <a:pt x="11728" y="6048"/>
                      <a:pt x="11876" y="5969"/>
                      <a:pt x="11876" y="5969"/>
                    </a:cubicBezTo>
                    <a:cubicBezTo>
                      <a:pt x="11654" y="5930"/>
                      <a:pt x="11654" y="5930"/>
                      <a:pt x="11654" y="5930"/>
                    </a:cubicBezTo>
                    <a:cubicBezTo>
                      <a:pt x="11431" y="6009"/>
                      <a:pt x="11431" y="6009"/>
                      <a:pt x="11431" y="6009"/>
                    </a:cubicBezTo>
                    <a:cubicBezTo>
                      <a:pt x="11431" y="6009"/>
                      <a:pt x="11357" y="6009"/>
                      <a:pt x="11282" y="6009"/>
                    </a:cubicBezTo>
                    <a:cubicBezTo>
                      <a:pt x="11282" y="6009"/>
                      <a:pt x="11060" y="6048"/>
                      <a:pt x="11060" y="6048"/>
                    </a:cubicBezTo>
                    <a:cubicBezTo>
                      <a:pt x="10614" y="6127"/>
                      <a:pt x="10614" y="6127"/>
                      <a:pt x="10614" y="6127"/>
                    </a:cubicBezTo>
                    <a:cubicBezTo>
                      <a:pt x="11060" y="6009"/>
                      <a:pt x="11060" y="6009"/>
                      <a:pt x="11060" y="6009"/>
                    </a:cubicBezTo>
                    <a:cubicBezTo>
                      <a:pt x="11060" y="6009"/>
                      <a:pt x="11208" y="5969"/>
                      <a:pt x="11282" y="5930"/>
                    </a:cubicBezTo>
                    <a:cubicBezTo>
                      <a:pt x="11357" y="5930"/>
                      <a:pt x="11505" y="5891"/>
                      <a:pt x="11505" y="5891"/>
                    </a:cubicBezTo>
                    <a:cubicBezTo>
                      <a:pt x="11579" y="5891"/>
                      <a:pt x="11728" y="5852"/>
                      <a:pt x="11728" y="5852"/>
                    </a:cubicBezTo>
                    <a:cubicBezTo>
                      <a:pt x="11802" y="5891"/>
                      <a:pt x="11951" y="5930"/>
                      <a:pt x="12025" y="5891"/>
                    </a:cubicBezTo>
                    <a:cubicBezTo>
                      <a:pt x="12025" y="5891"/>
                      <a:pt x="12099" y="5812"/>
                      <a:pt x="12173" y="5812"/>
                    </a:cubicBezTo>
                    <a:cubicBezTo>
                      <a:pt x="12173" y="5773"/>
                      <a:pt x="12322" y="5695"/>
                      <a:pt x="12322" y="5695"/>
                    </a:cubicBezTo>
                    <a:cubicBezTo>
                      <a:pt x="11876" y="5695"/>
                      <a:pt x="11876" y="5695"/>
                      <a:pt x="11876" y="5695"/>
                    </a:cubicBezTo>
                    <a:cubicBezTo>
                      <a:pt x="11876" y="5695"/>
                      <a:pt x="11802" y="5734"/>
                      <a:pt x="11728" y="5734"/>
                    </a:cubicBezTo>
                    <a:cubicBezTo>
                      <a:pt x="11654" y="5695"/>
                      <a:pt x="11505" y="5695"/>
                      <a:pt x="11431" y="5655"/>
                    </a:cubicBezTo>
                    <a:cubicBezTo>
                      <a:pt x="11431" y="5655"/>
                      <a:pt x="11357" y="5616"/>
                      <a:pt x="11357" y="5616"/>
                    </a:cubicBezTo>
                    <a:cubicBezTo>
                      <a:pt x="11282" y="5616"/>
                      <a:pt x="11134" y="5537"/>
                      <a:pt x="11134" y="5537"/>
                    </a:cubicBezTo>
                    <a:cubicBezTo>
                      <a:pt x="11208" y="5498"/>
                      <a:pt x="11208" y="5498"/>
                      <a:pt x="11208" y="5498"/>
                    </a:cubicBezTo>
                    <a:cubicBezTo>
                      <a:pt x="11357" y="5577"/>
                      <a:pt x="11357" y="5577"/>
                      <a:pt x="11357" y="5577"/>
                    </a:cubicBezTo>
                    <a:cubicBezTo>
                      <a:pt x="11357" y="5577"/>
                      <a:pt x="11431" y="5616"/>
                      <a:pt x="11505" y="5616"/>
                    </a:cubicBezTo>
                    <a:cubicBezTo>
                      <a:pt x="11579" y="5616"/>
                      <a:pt x="11654" y="5577"/>
                      <a:pt x="11802" y="5577"/>
                    </a:cubicBezTo>
                    <a:cubicBezTo>
                      <a:pt x="11876" y="5616"/>
                      <a:pt x="12025" y="5498"/>
                      <a:pt x="12025" y="5498"/>
                    </a:cubicBezTo>
                    <a:cubicBezTo>
                      <a:pt x="12025" y="5498"/>
                      <a:pt x="11876" y="5498"/>
                      <a:pt x="12099" y="5459"/>
                    </a:cubicBezTo>
                    <a:cubicBezTo>
                      <a:pt x="12247" y="5380"/>
                      <a:pt x="12173" y="5420"/>
                      <a:pt x="12322" y="5341"/>
                    </a:cubicBezTo>
                    <a:cubicBezTo>
                      <a:pt x="12470" y="5302"/>
                      <a:pt x="12841" y="5184"/>
                      <a:pt x="12841" y="5184"/>
                    </a:cubicBezTo>
                    <a:cubicBezTo>
                      <a:pt x="13287" y="5105"/>
                      <a:pt x="13287" y="5105"/>
                      <a:pt x="13287" y="5105"/>
                    </a:cubicBezTo>
                    <a:cubicBezTo>
                      <a:pt x="13584" y="4909"/>
                      <a:pt x="13584" y="4909"/>
                      <a:pt x="13584" y="4909"/>
                    </a:cubicBezTo>
                    <a:cubicBezTo>
                      <a:pt x="13806" y="4909"/>
                      <a:pt x="13806" y="4909"/>
                      <a:pt x="13806" y="4909"/>
                    </a:cubicBezTo>
                    <a:cubicBezTo>
                      <a:pt x="14103" y="4752"/>
                      <a:pt x="14103" y="4752"/>
                      <a:pt x="14103" y="4752"/>
                    </a:cubicBezTo>
                    <a:cubicBezTo>
                      <a:pt x="14252" y="4673"/>
                      <a:pt x="14252" y="4673"/>
                      <a:pt x="14252" y="4673"/>
                    </a:cubicBezTo>
                    <a:cubicBezTo>
                      <a:pt x="14177" y="4477"/>
                      <a:pt x="14177" y="4477"/>
                      <a:pt x="14177" y="4477"/>
                    </a:cubicBezTo>
                    <a:cubicBezTo>
                      <a:pt x="14326" y="4320"/>
                      <a:pt x="14326" y="4320"/>
                      <a:pt x="14326" y="4320"/>
                    </a:cubicBezTo>
                    <a:cubicBezTo>
                      <a:pt x="14326" y="4202"/>
                      <a:pt x="14326" y="4202"/>
                      <a:pt x="14326" y="4202"/>
                    </a:cubicBezTo>
                    <a:cubicBezTo>
                      <a:pt x="14103" y="4163"/>
                      <a:pt x="14103" y="4163"/>
                      <a:pt x="14103" y="4163"/>
                    </a:cubicBezTo>
                    <a:cubicBezTo>
                      <a:pt x="13658" y="4163"/>
                      <a:pt x="13658" y="4163"/>
                      <a:pt x="13658" y="4163"/>
                    </a:cubicBezTo>
                    <a:cubicBezTo>
                      <a:pt x="13658" y="4163"/>
                      <a:pt x="13584" y="4281"/>
                      <a:pt x="13509" y="4241"/>
                    </a:cubicBezTo>
                    <a:cubicBezTo>
                      <a:pt x="13509" y="4241"/>
                      <a:pt x="13212" y="4124"/>
                      <a:pt x="13138" y="4124"/>
                    </a:cubicBezTo>
                    <a:cubicBezTo>
                      <a:pt x="13138" y="4124"/>
                      <a:pt x="12841" y="4241"/>
                      <a:pt x="12841" y="4241"/>
                    </a:cubicBezTo>
                    <a:cubicBezTo>
                      <a:pt x="12693" y="4241"/>
                      <a:pt x="12693" y="4241"/>
                      <a:pt x="12693" y="4241"/>
                    </a:cubicBezTo>
                    <a:cubicBezTo>
                      <a:pt x="12693" y="4241"/>
                      <a:pt x="12619" y="4241"/>
                      <a:pt x="12470" y="4241"/>
                    </a:cubicBezTo>
                    <a:cubicBezTo>
                      <a:pt x="12322" y="4202"/>
                      <a:pt x="12025" y="4163"/>
                      <a:pt x="12025" y="4163"/>
                    </a:cubicBezTo>
                    <a:cubicBezTo>
                      <a:pt x="11802" y="4241"/>
                      <a:pt x="11802" y="4241"/>
                      <a:pt x="11802" y="4241"/>
                    </a:cubicBezTo>
                    <a:cubicBezTo>
                      <a:pt x="11654" y="4202"/>
                      <a:pt x="11654" y="4202"/>
                      <a:pt x="11654" y="4202"/>
                    </a:cubicBezTo>
                    <a:cubicBezTo>
                      <a:pt x="11357" y="4320"/>
                      <a:pt x="11357" y="4320"/>
                      <a:pt x="11357" y="4320"/>
                    </a:cubicBezTo>
                    <a:cubicBezTo>
                      <a:pt x="11357" y="4241"/>
                      <a:pt x="11357" y="4241"/>
                      <a:pt x="11357" y="4241"/>
                    </a:cubicBezTo>
                    <a:cubicBezTo>
                      <a:pt x="11505" y="4124"/>
                      <a:pt x="11505" y="4124"/>
                      <a:pt x="11505" y="4124"/>
                    </a:cubicBezTo>
                    <a:cubicBezTo>
                      <a:pt x="11505" y="4124"/>
                      <a:pt x="11431" y="4084"/>
                      <a:pt x="11357" y="4084"/>
                    </a:cubicBezTo>
                    <a:cubicBezTo>
                      <a:pt x="11357" y="4084"/>
                      <a:pt x="11208" y="4045"/>
                      <a:pt x="11208" y="4045"/>
                    </a:cubicBezTo>
                    <a:cubicBezTo>
                      <a:pt x="11060" y="4163"/>
                      <a:pt x="11060" y="4163"/>
                      <a:pt x="11060" y="4163"/>
                    </a:cubicBezTo>
                    <a:cubicBezTo>
                      <a:pt x="10763" y="4241"/>
                      <a:pt x="10763" y="4241"/>
                      <a:pt x="10763" y="4241"/>
                    </a:cubicBezTo>
                    <a:cubicBezTo>
                      <a:pt x="10837" y="4202"/>
                      <a:pt x="10837" y="4202"/>
                      <a:pt x="10837" y="4202"/>
                    </a:cubicBezTo>
                    <a:cubicBezTo>
                      <a:pt x="11060" y="4124"/>
                      <a:pt x="11060" y="4124"/>
                      <a:pt x="11060" y="4124"/>
                    </a:cubicBezTo>
                    <a:cubicBezTo>
                      <a:pt x="11060" y="4045"/>
                      <a:pt x="11060" y="4045"/>
                      <a:pt x="11060" y="4045"/>
                    </a:cubicBezTo>
                    <a:cubicBezTo>
                      <a:pt x="11060" y="4045"/>
                      <a:pt x="10986" y="4045"/>
                      <a:pt x="10986" y="4045"/>
                    </a:cubicBezTo>
                    <a:cubicBezTo>
                      <a:pt x="10911" y="4045"/>
                      <a:pt x="10837" y="4006"/>
                      <a:pt x="10837" y="4006"/>
                    </a:cubicBezTo>
                    <a:cubicBezTo>
                      <a:pt x="10689" y="3967"/>
                      <a:pt x="10689" y="3967"/>
                      <a:pt x="10689" y="3967"/>
                    </a:cubicBezTo>
                    <a:cubicBezTo>
                      <a:pt x="10614" y="3888"/>
                      <a:pt x="10614" y="3888"/>
                      <a:pt x="10614" y="3888"/>
                    </a:cubicBezTo>
                    <a:cubicBezTo>
                      <a:pt x="10392" y="3927"/>
                      <a:pt x="10392" y="3927"/>
                      <a:pt x="10392" y="3927"/>
                    </a:cubicBezTo>
                    <a:cubicBezTo>
                      <a:pt x="10318" y="4006"/>
                      <a:pt x="10318" y="4006"/>
                      <a:pt x="10318" y="4006"/>
                    </a:cubicBezTo>
                    <a:cubicBezTo>
                      <a:pt x="10169" y="4045"/>
                      <a:pt x="10169" y="4045"/>
                      <a:pt x="10169" y="4045"/>
                    </a:cubicBezTo>
                    <a:cubicBezTo>
                      <a:pt x="10021" y="4045"/>
                      <a:pt x="10021" y="4045"/>
                      <a:pt x="10021" y="4045"/>
                    </a:cubicBezTo>
                    <a:cubicBezTo>
                      <a:pt x="10095" y="4163"/>
                      <a:pt x="10095" y="4163"/>
                      <a:pt x="10095" y="4163"/>
                    </a:cubicBezTo>
                    <a:cubicBezTo>
                      <a:pt x="10021" y="4281"/>
                      <a:pt x="10021" y="4281"/>
                      <a:pt x="10021" y="4281"/>
                    </a:cubicBezTo>
                    <a:cubicBezTo>
                      <a:pt x="9798" y="4281"/>
                      <a:pt x="9798" y="4281"/>
                      <a:pt x="9798" y="4281"/>
                    </a:cubicBezTo>
                    <a:cubicBezTo>
                      <a:pt x="9798" y="4281"/>
                      <a:pt x="9798" y="4438"/>
                      <a:pt x="9872" y="4438"/>
                    </a:cubicBezTo>
                    <a:cubicBezTo>
                      <a:pt x="9872" y="4438"/>
                      <a:pt x="9946" y="4516"/>
                      <a:pt x="9946" y="4516"/>
                    </a:cubicBezTo>
                    <a:cubicBezTo>
                      <a:pt x="9946" y="4595"/>
                      <a:pt x="9946" y="4595"/>
                      <a:pt x="9946" y="4595"/>
                    </a:cubicBezTo>
                    <a:cubicBezTo>
                      <a:pt x="10021" y="4634"/>
                      <a:pt x="10021" y="4634"/>
                      <a:pt x="10021" y="4634"/>
                    </a:cubicBezTo>
                    <a:cubicBezTo>
                      <a:pt x="10021" y="4634"/>
                      <a:pt x="9946" y="4634"/>
                      <a:pt x="9872" y="4634"/>
                    </a:cubicBezTo>
                    <a:cubicBezTo>
                      <a:pt x="9872" y="4634"/>
                      <a:pt x="9798" y="4556"/>
                      <a:pt x="9798" y="4556"/>
                    </a:cubicBezTo>
                    <a:cubicBezTo>
                      <a:pt x="9501" y="4556"/>
                      <a:pt x="9501" y="4556"/>
                      <a:pt x="9501" y="4556"/>
                    </a:cubicBezTo>
                    <a:cubicBezTo>
                      <a:pt x="9427" y="4556"/>
                      <a:pt x="9427" y="4556"/>
                      <a:pt x="9427" y="4556"/>
                    </a:cubicBezTo>
                    <a:cubicBezTo>
                      <a:pt x="9353" y="4673"/>
                      <a:pt x="9353" y="4673"/>
                      <a:pt x="9353" y="4673"/>
                    </a:cubicBezTo>
                    <a:cubicBezTo>
                      <a:pt x="9427" y="4791"/>
                      <a:pt x="9427" y="4791"/>
                      <a:pt x="9427" y="4791"/>
                    </a:cubicBezTo>
                    <a:cubicBezTo>
                      <a:pt x="9353" y="4870"/>
                      <a:pt x="9353" y="4870"/>
                      <a:pt x="9353" y="4870"/>
                    </a:cubicBezTo>
                    <a:cubicBezTo>
                      <a:pt x="9278" y="4909"/>
                      <a:pt x="9278" y="4909"/>
                      <a:pt x="9278" y="4909"/>
                    </a:cubicBezTo>
                    <a:cubicBezTo>
                      <a:pt x="9278" y="4909"/>
                      <a:pt x="9130" y="4988"/>
                      <a:pt x="9130" y="4988"/>
                    </a:cubicBezTo>
                    <a:cubicBezTo>
                      <a:pt x="9130" y="5027"/>
                      <a:pt x="9204" y="5145"/>
                      <a:pt x="9204" y="5145"/>
                    </a:cubicBezTo>
                    <a:cubicBezTo>
                      <a:pt x="9204" y="5145"/>
                      <a:pt x="9278" y="5223"/>
                      <a:pt x="9353" y="5223"/>
                    </a:cubicBezTo>
                    <a:cubicBezTo>
                      <a:pt x="9353" y="5263"/>
                      <a:pt x="9501" y="5302"/>
                      <a:pt x="9501" y="5302"/>
                    </a:cubicBezTo>
                    <a:cubicBezTo>
                      <a:pt x="9501" y="5420"/>
                      <a:pt x="9501" y="5420"/>
                      <a:pt x="9501" y="5420"/>
                    </a:cubicBezTo>
                    <a:cubicBezTo>
                      <a:pt x="9353" y="5302"/>
                      <a:pt x="9353" y="5302"/>
                      <a:pt x="9353" y="5302"/>
                    </a:cubicBezTo>
                    <a:cubicBezTo>
                      <a:pt x="9353" y="5302"/>
                      <a:pt x="9278" y="5263"/>
                      <a:pt x="9204" y="5223"/>
                    </a:cubicBezTo>
                    <a:cubicBezTo>
                      <a:pt x="9204" y="5223"/>
                      <a:pt x="9130" y="5145"/>
                      <a:pt x="9130" y="5145"/>
                    </a:cubicBezTo>
                    <a:cubicBezTo>
                      <a:pt x="9130" y="5145"/>
                      <a:pt x="8981" y="5184"/>
                      <a:pt x="8981" y="5184"/>
                    </a:cubicBezTo>
                    <a:cubicBezTo>
                      <a:pt x="8981" y="5184"/>
                      <a:pt x="8907" y="5184"/>
                      <a:pt x="8981" y="5223"/>
                    </a:cubicBezTo>
                    <a:cubicBezTo>
                      <a:pt x="8981" y="5263"/>
                      <a:pt x="8833" y="5302"/>
                      <a:pt x="8833" y="5302"/>
                    </a:cubicBezTo>
                    <a:cubicBezTo>
                      <a:pt x="8833" y="5302"/>
                      <a:pt x="8610" y="5341"/>
                      <a:pt x="8610" y="5302"/>
                    </a:cubicBezTo>
                    <a:cubicBezTo>
                      <a:pt x="8610" y="5263"/>
                      <a:pt x="8610" y="5223"/>
                      <a:pt x="8536" y="5184"/>
                    </a:cubicBezTo>
                    <a:cubicBezTo>
                      <a:pt x="8536" y="5184"/>
                      <a:pt x="8462" y="5184"/>
                      <a:pt x="8462" y="5184"/>
                    </a:cubicBezTo>
                    <a:cubicBezTo>
                      <a:pt x="8462" y="5223"/>
                      <a:pt x="8388" y="5263"/>
                      <a:pt x="8388" y="5263"/>
                    </a:cubicBezTo>
                    <a:cubicBezTo>
                      <a:pt x="8462" y="5380"/>
                      <a:pt x="8462" y="5380"/>
                      <a:pt x="8462" y="5380"/>
                    </a:cubicBezTo>
                    <a:cubicBezTo>
                      <a:pt x="8462" y="5380"/>
                      <a:pt x="8388" y="5459"/>
                      <a:pt x="8388" y="5459"/>
                    </a:cubicBezTo>
                    <a:cubicBezTo>
                      <a:pt x="8388" y="5420"/>
                      <a:pt x="8313" y="5341"/>
                      <a:pt x="8313" y="5302"/>
                    </a:cubicBezTo>
                    <a:cubicBezTo>
                      <a:pt x="8313" y="5302"/>
                      <a:pt x="8313" y="5223"/>
                      <a:pt x="8239" y="5223"/>
                    </a:cubicBezTo>
                    <a:cubicBezTo>
                      <a:pt x="8239" y="5223"/>
                      <a:pt x="8091" y="5302"/>
                      <a:pt x="8091" y="5302"/>
                    </a:cubicBezTo>
                    <a:cubicBezTo>
                      <a:pt x="8091" y="5302"/>
                      <a:pt x="8016" y="5302"/>
                      <a:pt x="8016" y="5341"/>
                    </a:cubicBezTo>
                    <a:cubicBezTo>
                      <a:pt x="8016" y="5341"/>
                      <a:pt x="7942" y="5459"/>
                      <a:pt x="8016" y="5498"/>
                    </a:cubicBezTo>
                    <a:cubicBezTo>
                      <a:pt x="8091" y="5537"/>
                      <a:pt x="8091" y="5537"/>
                      <a:pt x="8165" y="5537"/>
                    </a:cubicBezTo>
                    <a:cubicBezTo>
                      <a:pt x="8239" y="5537"/>
                      <a:pt x="8239" y="5577"/>
                      <a:pt x="8239" y="5577"/>
                    </a:cubicBezTo>
                    <a:cubicBezTo>
                      <a:pt x="7942" y="5577"/>
                      <a:pt x="7942" y="5577"/>
                      <a:pt x="7942" y="5577"/>
                    </a:cubicBezTo>
                    <a:cubicBezTo>
                      <a:pt x="7942" y="5577"/>
                      <a:pt x="7868" y="5616"/>
                      <a:pt x="7942" y="5655"/>
                    </a:cubicBezTo>
                    <a:cubicBezTo>
                      <a:pt x="7942" y="5655"/>
                      <a:pt x="7942" y="5734"/>
                      <a:pt x="7942" y="5734"/>
                    </a:cubicBezTo>
                    <a:cubicBezTo>
                      <a:pt x="7942" y="5734"/>
                      <a:pt x="8091" y="5812"/>
                      <a:pt x="8091" y="5812"/>
                    </a:cubicBezTo>
                    <a:cubicBezTo>
                      <a:pt x="8091" y="5812"/>
                      <a:pt x="8016" y="5891"/>
                      <a:pt x="8016" y="5891"/>
                    </a:cubicBezTo>
                    <a:cubicBezTo>
                      <a:pt x="8016" y="5891"/>
                      <a:pt x="7868" y="5852"/>
                      <a:pt x="7868" y="5852"/>
                    </a:cubicBezTo>
                    <a:cubicBezTo>
                      <a:pt x="7794" y="5812"/>
                      <a:pt x="7794" y="5852"/>
                      <a:pt x="7720" y="5852"/>
                    </a:cubicBezTo>
                    <a:cubicBezTo>
                      <a:pt x="7720" y="5891"/>
                      <a:pt x="7645" y="5930"/>
                      <a:pt x="7645" y="5969"/>
                    </a:cubicBezTo>
                    <a:cubicBezTo>
                      <a:pt x="7645" y="5969"/>
                      <a:pt x="7720" y="6009"/>
                      <a:pt x="7720" y="6048"/>
                    </a:cubicBezTo>
                    <a:cubicBezTo>
                      <a:pt x="7645" y="6127"/>
                      <a:pt x="7645" y="6205"/>
                      <a:pt x="7645" y="6205"/>
                    </a:cubicBezTo>
                    <a:cubicBezTo>
                      <a:pt x="7645" y="6205"/>
                      <a:pt x="7571" y="6205"/>
                      <a:pt x="7645" y="6244"/>
                    </a:cubicBezTo>
                    <a:cubicBezTo>
                      <a:pt x="7720" y="6284"/>
                      <a:pt x="7868" y="6284"/>
                      <a:pt x="7942" y="6284"/>
                    </a:cubicBezTo>
                    <a:cubicBezTo>
                      <a:pt x="8016" y="6284"/>
                      <a:pt x="8016" y="6284"/>
                      <a:pt x="8016" y="6284"/>
                    </a:cubicBezTo>
                    <a:cubicBezTo>
                      <a:pt x="8091" y="6284"/>
                      <a:pt x="8165" y="6284"/>
                      <a:pt x="8239" y="6323"/>
                    </a:cubicBezTo>
                    <a:cubicBezTo>
                      <a:pt x="8239" y="6323"/>
                      <a:pt x="8313" y="6323"/>
                      <a:pt x="8313" y="6323"/>
                    </a:cubicBezTo>
                    <a:cubicBezTo>
                      <a:pt x="8313" y="6323"/>
                      <a:pt x="8239" y="6401"/>
                      <a:pt x="8165" y="6362"/>
                    </a:cubicBezTo>
                    <a:cubicBezTo>
                      <a:pt x="8091" y="6323"/>
                      <a:pt x="7942" y="6323"/>
                      <a:pt x="7868" y="6323"/>
                    </a:cubicBezTo>
                    <a:cubicBezTo>
                      <a:pt x="7794" y="6323"/>
                      <a:pt x="7868" y="6401"/>
                      <a:pt x="7868" y="6401"/>
                    </a:cubicBezTo>
                    <a:cubicBezTo>
                      <a:pt x="7942" y="6480"/>
                      <a:pt x="7942" y="6480"/>
                      <a:pt x="7942" y="6480"/>
                    </a:cubicBezTo>
                    <a:cubicBezTo>
                      <a:pt x="7942" y="6480"/>
                      <a:pt x="8016" y="6519"/>
                      <a:pt x="7942" y="6519"/>
                    </a:cubicBezTo>
                    <a:cubicBezTo>
                      <a:pt x="7868" y="6519"/>
                      <a:pt x="7720" y="6480"/>
                      <a:pt x="7720" y="6480"/>
                    </a:cubicBezTo>
                    <a:cubicBezTo>
                      <a:pt x="7720" y="6480"/>
                      <a:pt x="7720" y="6480"/>
                      <a:pt x="7645" y="6480"/>
                    </a:cubicBezTo>
                    <a:cubicBezTo>
                      <a:pt x="7645" y="6480"/>
                      <a:pt x="7571" y="6519"/>
                      <a:pt x="7497" y="6519"/>
                    </a:cubicBezTo>
                    <a:cubicBezTo>
                      <a:pt x="7423" y="6519"/>
                      <a:pt x="7423" y="6519"/>
                      <a:pt x="7348" y="6480"/>
                    </a:cubicBezTo>
                    <a:cubicBezTo>
                      <a:pt x="7274" y="6480"/>
                      <a:pt x="7126" y="6401"/>
                      <a:pt x="7126" y="6401"/>
                    </a:cubicBezTo>
                    <a:cubicBezTo>
                      <a:pt x="7126" y="6401"/>
                      <a:pt x="7052" y="6401"/>
                      <a:pt x="7052" y="6362"/>
                    </a:cubicBezTo>
                    <a:cubicBezTo>
                      <a:pt x="7052" y="6323"/>
                      <a:pt x="7126" y="6244"/>
                      <a:pt x="7126" y="6244"/>
                    </a:cubicBezTo>
                    <a:cubicBezTo>
                      <a:pt x="7200" y="6205"/>
                      <a:pt x="7126" y="6205"/>
                      <a:pt x="7200" y="6205"/>
                    </a:cubicBezTo>
                    <a:cubicBezTo>
                      <a:pt x="7274" y="6205"/>
                      <a:pt x="7497" y="6205"/>
                      <a:pt x="7348" y="6127"/>
                    </a:cubicBezTo>
                    <a:cubicBezTo>
                      <a:pt x="7274" y="6048"/>
                      <a:pt x="7274" y="6048"/>
                      <a:pt x="7200" y="6048"/>
                    </a:cubicBezTo>
                    <a:cubicBezTo>
                      <a:pt x="7126" y="6087"/>
                      <a:pt x="6977" y="6127"/>
                      <a:pt x="6977" y="6127"/>
                    </a:cubicBezTo>
                    <a:cubicBezTo>
                      <a:pt x="6977" y="6127"/>
                      <a:pt x="6903" y="6087"/>
                      <a:pt x="6977" y="5969"/>
                    </a:cubicBezTo>
                    <a:cubicBezTo>
                      <a:pt x="7052" y="5852"/>
                      <a:pt x="6977" y="5852"/>
                      <a:pt x="7052" y="5812"/>
                    </a:cubicBezTo>
                    <a:cubicBezTo>
                      <a:pt x="7126" y="5773"/>
                      <a:pt x="7200" y="5734"/>
                      <a:pt x="7200" y="5734"/>
                    </a:cubicBezTo>
                    <a:cubicBezTo>
                      <a:pt x="7200" y="5734"/>
                      <a:pt x="7200" y="5695"/>
                      <a:pt x="7052" y="5616"/>
                    </a:cubicBezTo>
                    <a:cubicBezTo>
                      <a:pt x="6977" y="5537"/>
                      <a:pt x="6903" y="5459"/>
                      <a:pt x="6903" y="5459"/>
                    </a:cubicBezTo>
                    <a:cubicBezTo>
                      <a:pt x="6829" y="5420"/>
                      <a:pt x="6680" y="5498"/>
                      <a:pt x="6680" y="5498"/>
                    </a:cubicBezTo>
                    <a:cubicBezTo>
                      <a:pt x="6680" y="5537"/>
                      <a:pt x="6606" y="5616"/>
                      <a:pt x="6680" y="5655"/>
                    </a:cubicBezTo>
                    <a:cubicBezTo>
                      <a:pt x="6680" y="5695"/>
                      <a:pt x="6680" y="5734"/>
                      <a:pt x="6606" y="5773"/>
                    </a:cubicBezTo>
                    <a:cubicBezTo>
                      <a:pt x="6532" y="5773"/>
                      <a:pt x="6532" y="5812"/>
                      <a:pt x="6458" y="5773"/>
                    </a:cubicBezTo>
                    <a:cubicBezTo>
                      <a:pt x="6384" y="5734"/>
                      <a:pt x="6458" y="5773"/>
                      <a:pt x="6384" y="5695"/>
                    </a:cubicBezTo>
                    <a:cubicBezTo>
                      <a:pt x="6309" y="5655"/>
                      <a:pt x="6384" y="5655"/>
                      <a:pt x="6309" y="5655"/>
                    </a:cubicBezTo>
                    <a:cubicBezTo>
                      <a:pt x="6235" y="5616"/>
                      <a:pt x="6161" y="5577"/>
                      <a:pt x="6161" y="5577"/>
                    </a:cubicBezTo>
                    <a:cubicBezTo>
                      <a:pt x="6161" y="5577"/>
                      <a:pt x="5938" y="5537"/>
                      <a:pt x="5938" y="5577"/>
                    </a:cubicBezTo>
                    <a:cubicBezTo>
                      <a:pt x="5938" y="5616"/>
                      <a:pt x="5938" y="5616"/>
                      <a:pt x="6012" y="5655"/>
                    </a:cubicBezTo>
                    <a:cubicBezTo>
                      <a:pt x="6012" y="5695"/>
                      <a:pt x="6087" y="5695"/>
                      <a:pt x="6087" y="5734"/>
                    </a:cubicBezTo>
                    <a:cubicBezTo>
                      <a:pt x="6087" y="5773"/>
                      <a:pt x="6012" y="5773"/>
                      <a:pt x="6012" y="5773"/>
                    </a:cubicBezTo>
                    <a:cubicBezTo>
                      <a:pt x="6012" y="5773"/>
                      <a:pt x="5938" y="5734"/>
                      <a:pt x="5864" y="5734"/>
                    </a:cubicBezTo>
                    <a:cubicBezTo>
                      <a:pt x="5864" y="5734"/>
                      <a:pt x="5715" y="5812"/>
                      <a:pt x="5715" y="5812"/>
                    </a:cubicBezTo>
                    <a:cubicBezTo>
                      <a:pt x="5715" y="5812"/>
                      <a:pt x="5715" y="5852"/>
                      <a:pt x="5715" y="5891"/>
                    </a:cubicBezTo>
                    <a:cubicBezTo>
                      <a:pt x="5715" y="5891"/>
                      <a:pt x="5715" y="5930"/>
                      <a:pt x="5715" y="5969"/>
                    </a:cubicBezTo>
                    <a:cubicBezTo>
                      <a:pt x="5790" y="6009"/>
                      <a:pt x="5790" y="6087"/>
                      <a:pt x="5864" y="6087"/>
                    </a:cubicBezTo>
                    <a:cubicBezTo>
                      <a:pt x="6012" y="6087"/>
                      <a:pt x="6309" y="6009"/>
                      <a:pt x="6309" y="6009"/>
                    </a:cubicBezTo>
                    <a:cubicBezTo>
                      <a:pt x="6309" y="6048"/>
                      <a:pt x="6458" y="6087"/>
                      <a:pt x="6532" y="6127"/>
                    </a:cubicBezTo>
                    <a:cubicBezTo>
                      <a:pt x="6532" y="6127"/>
                      <a:pt x="6532" y="6205"/>
                      <a:pt x="6532" y="6205"/>
                    </a:cubicBezTo>
                    <a:cubicBezTo>
                      <a:pt x="6532" y="6205"/>
                      <a:pt x="6458" y="6244"/>
                      <a:pt x="6384" y="6244"/>
                    </a:cubicBezTo>
                    <a:cubicBezTo>
                      <a:pt x="6309" y="6244"/>
                      <a:pt x="6235" y="6166"/>
                      <a:pt x="6235" y="6244"/>
                    </a:cubicBezTo>
                    <a:cubicBezTo>
                      <a:pt x="6235" y="6284"/>
                      <a:pt x="6161" y="6362"/>
                      <a:pt x="6235" y="6401"/>
                    </a:cubicBezTo>
                    <a:cubicBezTo>
                      <a:pt x="6309" y="6441"/>
                      <a:pt x="6309" y="6519"/>
                      <a:pt x="6458" y="6519"/>
                    </a:cubicBezTo>
                    <a:cubicBezTo>
                      <a:pt x="6606" y="6559"/>
                      <a:pt x="6606" y="6598"/>
                      <a:pt x="6680" y="6559"/>
                    </a:cubicBezTo>
                    <a:cubicBezTo>
                      <a:pt x="6755" y="6519"/>
                      <a:pt x="6755" y="6480"/>
                      <a:pt x="6829" y="6519"/>
                    </a:cubicBezTo>
                    <a:cubicBezTo>
                      <a:pt x="6903" y="6519"/>
                      <a:pt x="6977" y="6519"/>
                      <a:pt x="7052" y="6559"/>
                    </a:cubicBezTo>
                    <a:cubicBezTo>
                      <a:pt x="7052" y="6598"/>
                      <a:pt x="6977" y="6598"/>
                      <a:pt x="6977" y="6598"/>
                    </a:cubicBezTo>
                    <a:cubicBezTo>
                      <a:pt x="6977" y="6598"/>
                      <a:pt x="6903" y="6598"/>
                      <a:pt x="6903" y="6637"/>
                    </a:cubicBezTo>
                    <a:cubicBezTo>
                      <a:pt x="6903" y="6637"/>
                      <a:pt x="6829" y="6676"/>
                      <a:pt x="6903" y="6676"/>
                    </a:cubicBezTo>
                    <a:cubicBezTo>
                      <a:pt x="7052" y="6676"/>
                      <a:pt x="7126" y="6676"/>
                      <a:pt x="7126" y="6676"/>
                    </a:cubicBezTo>
                    <a:cubicBezTo>
                      <a:pt x="7126" y="6676"/>
                      <a:pt x="7200" y="6598"/>
                      <a:pt x="7274" y="6637"/>
                    </a:cubicBezTo>
                    <a:cubicBezTo>
                      <a:pt x="7274" y="6676"/>
                      <a:pt x="7200" y="6676"/>
                      <a:pt x="7126" y="6716"/>
                    </a:cubicBezTo>
                    <a:cubicBezTo>
                      <a:pt x="7052" y="6755"/>
                      <a:pt x="7052" y="6755"/>
                      <a:pt x="7052" y="6794"/>
                    </a:cubicBezTo>
                    <a:cubicBezTo>
                      <a:pt x="7052" y="6833"/>
                      <a:pt x="6977" y="6833"/>
                      <a:pt x="6977" y="6873"/>
                    </a:cubicBezTo>
                    <a:cubicBezTo>
                      <a:pt x="6977" y="6912"/>
                      <a:pt x="6829" y="7069"/>
                      <a:pt x="7052" y="6951"/>
                    </a:cubicBezTo>
                    <a:cubicBezTo>
                      <a:pt x="7348" y="6833"/>
                      <a:pt x="7348" y="6873"/>
                      <a:pt x="7348" y="6833"/>
                    </a:cubicBezTo>
                    <a:cubicBezTo>
                      <a:pt x="7348" y="6794"/>
                      <a:pt x="7348" y="6794"/>
                      <a:pt x="7497" y="6755"/>
                    </a:cubicBezTo>
                    <a:cubicBezTo>
                      <a:pt x="7571" y="6716"/>
                      <a:pt x="7645" y="6716"/>
                      <a:pt x="7720" y="6716"/>
                    </a:cubicBezTo>
                    <a:cubicBezTo>
                      <a:pt x="7720" y="6676"/>
                      <a:pt x="7868" y="6676"/>
                      <a:pt x="7794" y="6716"/>
                    </a:cubicBezTo>
                    <a:cubicBezTo>
                      <a:pt x="7720" y="6755"/>
                      <a:pt x="7645" y="6716"/>
                      <a:pt x="7720" y="6755"/>
                    </a:cubicBezTo>
                    <a:cubicBezTo>
                      <a:pt x="7794" y="6794"/>
                      <a:pt x="7794" y="6833"/>
                      <a:pt x="7868" y="6833"/>
                    </a:cubicBezTo>
                    <a:cubicBezTo>
                      <a:pt x="7942" y="6833"/>
                      <a:pt x="7942" y="6833"/>
                      <a:pt x="7942" y="6833"/>
                    </a:cubicBezTo>
                    <a:cubicBezTo>
                      <a:pt x="7942" y="6833"/>
                      <a:pt x="7794" y="6833"/>
                      <a:pt x="7720" y="6833"/>
                    </a:cubicBezTo>
                    <a:cubicBezTo>
                      <a:pt x="7720" y="6833"/>
                      <a:pt x="7645" y="6833"/>
                      <a:pt x="7645" y="6833"/>
                    </a:cubicBezTo>
                    <a:cubicBezTo>
                      <a:pt x="7571" y="6833"/>
                      <a:pt x="7571" y="6873"/>
                      <a:pt x="7571" y="6873"/>
                    </a:cubicBezTo>
                    <a:cubicBezTo>
                      <a:pt x="7497" y="6912"/>
                      <a:pt x="7497" y="6912"/>
                      <a:pt x="7497" y="6912"/>
                    </a:cubicBezTo>
                    <a:cubicBezTo>
                      <a:pt x="7497" y="6912"/>
                      <a:pt x="7571" y="6951"/>
                      <a:pt x="7571" y="6991"/>
                    </a:cubicBezTo>
                    <a:cubicBezTo>
                      <a:pt x="7571" y="6991"/>
                      <a:pt x="7571" y="6991"/>
                      <a:pt x="7497" y="6991"/>
                    </a:cubicBezTo>
                    <a:cubicBezTo>
                      <a:pt x="7423" y="6991"/>
                      <a:pt x="7497" y="6951"/>
                      <a:pt x="7348" y="6991"/>
                    </a:cubicBezTo>
                    <a:cubicBezTo>
                      <a:pt x="7200" y="6991"/>
                      <a:pt x="7274" y="6912"/>
                      <a:pt x="7200" y="7030"/>
                    </a:cubicBezTo>
                    <a:cubicBezTo>
                      <a:pt x="7126" y="7148"/>
                      <a:pt x="7052" y="7148"/>
                      <a:pt x="7052" y="7148"/>
                    </a:cubicBezTo>
                    <a:cubicBezTo>
                      <a:pt x="7052" y="7148"/>
                      <a:pt x="7052" y="7148"/>
                      <a:pt x="7052" y="7187"/>
                    </a:cubicBezTo>
                    <a:cubicBezTo>
                      <a:pt x="7052" y="7187"/>
                      <a:pt x="7126" y="7226"/>
                      <a:pt x="7200" y="7265"/>
                    </a:cubicBezTo>
                    <a:cubicBezTo>
                      <a:pt x="7348" y="7305"/>
                      <a:pt x="7423" y="7344"/>
                      <a:pt x="7423" y="7344"/>
                    </a:cubicBezTo>
                    <a:cubicBezTo>
                      <a:pt x="7423" y="7344"/>
                      <a:pt x="7348" y="7344"/>
                      <a:pt x="7274" y="7344"/>
                    </a:cubicBezTo>
                    <a:cubicBezTo>
                      <a:pt x="7126" y="7383"/>
                      <a:pt x="7052" y="7383"/>
                      <a:pt x="6977" y="7423"/>
                    </a:cubicBezTo>
                    <a:cubicBezTo>
                      <a:pt x="6977" y="7423"/>
                      <a:pt x="6903" y="7462"/>
                      <a:pt x="6829" y="7462"/>
                    </a:cubicBezTo>
                    <a:cubicBezTo>
                      <a:pt x="6755" y="7462"/>
                      <a:pt x="6532" y="7423"/>
                      <a:pt x="6458" y="7462"/>
                    </a:cubicBezTo>
                    <a:cubicBezTo>
                      <a:pt x="6384" y="7462"/>
                      <a:pt x="6309" y="7462"/>
                      <a:pt x="6235" y="7501"/>
                    </a:cubicBezTo>
                    <a:cubicBezTo>
                      <a:pt x="6235" y="7501"/>
                      <a:pt x="6235" y="7540"/>
                      <a:pt x="6235" y="7540"/>
                    </a:cubicBezTo>
                    <a:cubicBezTo>
                      <a:pt x="6235" y="7540"/>
                      <a:pt x="6161" y="7580"/>
                      <a:pt x="6235" y="7580"/>
                    </a:cubicBezTo>
                    <a:cubicBezTo>
                      <a:pt x="6309" y="7580"/>
                      <a:pt x="6606" y="7580"/>
                      <a:pt x="6606" y="7580"/>
                    </a:cubicBezTo>
                    <a:cubicBezTo>
                      <a:pt x="6680" y="7580"/>
                      <a:pt x="6680" y="7619"/>
                      <a:pt x="6680" y="7619"/>
                    </a:cubicBezTo>
                    <a:cubicBezTo>
                      <a:pt x="6532" y="7619"/>
                      <a:pt x="6532" y="7619"/>
                      <a:pt x="6532" y="7619"/>
                    </a:cubicBezTo>
                    <a:cubicBezTo>
                      <a:pt x="6532" y="7619"/>
                      <a:pt x="6384" y="7619"/>
                      <a:pt x="6309" y="7619"/>
                    </a:cubicBezTo>
                    <a:cubicBezTo>
                      <a:pt x="6309" y="7619"/>
                      <a:pt x="6087" y="7658"/>
                      <a:pt x="6087" y="7658"/>
                    </a:cubicBezTo>
                    <a:cubicBezTo>
                      <a:pt x="6087" y="7658"/>
                      <a:pt x="5938" y="7737"/>
                      <a:pt x="5938" y="7776"/>
                    </a:cubicBezTo>
                    <a:cubicBezTo>
                      <a:pt x="5938" y="7776"/>
                      <a:pt x="5938" y="7815"/>
                      <a:pt x="6012" y="7894"/>
                    </a:cubicBezTo>
                    <a:cubicBezTo>
                      <a:pt x="6161" y="7933"/>
                      <a:pt x="6161" y="7972"/>
                      <a:pt x="6161" y="8012"/>
                    </a:cubicBezTo>
                    <a:cubicBezTo>
                      <a:pt x="6161" y="8012"/>
                      <a:pt x="6161" y="8012"/>
                      <a:pt x="6161" y="8051"/>
                    </a:cubicBezTo>
                    <a:cubicBezTo>
                      <a:pt x="6087" y="8051"/>
                      <a:pt x="5938" y="8129"/>
                      <a:pt x="5938" y="8129"/>
                    </a:cubicBezTo>
                    <a:cubicBezTo>
                      <a:pt x="5938" y="8129"/>
                      <a:pt x="5938" y="8129"/>
                      <a:pt x="5938" y="8208"/>
                    </a:cubicBezTo>
                    <a:cubicBezTo>
                      <a:pt x="5864" y="8247"/>
                      <a:pt x="5715" y="8365"/>
                      <a:pt x="5864" y="8365"/>
                    </a:cubicBezTo>
                    <a:cubicBezTo>
                      <a:pt x="6012" y="8404"/>
                      <a:pt x="5938" y="8444"/>
                      <a:pt x="6087" y="8404"/>
                    </a:cubicBezTo>
                    <a:cubicBezTo>
                      <a:pt x="6309" y="8365"/>
                      <a:pt x="6087" y="8326"/>
                      <a:pt x="6384" y="8365"/>
                    </a:cubicBezTo>
                    <a:cubicBezTo>
                      <a:pt x="6680" y="8404"/>
                      <a:pt x="6755" y="8365"/>
                      <a:pt x="6829" y="8365"/>
                    </a:cubicBezTo>
                    <a:cubicBezTo>
                      <a:pt x="6903" y="8326"/>
                      <a:pt x="6903" y="8326"/>
                      <a:pt x="6977" y="8287"/>
                    </a:cubicBezTo>
                    <a:cubicBezTo>
                      <a:pt x="6977" y="8287"/>
                      <a:pt x="6829" y="8247"/>
                      <a:pt x="7052" y="8247"/>
                    </a:cubicBezTo>
                    <a:cubicBezTo>
                      <a:pt x="7274" y="8208"/>
                      <a:pt x="7274" y="8208"/>
                      <a:pt x="7274" y="8208"/>
                    </a:cubicBezTo>
                    <a:cubicBezTo>
                      <a:pt x="7274" y="8208"/>
                      <a:pt x="7126" y="8090"/>
                      <a:pt x="7274" y="8169"/>
                    </a:cubicBezTo>
                    <a:cubicBezTo>
                      <a:pt x="7497" y="8247"/>
                      <a:pt x="7497" y="8287"/>
                      <a:pt x="7497" y="8287"/>
                    </a:cubicBezTo>
                    <a:cubicBezTo>
                      <a:pt x="7348" y="8365"/>
                      <a:pt x="7348" y="8365"/>
                      <a:pt x="7348" y="8365"/>
                    </a:cubicBezTo>
                    <a:cubicBezTo>
                      <a:pt x="7348" y="8404"/>
                      <a:pt x="7348" y="8404"/>
                      <a:pt x="7348" y="8404"/>
                    </a:cubicBezTo>
                    <a:cubicBezTo>
                      <a:pt x="7348" y="8404"/>
                      <a:pt x="7200" y="8404"/>
                      <a:pt x="7126" y="8483"/>
                    </a:cubicBezTo>
                    <a:cubicBezTo>
                      <a:pt x="7052" y="8561"/>
                      <a:pt x="6829" y="8679"/>
                      <a:pt x="6829" y="8719"/>
                    </a:cubicBezTo>
                    <a:cubicBezTo>
                      <a:pt x="6829" y="8719"/>
                      <a:pt x="6903" y="8679"/>
                      <a:pt x="6755" y="8758"/>
                    </a:cubicBezTo>
                    <a:cubicBezTo>
                      <a:pt x="6532" y="8836"/>
                      <a:pt x="6458" y="8836"/>
                      <a:pt x="6309" y="8876"/>
                    </a:cubicBezTo>
                    <a:cubicBezTo>
                      <a:pt x="6235" y="8954"/>
                      <a:pt x="6235" y="8915"/>
                      <a:pt x="6161" y="8954"/>
                    </a:cubicBezTo>
                    <a:cubicBezTo>
                      <a:pt x="6161" y="8993"/>
                      <a:pt x="6087" y="9033"/>
                      <a:pt x="6087" y="9033"/>
                    </a:cubicBezTo>
                    <a:cubicBezTo>
                      <a:pt x="6012" y="9111"/>
                      <a:pt x="6012" y="9111"/>
                      <a:pt x="6012" y="9111"/>
                    </a:cubicBezTo>
                    <a:cubicBezTo>
                      <a:pt x="5790" y="9151"/>
                      <a:pt x="5790" y="9151"/>
                      <a:pt x="5790" y="9151"/>
                    </a:cubicBezTo>
                    <a:cubicBezTo>
                      <a:pt x="5567" y="9111"/>
                      <a:pt x="5567" y="9111"/>
                      <a:pt x="5567" y="9111"/>
                    </a:cubicBezTo>
                    <a:cubicBezTo>
                      <a:pt x="5419" y="9190"/>
                      <a:pt x="5419" y="9190"/>
                      <a:pt x="5419" y="9190"/>
                    </a:cubicBezTo>
                    <a:cubicBezTo>
                      <a:pt x="5419" y="9190"/>
                      <a:pt x="5196" y="9151"/>
                      <a:pt x="5122" y="9151"/>
                    </a:cubicBezTo>
                    <a:cubicBezTo>
                      <a:pt x="5047" y="9190"/>
                      <a:pt x="4973" y="9229"/>
                      <a:pt x="4973" y="9229"/>
                    </a:cubicBezTo>
                    <a:cubicBezTo>
                      <a:pt x="4973" y="9229"/>
                      <a:pt x="4899" y="9229"/>
                      <a:pt x="4899" y="9308"/>
                    </a:cubicBezTo>
                    <a:cubicBezTo>
                      <a:pt x="4899" y="9347"/>
                      <a:pt x="4825" y="9465"/>
                      <a:pt x="4825" y="9465"/>
                    </a:cubicBezTo>
                    <a:cubicBezTo>
                      <a:pt x="4676" y="9543"/>
                      <a:pt x="4676" y="9543"/>
                      <a:pt x="4676" y="9543"/>
                    </a:cubicBezTo>
                    <a:cubicBezTo>
                      <a:pt x="4676" y="9543"/>
                      <a:pt x="4602" y="9622"/>
                      <a:pt x="4751" y="9583"/>
                    </a:cubicBezTo>
                    <a:cubicBezTo>
                      <a:pt x="4899" y="9543"/>
                      <a:pt x="4973" y="9504"/>
                      <a:pt x="5047" y="9465"/>
                    </a:cubicBezTo>
                    <a:cubicBezTo>
                      <a:pt x="5047" y="9465"/>
                      <a:pt x="5196" y="9425"/>
                      <a:pt x="5196" y="9425"/>
                    </a:cubicBezTo>
                    <a:cubicBezTo>
                      <a:pt x="5196" y="9504"/>
                      <a:pt x="5196" y="9504"/>
                      <a:pt x="5196" y="9504"/>
                    </a:cubicBezTo>
                    <a:cubicBezTo>
                      <a:pt x="5122" y="9661"/>
                      <a:pt x="5122" y="9661"/>
                      <a:pt x="5122" y="9661"/>
                    </a:cubicBezTo>
                    <a:cubicBezTo>
                      <a:pt x="5047" y="9700"/>
                      <a:pt x="5047" y="9700"/>
                      <a:pt x="5047" y="9700"/>
                    </a:cubicBezTo>
                    <a:cubicBezTo>
                      <a:pt x="4973" y="9740"/>
                      <a:pt x="4973" y="9740"/>
                      <a:pt x="4973" y="9740"/>
                    </a:cubicBezTo>
                    <a:cubicBezTo>
                      <a:pt x="4973" y="9740"/>
                      <a:pt x="4825" y="9897"/>
                      <a:pt x="4973" y="9897"/>
                    </a:cubicBezTo>
                    <a:cubicBezTo>
                      <a:pt x="5122" y="9857"/>
                      <a:pt x="5047" y="9857"/>
                      <a:pt x="5196" y="9818"/>
                    </a:cubicBezTo>
                    <a:cubicBezTo>
                      <a:pt x="5344" y="9818"/>
                      <a:pt x="5270" y="9779"/>
                      <a:pt x="5567" y="9740"/>
                    </a:cubicBezTo>
                    <a:cubicBezTo>
                      <a:pt x="5790" y="9740"/>
                      <a:pt x="5790" y="9661"/>
                      <a:pt x="5790" y="9622"/>
                    </a:cubicBezTo>
                    <a:cubicBezTo>
                      <a:pt x="5790" y="9622"/>
                      <a:pt x="5790" y="9583"/>
                      <a:pt x="5790" y="9543"/>
                    </a:cubicBezTo>
                    <a:cubicBezTo>
                      <a:pt x="5790" y="9504"/>
                      <a:pt x="5641" y="9465"/>
                      <a:pt x="5864" y="9425"/>
                    </a:cubicBezTo>
                    <a:cubicBezTo>
                      <a:pt x="6012" y="9425"/>
                      <a:pt x="5938" y="9465"/>
                      <a:pt x="6012" y="9425"/>
                    </a:cubicBezTo>
                    <a:cubicBezTo>
                      <a:pt x="6087" y="9386"/>
                      <a:pt x="6087" y="9465"/>
                      <a:pt x="6087" y="9347"/>
                    </a:cubicBezTo>
                    <a:cubicBezTo>
                      <a:pt x="6087" y="9268"/>
                      <a:pt x="6087" y="9268"/>
                      <a:pt x="6235" y="9229"/>
                    </a:cubicBezTo>
                    <a:cubicBezTo>
                      <a:pt x="6384" y="9151"/>
                      <a:pt x="6309" y="9190"/>
                      <a:pt x="6384" y="9151"/>
                    </a:cubicBezTo>
                    <a:cubicBezTo>
                      <a:pt x="6458" y="9111"/>
                      <a:pt x="6384" y="9111"/>
                      <a:pt x="6458" y="9072"/>
                    </a:cubicBezTo>
                    <a:cubicBezTo>
                      <a:pt x="6606" y="9033"/>
                      <a:pt x="6606" y="9033"/>
                      <a:pt x="6606" y="9033"/>
                    </a:cubicBezTo>
                    <a:cubicBezTo>
                      <a:pt x="6606" y="8993"/>
                      <a:pt x="6829" y="8915"/>
                      <a:pt x="6829" y="8915"/>
                    </a:cubicBezTo>
                    <a:cubicBezTo>
                      <a:pt x="6829" y="8836"/>
                      <a:pt x="6829" y="8836"/>
                      <a:pt x="6829" y="8836"/>
                    </a:cubicBezTo>
                    <a:cubicBezTo>
                      <a:pt x="7126" y="8758"/>
                      <a:pt x="7126" y="8758"/>
                      <a:pt x="7126" y="8758"/>
                    </a:cubicBezTo>
                    <a:cubicBezTo>
                      <a:pt x="7126" y="8758"/>
                      <a:pt x="7200" y="8719"/>
                      <a:pt x="7200" y="8758"/>
                    </a:cubicBezTo>
                    <a:cubicBezTo>
                      <a:pt x="7126" y="8797"/>
                      <a:pt x="7052" y="8876"/>
                      <a:pt x="7052" y="8876"/>
                    </a:cubicBezTo>
                    <a:cubicBezTo>
                      <a:pt x="7052" y="8954"/>
                      <a:pt x="7052" y="8954"/>
                      <a:pt x="7052" y="8954"/>
                    </a:cubicBezTo>
                    <a:cubicBezTo>
                      <a:pt x="6829" y="9033"/>
                      <a:pt x="6829" y="9033"/>
                      <a:pt x="6829" y="9033"/>
                    </a:cubicBezTo>
                    <a:cubicBezTo>
                      <a:pt x="6829" y="9033"/>
                      <a:pt x="6977" y="9072"/>
                      <a:pt x="6903" y="9111"/>
                    </a:cubicBezTo>
                    <a:cubicBezTo>
                      <a:pt x="6829" y="9151"/>
                      <a:pt x="6680" y="9190"/>
                      <a:pt x="6680" y="9190"/>
                    </a:cubicBezTo>
                    <a:cubicBezTo>
                      <a:pt x="6680" y="9268"/>
                      <a:pt x="6680" y="9268"/>
                      <a:pt x="6680" y="9268"/>
                    </a:cubicBezTo>
                    <a:cubicBezTo>
                      <a:pt x="6755" y="9308"/>
                      <a:pt x="6755" y="9308"/>
                      <a:pt x="6755" y="9308"/>
                    </a:cubicBezTo>
                    <a:cubicBezTo>
                      <a:pt x="6606" y="9465"/>
                      <a:pt x="6606" y="9465"/>
                      <a:pt x="6606" y="9465"/>
                    </a:cubicBezTo>
                    <a:cubicBezTo>
                      <a:pt x="6755" y="9543"/>
                      <a:pt x="6755" y="9543"/>
                      <a:pt x="6755" y="9543"/>
                    </a:cubicBezTo>
                    <a:cubicBezTo>
                      <a:pt x="6829" y="9622"/>
                      <a:pt x="6829" y="9622"/>
                      <a:pt x="6829" y="9622"/>
                    </a:cubicBezTo>
                    <a:cubicBezTo>
                      <a:pt x="6829" y="9622"/>
                      <a:pt x="6755" y="9661"/>
                      <a:pt x="6680" y="9700"/>
                    </a:cubicBezTo>
                    <a:cubicBezTo>
                      <a:pt x="6606" y="9700"/>
                      <a:pt x="6458" y="9818"/>
                      <a:pt x="6458" y="9818"/>
                    </a:cubicBezTo>
                    <a:cubicBezTo>
                      <a:pt x="6309" y="9936"/>
                      <a:pt x="6309" y="9936"/>
                      <a:pt x="6309" y="9936"/>
                    </a:cubicBezTo>
                    <a:cubicBezTo>
                      <a:pt x="6161" y="10054"/>
                      <a:pt x="6161" y="10054"/>
                      <a:pt x="6161" y="10054"/>
                    </a:cubicBezTo>
                    <a:cubicBezTo>
                      <a:pt x="6161" y="10172"/>
                      <a:pt x="6161" y="10172"/>
                      <a:pt x="6161" y="10172"/>
                    </a:cubicBezTo>
                    <a:cubicBezTo>
                      <a:pt x="6087" y="10329"/>
                      <a:pt x="6087" y="10329"/>
                      <a:pt x="6087" y="10329"/>
                    </a:cubicBezTo>
                    <a:cubicBezTo>
                      <a:pt x="5938" y="10368"/>
                      <a:pt x="5938" y="10368"/>
                      <a:pt x="5938" y="10368"/>
                    </a:cubicBezTo>
                    <a:cubicBezTo>
                      <a:pt x="5938" y="10368"/>
                      <a:pt x="5864" y="10486"/>
                      <a:pt x="6012" y="10486"/>
                    </a:cubicBezTo>
                    <a:cubicBezTo>
                      <a:pt x="6161" y="10525"/>
                      <a:pt x="6161" y="10525"/>
                      <a:pt x="6235" y="10525"/>
                    </a:cubicBezTo>
                    <a:cubicBezTo>
                      <a:pt x="6384" y="10525"/>
                      <a:pt x="6309" y="10525"/>
                      <a:pt x="6384" y="10525"/>
                    </a:cubicBezTo>
                    <a:cubicBezTo>
                      <a:pt x="6458" y="10525"/>
                      <a:pt x="6606" y="10525"/>
                      <a:pt x="6606" y="10447"/>
                    </a:cubicBezTo>
                    <a:cubicBezTo>
                      <a:pt x="6606" y="10368"/>
                      <a:pt x="6606" y="10289"/>
                      <a:pt x="6606" y="10250"/>
                    </a:cubicBezTo>
                    <a:cubicBezTo>
                      <a:pt x="6606" y="10250"/>
                      <a:pt x="6755" y="10132"/>
                      <a:pt x="6755" y="10132"/>
                    </a:cubicBezTo>
                    <a:cubicBezTo>
                      <a:pt x="6755" y="9975"/>
                      <a:pt x="6755" y="9975"/>
                      <a:pt x="6755" y="9975"/>
                    </a:cubicBezTo>
                    <a:cubicBezTo>
                      <a:pt x="6755" y="9975"/>
                      <a:pt x="6755" y="9936"/>
                      <a:pt x="6903" y="9857"/>
                    </a:cubicBezTo>
                    <a:cubicBezTo>
                      <a:pt x="7052" y="9818"/>
                      <a:pt x="6977" y="9818"/>
                      <a:pt x="7052" y="9818"/>
                    </a:cubicBezTo>
                    <a:cubicBezTo>
                      <a:pt x="7126" y="9779"/>
                      <a:pt x="7126" y="9740"/>
                      <a:pt x="7126" y="9700"/>
                    </a:cubicBezTo>
                    <a:cubicBezTo>
                      <a:pt x="7200" y="9661"/>
                      <a:pt x="7200" y="9661"/>
                      <a:pt x="7200" y="9661"/>
                    </a:cubicBezTo>
                    <a:cubicBezTo>
                      <a:pt x="7274" y="9583"/>
                      <a:pt x="7274" y="9583"/>
                      <a:pt x="7274" y="9583"/>
                    </a:cubicBezTo>
                    <a:cubicBezTo>
                      <a:pt x="7274" y="9268"/>
                      <a:pt x="7274" y="9268"/>
                      <a:pt x="7274" y="9268"/>
                    </a:cubicBezTo>
                    <a:cubicBezTo>
                      <a:pt x="7274" y="9268"/>
                      <a:pt x="7274" y="9190"/>
                      <a:pt x="7348" y="9190"/>
                    </a:cubicBezTo>
                    <a:cubicBezTo>
                      <a:pt x="7423" y="9190"/>
                      <a:pt x="7497" y="9190"/>
                      <a:pt x="7497" y="9190"/>
                    </a:cubicBezTo>
                    <a:cubicBezTo>
                      <a:pt x="7497" y="9190"/>
                      <a:pt x="7497" y="9229"/>
                      <a:pt x="7497" y="9308"/>
                    </a:cubicBezTo>
                    <a:cubicBezTo>
                      <a:pt x="7423" y="9386"/>
                      <a:pt x="7497" y="9504"/>
                      <a:pt x="7497" y="9504"/>
                    </a:cubicBezTo>
                    <a:cubicBezTo>
                      <a:pt x="8016" y="9740"/>
                      <a:pt x="8016" y="9740"/>
                      <a:pt x="8016" y="9740"/>
                    </a:cubicBezTo>
                    <a:cubicBezTo>
                      <a:pt x="8016" y="9740"/>
                      <a:pt x="8239" y="9936"/>
                      <a:pt x="8239" y="9975"/>
                    </a:cubicBezTo>
                    <a:cubicBezTo>
                      <a:pt x="8239" y="9975"/>
                      <a:pt x="8610" y="10132"/>
                      <a:pt x="8610" y="10132"/>
                    </a:cubicBezTo>
                    <a:cubicBezTo>
                      <a:pt x="8610" y="10132"/>
                      <a:pt x="8685" y="10172"/>
                      <a:pt x="8610" y="10211"/>
                    </a:cubicBezTo>
                    <a:cubicBezTo>
                      <a:pt x="8610" y="10250"/>
                      <a:pt x="8685" y="10289"/>
                      <a:pt x="8685" y="10329"/>
                    </a:cubicBezTo>
                    <a:cubicBezTo>
                      <a:pt x="8610" y="10368"/>
                      <a:pt x="8536" y="10486"/>
                      <a:pt x="8536" y="10486"/>
                    </a:cubicBezTo>
                    <a:cubicBezTo>
                      <a:pt x="8388" y="10525"/>
                      <a:pt x="8388" y="10525"/>
                      <a:pt x="8388" y="10525"/>
                    </a:cubicBezTo>
                    <a:cubicBezTo>
                      <a:pt x="8165" y="10643"/>
                      <a:pt x="8165" y="10643"/>
                      <a:pt x="8165" y="10643"/>
                    </a:cubicBezTo>
                    <a:cubicBezTo>
                      <a:pt x="8091" y="10800"/>
                      <a:pt x="8091" y="10800"/>
                      <a:pt x="8091" y="10800"/>
                    </a:cubicBezTo>
                    <a:cubicBezTo>
                      <a:pt x="7942" y="10918"/>
                      <a:pt x="7942" y="10918"/>
                      <a:pt x="7942" y="10918"/>
                    </a:cubicBezTo>
                    <a:cubicBezTo>
                      <a:pt x="7645" y="10996"/>
                      <a:pt x="7645" y="10996"/>
                      <a:pt x="7645" y="10996"/>
                    </a:cubicBezTo>
                    <a:cubicBezTo>
                      <a:pt x="7274" y="11193"/>
                      <a:pt x="7274" y="11193"/>
                      <a:pt x="7274" y="11193"/>
                    </a:cubicBezTo>
                    <a:cubicBezTo>
                      <a:pt x="7126" y="11350"/>
                      <a:pt x="7126" y="11350"/>
                      <a:pt x="7126" y="11350"/>
                    </a:cubicBezTo>
                    <a:cubicBezTo>
                      <a:pt x="6903" y="11507"/>
                      <a:pt x="6903" y="11507"/>
                      <a:pt x="6903" y="11507"/>
                    </a:cubicBezTo>
                    <a:cubicBezTo>
                      <a:pt x="6903" y="11625"/>
                      <a:pt x="6903" y="11625"/>
                      <a:pt x="6903" y="11625"/>
                    </a:cubicBezTo>
                    <a:cubicBezTo>
                      <a:pt x="6903" y="11625"/>
                      <a:pt x="7052" y="11782"/>
                      <a:pt x="7126" y="11782"/>
                    </a:cubicBezTo>
                    <a:cubicBezTo>
                      <a:pt x="7126" y="11782"/>
                      <a:pt x="7200" y="11821"/>
                      <a:pt x="7200" y="11821"/>
                    </a:cubicBezTo>
                    <a:cubicBezTo>
                      <a:pt x="7274" y="12017"/>
                      <a:pt x="7274" y="12017"/>
                      <a:pt x="7274" y="12017"/>
                    </a:cubicBezTo>
                    <a:cubicBezTo>
                      <a:pt x="7274" y="12017"/>
                      <a:pt x="7274" y="12135"/>
                      <a:pt x="7348" y="12135"/>
                    </a:cubicBezTo>
                    <a:cubicBezTo>
                      <a:pt x="7423" y="12096"/>
                      <a:pt x="7497" y="11978"/>
                      <a:pt x="7497" y="11978"/>
                    </a:cubicBezTo>
                    <a:cubicBezTo>
                      <a:pt x="7497" y="11978"/>
                      <a:pt x="7348" y="11900"/>
                      <a:pt x="7348" y="11821"/>
                    </a:cubicBezTo>
                    <a:cubicBezTo>
                      <a:pt x="7348" y="11743"/>
                      <a:pt x="7497" y="11625"/>
                      <a:pt x="7497" y="11625"/>
                    </a:cubicBezTo>
                    <a:cubicBezTo>
                      <a:pt x="7645" y="11585"/>
                      <a:pt x="7645" y="11585"/>
                      <a:pt x="7645" y="11585"/>
                    </a:cubicBezTo>
                    <a:cubicBezTo>
                      <a:pt x="7645" y="11585"/>
                      <a:pt x="7571" y="11585"/>
                      <a:pt x="7645" y="11625"/>
                    </a:cubicBezTo>
                    <a:cubicBezTo>
                      <a:pt x="7720" y="11703"/>
                      <a:pt x="7720" y="11664"/>
                      <a:pt x="7794" y="11703"/>
                    </a:cubicBezTo>
                    <a:cubicBezTo>
                      <a:pt x="7794" y="11743"/>
                      <a:pt x="8016" y="11860"/>
                      <a:pt x="8016" y="11860"/>
                    </a:cubicBezTo>
                    <a:cubicBezTo>
                      <a:pt x="8016" y="11860"/>
                      <a:pt x="8239" y="11978"/>
                      <a:pt x="8313" y="12017"/>
                    </a:cubicBezTo>
                    <a:cubicBezTo>
                      <a:pt x="8388" y="12057"/>
                      <a:pt x="8462" y="12135"/>
                      <a:pt x="8536" y="12135"/>
                    </a:cubicBezTo>
                    <a:cubicBezTo>
                      <a:pt x="8610" y="12096"/>
                      <a:pt x="8685" y="12135"/>
                      <a:pt x="8685" y="12057"/>
                    </a:cubicBezTo>
                    <a:cubicBezTo>
                      <a:pt x="8685" y="11978"/>
                      <a:pt x="8759" y="11978"/>
                      <a:pt x="8759" y="11900"/>
                    </a:cubicBezTo>
                    <a:cubicBezTo>
                      <a:pt x="8685" y="11860"/>
                      <a:pt x="8685" y="11743"/>
                      <a:pt x="8685" y="11743"/>
                    </a:cubicBezTo>
                    <a:cubicBezTo>
                      <a:pt x="8685" y="11743"/>
                      <a:pt x="8685" y="11703"/>
                      <a:pt x="8759" y="11703"/>
                    </a:cubicBezTo>
                    <a:cubicBezTo>
                      <a:pt x="8907" y="11703"/>
                      <a:pt x="8907" y="11782"/>
                      <a:pt x="8907" y="11782"/>
                    </a:cubicBezTo>
                    <a:cubicBezTo>
                      <a:pt x="8907" y="11782"/>
                      <a:pt x="8981" y="11900"/>
                      <a:pt x="9056" y="11939"/>
                    </a:cubicBezTo>
                    <a:cubicBezTo>
                      <a:pt x="9130" y="11939"/>
                      <a:pt x="9204" y="11939"/>
                      <a:pt x="9278" y="11978"/>
                    </a:cubicBezTo>
                    <a:cubicBezTo>
                      <a:pt x="9353" y="12057"/>
                      <a:pt x="9724" y="12096"/>
                      <a:pt x="9724" y="12096"/>
                    </a:cubicBezTo>
                    <a:cubicBezTo>
                      <a:pt x="9724" y="12096"/>
                      <a:pt x="9798" y="12057"/>
                      <a:pt x="9872" y="12017"/>
                    </a:cubicBezTo>
                    <a:cubicBezTo>
                      <a:pt x="9872" y="11978"/>
                      <a:pt x="10021" y="11978"/>
                      <a:pt x="10021" y="11978"/>
                    </a:cubicBezTo>
                    <a:cubicBezTo>
                      <a:pt x="10021" y="11978"/>
                      <a:pt x="9946" y="11900"/>
                      <a:pt x="10169" y="11939"/>
                    </a:cubicBezTo>
                    <a:cubicBezTo>
                      <a:pt x="10318" y="11939"/>
                      <a:pt x="10392" y="11978"/>
                      <a:pt x="10392" y="11939"/>
                    </a:cubicBezTo>
                    <a:cubicBezTo>
                      <a:pt x="10466" y="11900"/>
                      <a:pt x="10614" y="11743"/>
                      <a:pt x="10614" y="11743"/>
                    </a:cubicBezTo>
                    <a:cubicBezTo>
                      <a:pt x="10614" y="11743"/>
                      <a:pt x="10540" y="11625"/>
                      <a:pt x="10763" y="11664"/>
                    </a:cubicBezTo>
                    <a:cubicBezTo>
                      <a:pt x="10911" y="11743"/>
                      <a:pt x="11728" y="11821"/>
                      <a:pt x="11728" y="11821"/>
                    </a:cubicBezTo>
                    <a:cubicBezTo>
                      <a:pt x="11654" y="11900"/>
                      <a:pt x="11654" y="11900"/>
                      <a:pt x="11654" y="11900"/>
                    </a:cubicBezTo>
                    <a:cubicBezTo>
                      <a:pt x="11357" y="11860"/>
                      <a:pt x="11357" y="11860"/>
                      <a:pt x="11357" y="11860"/>
                    </a:cubicBezTo>
                    <a:cubicBezTo>
                      <a:pt x="11134" y="11900"/>
                      <a:pt x="11134" y="11900"/>
                      <a:pt x="11134" y="11900"/>
                    </a:cubicBezTo>
                    <a:cubicBezTo>
                      <a:pt x="11134" y="11900"/>
                      <a:pt x="11060" y="11900"/>
                      <a:pt x="10986" y="11978"/>
                    </a:cubicBezTo>
                    <a:cubicBezTo>
                      <a:pt x="10986" y="12017"/>
                      <a:pt x="10986" y="12057"/>
                      <a:pt x="10911" y="12096"/>
                    </a:cubicBezTo>
                    <a:cubicBezTo>
                      <a:pt x="10911" y="12135"/>
                      <a:pt x="10837" y="12175"/>
                      <a:pt x="10763" y="12175"/>
                    </a:cubicBezTo>
                    <a:cubicBezTo>
                      <a:pt x="10763" y="12214"/>
                      <a:pt x="10466" y="12332"/>
                      <a:pt x="10466" y="12332"/>
                    </a:cubicBezTo>
                    <a:cubicBezTo>
                      <a:pt x="10318" y="12449"/>
                      <a:pt x="10318" y="12449"/>
                      <a:pt x="10318" y="12449"/>
                    </a:cubicBezTo>
                    <a:cubicBezTo>
                      <a:pt x="10169" y="12646"/>
                      <a:pt x="10169" y="12646"/>
                      <a:pt x="10169" y="12646"/>
                    </a:cubicBezTo>
                    <a:cubicBezTo>
                      <a:pt x="10169" y="12646"/>
                      <a:pt x="10169" y="12803"/>
                      <a:pt x="10243" y="12803"/>
                    </a:cubicBezTo>
                    <a:cubicBezTo>
                      <a:pt x="10318" y="12842"/>
                      <a:pt x="10466" y="12960"/>
                      <a:pt x="10466" y="12960"/>
                    </a:cubicBezTo>
                    <a:cubicBezTo>
                      <a:pt x="10466" y="12960"/>
                      <a:pt x="10466" y="13039"/>
                      <a:pt x="10466" y="13078"/>
                    </a:cubicBezTo>
                    <a:cubicBezTo>
                      <a:pt x="10466" y="13117"/>
                      <a:pt x="10466" y="13156"/>
                      <a:pt x="10540" y="13235"/>
                    </a:cubicBezTo>
                    <a:cubicBezTo>
                      <a:pt x="10614" y="13274"/>
                      <a:pt x="10689" y="13431"/>
                      <a:pt x="10689" y="13431"/>
                    </a:cubicBezTo>
                    <a:cubicBezTo>
                      <a:pt x="10763" y="13431"/>
                      <a:pt x="10763" y="13431"/>
                      <a:pt x="10763" y="13431"/>
                    </a:cubicBezTo>
                    <a:cubicBezTo>
                      <a:pt x="10763" y="13549"/>
                      <a:pt x="10763" y="13549"/>
                      <a:pt x="10763" y="13549"/>
                    </a:cubicBezTo>
                    <a:cubicBezTo>
                      <a:pt x="10763" y="13549"/>
                      <a:pt x="10763" y="13667"/>
                      <a:pt x="10837" y="13667"/>
                    </a:cubicBezTo>
                    <a:cubicBezTo>
                      <a:pt x="10986" y="13667"/>
                      <a:pt x="11208" y="13588"/>
                      <a:pt x="11208" y="13588"/>
                    </a:cubicBezTo>
                    <a:cubicBezTo>
                      <a:pt x="11802" y="13510"/>
                      <a:pt x="11802" y="13510"/>
                      <a:pt x="11802" y="13510"/>
                    </a:cubicBezTo>
                    <a:cubicBezTo>
                      <a:pt x="11802" y="13510"/>
                      <a:pt x="11728" y="13667"/>
                      <a:pt x="11728" y="13706"/>
                    </a:cubicBezTo>
                    <a:cubicBezTo>
                      <a:pt x="11728" y="13745"/>
                      <a:pt x="11579" y="13745"/>
                      <a:pt x="11505" y="13785"/>
                    </a:cubicBezTo>
                    <a:cubicBezTo>
                      <a:pt x="11505" y="13824"/>
                      <a:pt x="11505" y="13863"/>
                      <a:pt x="11505" y="13863"/>
                    </a:cubicBezTo>
                    <a:cubicBezTo>
                      <a:pt x="11505" y="13863"/>
                      <a:pt x="11431" y="13981"/>
                      <a:pt x="11357" y="13981"/>
                    </a:cubicBezTo>
                    <a:cubicBezTo>
                      <a:pt x="11208" y="13981"/>
                      <a:pt x="11060" y="14020"/>
                      <a:pt x="11060" y="14020"/>
                    </a:cubicBezTo>
                    <a:cubicBezTo>
                      <a:pt x="11060" y="14020"/>
                      <a:pt x="10986" y="13942"/>
                      <a:pt x="10986" y="14060"/>
                    </a:cubicBezTo>
                    <a:cubicBezTo>
                      <a:pt x="10911" y="14138"/>
                      <a:pt x="10837" y="14217"/>
                      <a:pt x="10837" y="14256"/>
                    </a:cubicBezTo>
                    <a:cubicBezTo>
                      <a:pt x="10837" y="14295"/>
                      <a:pt x="10689" y="14335"/>
                      <a:pt x="10911" y="14374"/>
                    </a:cubicBezTo>
                    <a:cubicBezTo>
                      <a:pt x="11060" y="14374"/>
                      <a:pt x="11060" y="14492"/>
                      <a:pt x="11060" y="14492"/>
                    </a:cubicBezTo>
                    <a:cubicBezTo>
                      <a:pt x="11060" y="14492"/>
                      <a:pt x="10911" y="14570"/>
                      <a:pt x="10837" y="14609"/>
                    </a:cubicBezTo>
                    <a:cubicBezTo>
                      <a:pt x="10763" y="14649"/>
                      <a:pt x="10689" y="14609"/>
                      <a:pt x="10689" y="14649"/>
                    </a:cubicBezTo>
                    <a:cubicBezTo>
                      <a:pt x="10689" y="14688"/>
                      <a:pt x="10837" y="14884"/>
                      <a:pt x="10837" y="14884"/>
                    </a:cubicBezTo>
                    <a:cubicBezTo>
                      <a:pt x="10837" y="14884"/>
                      <a:pt x="10837" y="15002"/>
                      <a:pt x="10689" y="15002"/>
                    </a:cubicBezTo>
                    <a:cubicBezTo>
                      <a:pt x="10540" y="15002"/>
                      <a:pt x="10540" y="15002"/>
                      <a:pt x="10466" y="15002"/>
                    </a:cubicBezTo>
                    <a:cubicBezTo>
                      <a:pt x="10392" y="15002"/>
                      <a:pt x="10318" y="15002"/>
                      <a:pt x="10318" y="15002"/>
                    </a:cubicBezTo>
                    <a:cubicBezTo>
                      <a:pt x="10318" y="15002"/>
                      <a:pt x="10392" y="15041"/>
                      <a:pt x="10392" y="15120"/>
                    </a:cubicBezTo>
                    <a:cubicBezTo>
                      <a:pt x="10392" y="15199"/>
                      <a:pt x="10392" y="15277"/>
                      <a:pt x="10392" y="15277"/>
                    </a:cubicBezTo>
                    <a:cubicBezTo>
                      <a:pt x="10169" y="15238"/>
                      <a:pt x="10169" y="15238"/>
                      <a:pt x="10169" y="15238"/>
                    </a:cubicBezTo>
                    <a:cubicBezTo>
                      <a:pt x="9946" y="15120"/>
                      <a:pt x="9946" y="15120"/>
                      <a:pt x="9946" y="15120"/>
                    </a:cubicBezTo>
                    <a:cubicBezTo>
                      <a:pt x="9946" y="15120"/>
                      <a:pt x="9724" y="15120"/>
                      <a:pt x="9649" y="15120"/>
                    </a:cubicBezTo>
                    <a:cubicBezTo>
                      <a:pt x="9575" y="15159"/>
                      <a:pt x="9353" y="15159"/>
                      <a:pt x="9353" y="15159"/>
                    </a:cubicBezTo>
                    <a:cubicBezTo>
                      <a:pt x="9353" y="15159"/>
                      <a:pt x="8981" y="15081"/>
                      <a:pt x="8907" y="15041"/>
                    </a:cubicBezTo>
                    <a:cubicBezTo>
                      <a:pt x="8907" y="15002"/>
                      <a:pt x="8907" y="15002"/>
                      <a:pt x="8833" y="15041"/>
                    </a:cubicBezTo>
                    <a:cubicBezTo>
                      <a:pt x="8833" y="15041"/>
                      <a:pt x="8907" y="15041"/>
                      <a:pt x="8833" y="15041"/>
                    </a:cubicBezTo>
                    <a:cubicBezTo>
                      <a:pt x="8759" y="15081"/>
                      <a:pt x="8907" y="15081"/>
                      <a:pt x="8610" y="15081"/>
                    </a:cubicBezTo>
                    <a:cubicBezTo>
                      <a:pt x="8313" y="15120"/>
                      <a:pt x="8016" y="15159"/>
                      <a:pt x="8016" y="15159"/>
                    </a:cubicBezTo>
                    <a:cubicBezTo>
                      <a:pt x="8016" y="15159"/>
                      <a:pt x="8239" y="15041"/>
                      <a:pt x="8165" y="15002"/>
                    </a:cubicBezTo>
                    <a:cubicBezTo>
                      <a:pt x="8091" y="14963"/>
                      <a:pt x="8165" y="15002"/>
                      <a:pt x="8016" y="14963"/>
                    </a:cubicBezTo>
                    <a:cubicBezTo>
                      <a:pt x="7942" y="14924"/>
                      <a:pt x="7794" y="14845"/>
                      <a:pt x="7794" y="14806"/>
                    </a:cubicBezTo>
                    <a:cubicBezTo>
                      <a:pt x="7794" y="14767"/>
                      <a:pt x="7794" y="14688"/>
                      <a:pt x="7645" y="14688"/>
                    </a:cubicBezTo>
                    <a:cubicBezTo>
                      <a:pt x="7571" y="14688"/>
                      <a:pt x="7497" y="14609"/>
                      <a:pt x="7348" y="14688"/>
                    </a:cubicBezTo>
                    <a:cubicBezTo>
                      <a:pt x="7274" y="14727"/>
                      <a:pt x="7200" y="14727"/>
                      <a:pt x="7200" y="14767"/>
                    </a:cubicBezTo>
                    <a:cubicBezTo>
                      <a:pt x="7126" y="14806"/>
                      <a:pt x="6829" y="14845"/>
                      <a:pt x="6829" y="14845"/>
                    </a:cubicBezTo>
                    <a:cubicBezTo>
                      <a:pt x="6829" y="14845"/>
                      <a:pt x="7052" y="15002"/>
                      <a:pt x="7052" y="15041"/>
                    </a:cubicBezTo>
                    <a:cubicBezTo>
                      <a:pt x="7052" y="15081"/>
                      <a:pt x="7200" y="15238"/>
                      <a:pt x="7200" y="15238"/>
                    </a:cubicBezTo>
                    <a:cubicBezTo>
                      <a:pt x="7720" y="15238"/>
                      <a:pt x="7720" y="15238"/>
                      <a:pt x="7720" y="15238"/>
                    </a:cubicBezTo>
                    <a:cubicBezTo>
                      <a:pt x="7720" y="15238"/>
                      <a:pt x="7348" y="15316"/>
                      <a:pt x="7348" y="15395"/>
                    </a:cubicBezTo>
                    <a:cubicBezTo>
                      <a:pt x="7274" y="15434"/>
                      <a:pt x="7274" y="15473"/>
                      <a:pt x="7200" y="15513"/>
                    </a:cubicBezTo>
                    <a:cubicBezTo>
                      <a:pt x="7126" y="15552"/>
                      <a:pt x="7126" y="15591"/>
                      <a:pt x="6977" y="15631"/>
                    </a:cubicBezTo>
                    <a:cubicBezTo>
                      <a:pt x="6755" y="15631"/>
                      <a:pt x="6532" y="15670"/>
                      <a:pt x="6384" y="15709"/>
                    </a:cubicBezTo>
                    <a:cubicBezTo>
                      <a:pt x="6309" y="15748"/>
                      <a:pt x="6235" y="15748"/>
                      <a:pt x="6235" y="15788"/>
                    </a:cubicBezTo>
                    <a:cubicBezTo>
                      <a:pt x="6235" y="15866"/>
                      <a:pt x="5790" y="15827"/>
                      <a:pt x="6235" y="15905"/>
                    </a:cubicBezTo>
                    <a:cubicBezTo>
                      <a:pt x="6680" y="15945"/>
                      <a:pt x="6755" y="15984"/>
                      <a:pt x="6755" y="15984"/>
                    </a:cubicBezTo>
                    <a:cubicBezTo>
                      <a:pt x="6755" y="15984"/>
                      <a:pt x="6977" y="15866"/>
                      <a:pt x="7052" y="15827"/>
                    </a:cubicBezTo>
                    <a:cubicBezTo>
                      <a:pt x="7200" y="15748"/>
                      <a:pt x="7200" y="15748"/>
                      <a:pt x="7497" y="15748"/>
                    </a:cubicBezTo>
                    <a:cubicBezTo>
                      <a:pt x="7794" y="15788"/>
                      <a:pt x="7794" y="15748"/>
                      <a:pt x="7794" y="15788"/>
                    </a:cubicBezTo>
                    <a:cubicBezTo>
                      <a:pt x="7794" y="15866"/>
                      <a:pt x="7794" y="15905"/>
                      <a:pt x="7794" y="15984"/>
                    </a:cubicBezTo>
                    <a:cubicBezTo>
                      <a:pt x="7720" y="16063"/>
                      <a:pt x="7571" y="16102"/>
                      <a:pt x="7720" y="16220"/>
                    </a:cubicBezTo>
                    <a:cubicBezTo>
                      <a:pt x="7868" y="16298"/>
                      <a:pt x="7645" y="16377"/>
                      <a:pt x="7645" y="16416"/>
                    </a:cubicBezTo>
                    <a:cubicBezTo>
                      <a:pt x="7645" y="16416"/>
                      <a:pt x="7497" y="16534"/>
                      <a:pt x="7571" y="16534"/>
                    </a:cubicBezTo>
                    <a:cubicBezTo>
                      <a:pt x="7645" y="16573"/>
                      <a:pt x="7645" y="16573"/>
                      <a:pt x="7645" y="16573"/>
                    </a:cubicBezTo>
                    <a:cubicBezTo>
                      <a:pt x="7645" y="16573"/>
                      <a:pt x="7497" y="16769"/>
                      <a:pt x="7497" y="16809"/>
                    </a:cubicBezTo>
                    <a:cubicBezTo>
                      <a:pt x="7497" y="16809"/>
                      <a:pt x="7274" y="17044"/>
                      <a:pt x="7200" y="17044"/>
                    </a:cubicBezTo>
                    <a:cubicBezTo>
                      <a:pt x="7126" y="17084"/>
                      <a:pt x="7274" y="17084"/>
                      <a:pt x="6829" y="17162"/>
                    </a:cubicBezTo>
                    <a:cubicBezTo>
                      <a:pt x="6384" y="17201"/>
                      <a:pt x="6161" y="17241"/>
                      <a:pt x="6161" y="17241"/>
                    </a:cubicBezTo>
                    <a:cubicBezTo>
                      <a:pt x="5790" y="17319"/>
                      <a:pt x="5790" y="17319"/>
                      <a:pt x="5790" y="17319"/>
                    </a:cubicBezTo>
                    <a:cubicBezTo>
                      <a:pt x="5493" y="17437"/>
                      <a:pt x="5493" y="17437"/>
                      <a:pt x="5493" y="17437"/>
                    </a:cubicBezTo>
                    <a:cubicBezTo>
                      <a:pt x="5270" y="17437"/>
                      <a:pt x="5270" y="17437"/>
                      <a:pt x="5270" y="17437"/>
                    </a:cubicBezTo>
                    <a:cubicBezTo>
                      <a:pt x="4899" y="17398"/>
                      <a:pt x="4899" y="17398"/>
                      <a:pt x="4899" y="17398"/>
                    </a:cubicBezTo>
                    <a:cubicBezTo>
                      <a:pt x="4899" y="17398"/>
                      <a:pt x="4528" y="17516"/>
                      <a:pt x="4528" y="17555"/>
                    </a:cubicBezTo>
                    <a:cubicBezTo>
                      <a:pt x="4528" y="17555"/>
                      <a:pt x="4305" y="17594"/>
                      <a:pt x="4231" y="17633"/>
                    </a:cubicBezTo>
                    <a:cubicBezTo>
                      <a:pt x="4231" y="17673"/>
                      <a:pt x="4602" y="17751"/>
                      <a:pt x="4602" y="17751"/>
                    </a:cubicBezTo>
                    <a:cubicBezTo>
                      <a:pt x="4676" y="17869"/>
                      <a:pt x="4676" y="17869"/>
                      <a:pt x="4676" y="17869"/>
                    </a:cubicBezTo>
                    <a:cubicBezTo>
                      <a:pt x="4528" y="17869"/>
                      <a:pt x="4528" y="17869"/>
                      <a:pt x="4528" y="17869"/>
                    </a:cubicBezTo>
                    <a:cubicBezTo>
                      <a:pt x="4231" y="17908"/>
                      <a:pt x="4231" y="17908"/>
                      <a:pt x="4231" y="17908"/>
                    </a:cubicBezTo>
                    <a:cubicBezTo>
                      <a:pt x="4231" y="17987"/>
                      <a:pt x="4231" y="17987"/>
                      <a:pt x="4231" y="17987"/>
                    </a:cubicBezTo>
                    <a:cubicBezTo>
                      <a:pt x="4379" y="18026"/>
                      <a:pt x="4379" y="18026"/>
                      <a:pt x="4379" y="18026"/>
                    </a:cubicBezTo>
                    <a:cubicBezTo>
                      <a:pt x="4379" y="18026"/>
                      <a:pt x="4454" y="18065"/>
                      <a:pt x="4528" y="18065"/>
                    </a:cubicBezTo>
                    <a:cubicBezTo>
                      <a:pt x="4676" y="18065"/>
                      <a:pt x="4973" y="17987"/>
                      <a:pt x="4973" y="17987"/>
                    </a:cubicBezTo>
                    <a:cubicBezTo>
                      <a:pt x="4602" y="18105"/>
                      <a:pt x="4602" y="18105"/>
                      <a:pt x="4602" y="18105"/>
                    </a:cubicBezTo>
                    <a:cubicBezTo>
                      <a:pt x="4528" y="18223"/>
                      <a:pt x="4528" y="18223"/>
                      <a:pt x="4528" y="18223"/>
                    </a:cubicBezTo>
                    <a:cubicBezTo>
                      <a:pt x="4528" y="18223"/>
                      <a:pt x="4454" y="18301"/>
                      <a:pt x="4602" y="18301"/>
                    </a:cubicBezTo>
                    <a:cubicBezTo>
                      <a:pt x="4751" y="18301"/>
                      <a:pt x="4899" y="18301"/>
                      <a:pt x="4899" y="18301"/>
                    </a:cubicBezTo>
                    <a:cubicBezTo>
                      <a:pt x="4899" y="18301"/>
                      <a:pt x="4973" y="18223"/>
                      <a:pt x="5122" y="18223"/>
                    </a:cubicBezTo>
                    <a:cubicBezTo>
                      <a:pt x="5344" y="18262"/>
                      <a:pt x="5344" y="18262"/>
                      <a:pt x="5344" y="18262"/>
                    </a:cubicBezTo>
                    <a:cubicBezTo>
                      <a:pt x="5344" y="18262"/>
                      <a:pt x="5419" y="18144"/>
                      <a:pt x="5493" y="18144"/>
                    </a:cubicBezTo>
                    <a:cubicBezTo>
                      <a:pt x="5493" y="18144"/>
                      <a:pt x="5419" y="18144"/>
                      <a:pt x="5641" y="18144"/>
                    </a:cubicBezTo>
                    <a:cubicBezTo>
                      <a:pt x="5790" y="18183"/>
                      <a:pt x="6309" y="18144"/>
                      <a:pt x="6309" y="18144"/>
                    </a:cubicBezTo>
                    <a:cubicBezTo>
                      <a:pt x="6309" y="18144"/>
                      <a:pt x="6384" y="18144"/>
                      <a:pt x="6384" y="18183"/>
                    </a:cubicBezTo>
                    <a:cubicBezTo>
                      <a:pt x="6384" y="18262"/>
                      <a:pt x="6532" y="18262"/>
                      <a:pt x="6606" y="18340"/>
                    </a:cubicBezTo>
                    <a:cubicBezTo>
                      <a:pt x="6755" y="18380"/>
                      <a:pt x="7052" y="18419"/>
                      <a:pt x="7052" y="18419"/>
                    </a:cubicBezTo>
                    <a:cubicBezTo>
                      <a:pt x="6829" y="18458"/>
                      <a:pt x="6829" y="18458"/>
                      <a:pt x="6829" y="18458"/>
                    </a:cubicBezTo>
                    <a:cubicBezTo>
                      <a:pt x="6532" y="18419"/>
                      <a:pt x="6532" y="18419"/>
                      <a:pt x="6532" y="18419"/>
                    </a:cubicBezTo>
                    <a:cubicBezTo>
                      <a:pt x="6532" y="18419"/>
                      <a:pt x="6384" y="18380"/>
                      <a:pt x="6384" y="18419"/>
                    </a:cubicBezTo>
                    <a:cubicBezTo>
                      <a:pt x="6384" y="18497"/>
                      <a:pt x="6309" y="18615"/>
                      <a:pt x="6309" y="18615"/>
                    </a:cubicBezTo>
                    <a:cubicBezTo>
                      <a:pt x="6384" y="18615"/>
                      <a:pt x="6755" y="18655"/>
                      <a:pt x="6755" y="18655"/>
                    </a:cubicBezTo>
                    <a:cubicBezTo>
                      <a:pt x="7126" y="18655"/>
                      <a:pt x="7126" y="18655"/>
                      <a:pt x="7126" y="18655"/>
                    </a:cubicBezTo>
                    <a:cubicBezTo>
                      <a:pt x="7274" y="18615"/>
                      <a:pt x="7274" y="18615"/>
                      <a:pt x="7274" y="18615"/>
                    </a:cubicBezTo>
                    <a:cubicBezTo>
                      <a:pt x="7497" y="18537"/>
                      <a:pt x="7497" y="18537"/>
                      <a:pt x="7497" y="18537"/>
                    </a:cubicBezTo>
                    <a:cubicBezTo>
                      <a:pt x="7497" y="18537"/>
                      <a:pt x="7571" y="18615"/>
                      <a:pt x="7497" y="18615"/>
                    </a:cubicBezTo>
                    <a:cubicBezTo>
                      <a:pt x="7497" y="18655"/>
                      <a:pt x="7571" y="18733"/>
                      <a:pt x="7571" y="18733"/>
                    </a:cubicBezTo>
                    <a:cubicBezTo>
                      <a:pt x="7571" y="18733"/>
                      <a:pt x="7571" y="18851"/>
                      <a:pt x="7645" y="18851"/>
                    </a:cubicBezTo>
                    <a:cubicBezTo>
                      <a:pt x="7720" y="18851"/>
                      <a:pt x="7868" y="18969"/>
                      <a:pt x="7868" y="18969"/>
                    </a:cubicBezTo>
                    <a:cubicBezTo>
                      <a:pt x="8016" y="19087"/>
                      <a:pt x="8016" y="19087"/>
                      <a:pt x="8016" y="19087"/>
                    </a:cubicBezTo>
                    <a:cubicBezTo>
                      <a:pt x="8313" y="19126"/>
                      <a:pt x="8313" y="19126"/>
                      <a:pt x="8313" y="19126"/>
                    </a:cubicBezTo>
                    <a:cubicBezTo>
                      <a:pt x="8313" y="19126"/>
                      <a:pt x="8536" y="19126"/>
                      <a:pt x="8610" y="19126"/>
                    </a:cubicBezTo>
                    <a:cubicBezTo>
                      <a:pt x="8685" y="19165"/>
                      <a:pt x="8833" y="19204"/>
                      <a:pt x="8833" y="19165"/>
                    </a:cubicBezTo>
                    <a:cubicBezTo>
                      <a:pt x="8907" y="19126"/>
                      <a:pt x="9056" y="19047"/>
                      <a:pt x="9056" y="19047"/>
                    </a:cubicBezTo>
                    <a:cubicBezTo>
                      <a:pt x="9353" y="18929"/>
                      <a:pt x="9353" y="18929"/>
                      <a:pt x="9353" y="18929"/>
                    </a:cubicBezTo>
                    <a:cubicBezTo>
                      <a:pt x="9353" y="18929"/>
                      <a:pt x="9501" y="18929"/>
                      <a:pt x="9649" y="18929"/>
                    </a:cubicBezTo>
                    <a:cubicBezTo>
                      <a:pt x="9724" y="18929"/>
                      <a:pt x="10243" y="18890"/>
                      <a:pt x="10243" y="18890"/>
                    </a:cubicBezTo>
                    <a:cubicBezTo>
                      <a:pt x="10243" y="18890"/>
                      <a:pt x="10318" y="18812"/>
                      <a:pt x="10466" y="18772"/>
                    </a:cubicBezTo>
                    <a:cubicBezTo>
                      <a:pt x="10540" y="18733"/>
                      <a:pt x="10837" y="18655"/>
                      <a:pt x="10837" y="18655"/>
                    </a:cubicBezTo>
                    <a:cubicBezTo>
                      <a:pt x="11357" y="18576"/>
                      <a:pt x="11357" y="18576"/>
                      <a:pt x="11357" y="18576"/>
                    </a:cubicBezTo>
                    <a:cubicBezTo>
                      <a:pt x="10911" y="18655"/>
                      <a:pt x="10911" y="18655"/>
                      <a:pt x="10911" y="18655"/>
                    </a:cubicBezTo>
                    <a:cubicBezTo>
                      <a:pt x="10763" y="18733"/>
                      <a:pt x="10763" y="18733"/>
                      <a:pt x="10763" y="18733"/>
                    </a:cubicBezTo>
                    <a:cubicBezTo>
                      <a:pt x="10466" y="18851"/>
                      <a:pt x="10466" y="18851"/>
                      <a:pt x="10466" y="18851"/>
                    </a:cubicBezTo>
                    <a:cubicBezTo>
                      <a:pt x="10318" y="18929"/>
                      <a:pt x="10318" y="18929"/>
                      <a:pt x="10318" y="18929"/>
                    </a:cubicBezTo>
                    <a:cubicBezTo>
                      <a:pt x="10318" y="18929"/>
                      <a:pt x="10169" y="18969"/>
                      <a:pt x="10095" y="19008"/>
                    </a:cubicBezTo>
                    <a:cubicBezTo>
                      <a:pt x="10095" y="19008"/>
                      <a:pt x="9872" y="19204"/>
                      <a:pt x="9872" y="19204"/>
                    </a:cubicBezTo>
                    <a:cubicBezTo>
                      <a:pt x="9649" y="19244"/>
                      <a:pt x="9649" y="19244"/>
                      <a:pt x="9649" y="19244"/>
                    </a:cubicBezTo>
                    <a:cubicBezTo>
                      <a:pt x="9649" y="19244"/>
                      <a:pt x="9427" y="19322"/>
                      <a:pt x="9353" y="19401"/>
                    </a:cubicBezTo>
                    <a:cubicBezTo>
                      <a:pt x="9278" y="19440"/>
                      <a:pt x="9204" y="19479"/>
                      <a:pt x="9204" y="19479"/>
                    </a:cubicBezTo>
                    <a:cubicBezTo>
                      <a:pt x="9204" y="19479"/>
                      <a:pt x="9278" y="19558"/>
                      <a:pt x="8907" y="19558"/>
                    </a:cubicBezTo>
                    <a:cubicBezTo>
                      <a:pt x="8536" y="19519"/>
                      <a:pt x="8239" y="19479"/>
                      <a:pt x="8239" y="19479"/>
                    </a:cubicBezTo>
                    <a:cubicBezTo>
                      <a:pt x="8239" y="19479"/>
                      <a:pt x="7868" y="19440"/>
                      <a:pt x="7794" y="19440"/>
                    </a:cubicBezTo>
                    <a:cubicBezTo>
                      <a:pt x="7720" y="19401"/>
                      <a:pt x="7720" y="19401"/>
                      <a:pt x="7497" y="19401"/>
                    </a:cubicBezTo>
                    <a:cubicBezTo>
                      <a:pt x="7348" y="19401"/>
                      <a:pt x="6606" y="19283"/>
                      <a:pt x="6606" y="19283"/>
                    </a:cubicBezTo>
                    <a:cubicBezTo>
                      <a:pt x="6606" y="19283"/>
                      <a:pt x="6458" y="19283"/>
                      <a:pt x="6384" y="19322"/>
                    </a:cubicBezTo>
                    <a:cubicBezTo>
                      <a:pt x="6309" y="19361"/>
                      <a:pt x="6161" y="19361"/>
                      <a:pt x="6161" y="19401"/>
                    </a:cubicBezTo>
                    <a:cubicBezTo>
                      <a:pt x="6161" y="19479"/>
                      <a:pt x="6161" y="19519"/>
                      <a:pt x="6161" y="19519"/>
                    </a:cubicBezTo>
                    <a:cubicBezTo>
                      <a:pt x="6087" y="19636"/>
                      <a:pt x="6087" y="19636"/>
                      <a:pt x="6087" y="19636"/>
                    </a:cubicBezTo>
                    <a:cubicBezTo>
                      <a:pt x="5790" y="19676"/>
                      <a:pt x="5790" y="19676"/>
                      <a:pt x="5790" y="19676"/>
                    </a:cubicBezTo>
                    <a:cubicBezTo>
                      <a:pt x="5419" y="19676"/>
                      <a:pt x="5419" y="19676"/>
                      <a:pt x="5419" y="19676"/>
                    </a:cubicBezTo>
                    <a:close/>
                    <a:moveTo>
                      <a:pt x="3192" y="10447"/>
                    </a:moveTo>
                    <a:cubicBezTo>
                      <a:pt x="3192" y="10447"/>
                      <a:pt x="3192" y="10447"/>
                      <a:pt x="3192" y="10447"/>
                    </a:cubicBezTo>
                    <a:cubicBezTo>
                      <a:pt x="3266" y="10447"/>
                      <a:pt x="3711" y="10447"/>
                      <a:pt x="3711" y="10447"/>
                    </a:cubicBezTo>
                    <a:cubicBezTo>
                      <a:pt x="4008" y="10447"/>
                      <a:pt x="4008" y="10447"/>
                      <a:pt x="4008" y="10447"/>
                    </a:cubicBezTo>
                    <a:cubicBezTo>
                      <a:pt x="4008" y="10447"/>
                      <a:pt x="4379" y="10447"/>
                      <a:pt x="4454" y="10447"/>
                    </a:cubicBezTo>
                    <a:cubicBezTo>
                      <a:pt x="4528" y="10447"/>
                      <a:pt x="4602" y="10486"/>
                      <a:pt x="4602" y="10486"/>
                    </a:cubicBezTo>
                    <a:cubicBezTo>
                      <a:pt x="4602" y="10486"/>
                      <a:pt x="4751" y="10407"/>
                      <a:pt x="4825" y="10447"/>
                    </a:cubicBezTo>
                    <a:cubicBezTo>
                      <a:pt x="4899" y="10447"/>
                      <a:pt x="5047" y="10564"/>
                      <a:pt x="5047" y="10564"/>
                    </a:cubicBezTo>
                    <a:cubicBezTo>
                      <a:pt x="5196" y="10761"/>
                      <a:pt x="5196" y="10761"/>
                      <a:pt x="5196" y="10761"/>
                    </a:cubicBezTo>
                    <a:cubicBezTo>
                      <a:pt x="5270" y="10996"/>
                      <a:pt x="5270" y="10996"/>
                      <a:pt x="5270" y="10996"/>
                    </a:cubicBezTo>
                    <a:cubicBezTo>
                      <a:pt x="5344" y="11193"/>
                      <a:pt x="5344" y="11193"/>
                      <a:pt x="5344" y="11193"/>
                    </a:cubicBezTo>
                    <a:cubicBezTo>
                      <a:pt x="5641" y="11389"/>
                      <a:pt x="5641" y="11389"/>
                      <a:pt x="5641" y="11389"/>
                    </a:cubicBezTo>
                    <a:cubicBezTo>
                      <a:pt x="5493" y="11507"/>
                      <a:pt x="5493" y="11507"/>
                      <a:pt x="5493" y="11507"/>
                    </a:cubicBezTo>
                    <a:cubicBezTo>
                      <a:pt x="5493" y="11507"/>
                      <a:pt x="5493" y="11664"/>
                      <a:pt x="5493" y="11664"/>
                    </a:cubicBezTo>
                    <a:cubicBezTo>
                      <a:pt x="5419" y="11664"/>
                      <a:pt x="5196" y="11703"/>
                      <a:pt x="5196" y="11703"/>
                    </a:cubicBezTo>
                    <a:cubicBezTo>
                      <a:pt x="5122" y="11743"/>
                      <a:pt x="5047" y="11860"/>
                      <a:pt x="5047" y="11860"/>
                    </a:cubicBezTo>
                    <a:cubicBezTo>
                      <a:pt x="5047" y="11860"/>
                      <a:pt x="5344" y="11703"/>
                      <a:pt x="5419" y="11743"/>
                    </a:cubicBezTo>
                    <a:cubicBezTo>
                      <a:pt x="5493" y="11743"/>
                      <a:pt x="5715" y="11743"/>
                      <a:pt x="5715" y="11743"/>
                    </a:cubicBezTo>
                    <a:cubicBezTo>
                      <a:pt x="5864" y="11821"/>
                      <a:pt x="5864" y="11821"/>
                      <a:pt x="5864" y="11821"/>
                    </a:cubicBezTo>
                    <a:cubicBezTo>
                      <a:pt x="6012" y="11978"/>
                      <a:pt x="6012" y="11978"/>
                      <a:pt x="6012" y="11978"/>
                    </a:cubicBezTo>
                    <a:cubicBezTo>
                      <a:pt x="6012" y="12175"/>
                      <a:pt x="6012" y="12175"/>
                      <a:pt x="6012" y="12175"/>
                    </a:cubicBezTo>
                    <a:cubicBezTo>
                      <a:pt x="6012" y="12175"/>
                      <a:pt x="6012" y="12332"/>
                      <a:pt x="5938" y="12332"/>
                    </a:cubicBezTo>
                    <a:cubicBezTo>
                      <a:pt x="5938" y="12371"/>
                      <a:pt x="5864" y="12410"/>
                      <a:pt x="5790" y="12410"/>
                    </a:cubicBezTo>
                    <a:cubicBezTo>
                      <a:pt x="5715" y="12410"/>
                      <a:pt x="5641" y="12410"/>
                      <a:pt x="5715" y="12332"/>
                    </a:cubicBezTo>
                    <a:cubicBezTo>
                      <a:pt x="5715" y="12253"/>
                      <a:pt x="5790" y="12175"/>
                      <a:pt x="5790" y="12175"/>
                    </a:cubicBezTo>
                    <a:cubicBezTo>
                      <a:pt x="5790" y="12135"/>
                      <a:pt x="5864" y="11978"/>
                      <a:pt x="5790" y="11978"/>
                    </a:cubicBezTo>
                    <a:cubicBezTo>
                      <a:pt x="5641" y="11978"/>
                      <a:pt x="5567" y="11900"/>
                      <a:pt x="5567" y="11978"/>
                    </a:cubicBezTo>
                    <a:cubicBezTo>
                      <a:pt x="5493" y="12017"/>
                      <a:pt x="5567" y="12175"/>
                      <a:pt x="5567" y="12175"/>
                    </a:cubicBezTo>
                    <a:cubicBezTo>
                      <a:pt x="5567" y="12175"/>
                      <a:pt x="5641" y="12214"/>
                      <a:pt x="5641" y="12253"/>
                    </a:cubicBezTo>
                    <a:cubicBezTo>
                      <a:pt x="5567" y="12292"/>
                      <a:pt x="5567" y="12253"/>
                      <a:pt x="5493" y="12332"/>
                    </a:cubicBezTo>
                    <a:cubicBezTo>
                      <a:pt x="5344" y="12371"/>
                      <a:pt x="5567" y="12410"/>
                      <a:pt x="5567" y="12410"/>
                    </a:cubicBezTo>
                    <a:cubicBezTo>
                      <a:pt x="5641" y="12489"/>
                      <a:pt x="5641" y="12489"/>
                      <a:pt x="5641" y="12489"/>
                    </a:cubicBezTo>
                    <a:cubicBezTo>
                      <a:pt x="5641" y="12489"/>
                      <a:pt x="5641" y="12607"/>
                      <a:pt x="5567" y="12607"/>
                    </a:cubicBezTo>
                    <a:cubicBezTo>
                      <a:pt x="5493" y="12646"/>
                      <a:pt x="5493" y="12685"/>
                      <a:pt x="5196" y="12607"/>
                    </a:cubicBezTo>
                    <a:cubicBezTo>
                      <a:pt x="4899" y="12567"/>
                      <a:pt x="4825" y="12528"/>
                      <a:pt x="4825" y="12528"/>
                    </a:cubicBezTo>
                    <a:cubicBezTo>
                      <a:pt x="4751" y="12724"/>
                      <a:pt x="4751" y="12724"/>
                      <a:pt x="4751" y="12724"/>
                    </a:cubicBezTo>
                    <a:cubicBezTo>
                      <a:pt x="4602" y="12881"/>
                      <a:pt x="4602" y="12881"/>
                      <a:pt x="4602" y="12881"/>
                    </a:cubicBezTo>
                    <a:cubicBezTo>
                      <a:pt x="4082" y="12960"/>
                      <a:pt x="4082" y="12960"/>
                      <a:pt x="4082" y="12960"/>
                    </a:cubicBezTo>
                    <a:cubicBezTo>
                      <a:pt x="3786" y="12764"/>
                      <a:pt x="3786" y="12764"/>
                      <a:pt x="3786" y="12764"/>
                    </a:cubicBezTo>
                    <a:cubicBezTo>
                      <a:pt x="3786" y="12764"/>
                      <a:pt x="3563" y="12803"/>
                      <a:pt x="3489" y="12803"/>
                    </a:cubicBezTo>
                    <a:cubicBezTo>
                      <a:pt x="3414" y="12764"/>
                      <a:pt x="3043" y="12724"/>
                      <a:pt x="3043" y="12724"/>
                    </a:cubicBezTo>
                    <a:cubicBezTo>
                      <a:pt x="2969" y="12528"/>
                      <a:pt x="2969" y="12528"/>
                      <a:pt x="2969" y="12528"/>
                    </a:cubicBezTo>
                    <a:cubicBezTo>
                      <a:pt x="2598" y="12332"/>
                      <a:pt x="2598" y="12332"/>
                      <a:pt x="2598" y="12332"/>
                    </a:cubicBezTo>
                    <a:cubicBezTo>
                      <a:pt x="2672" y="12175"/>
                      <a:pt x="2672" y="12175"/>
                      <a:pt x="2672" y="12175"/>
                    </a:cubicBezTo>
                    <a:cubicBezTo>
                      <a:pt x="2449" y="11939"/>
                      <a:pt x="2449" y="11939"/>
                      <a:pt x="2449" y="11939"/>
                    </a:cubicBezTo>
                    <a:cubicBezTo>
                      <a:pt x="2004" y="11978"/>
                      <a:pt x="2004" y="11978"/>
                      <a:pt x="2004" y="11978"/>
                    </a:cubicBezTo>
                    <a:cubicBezTo>
                      <a:pt x="1856" y="12175"/>
                      <a:pt x="1856" y="12175"/>
                      <a:pt x="1856" y="12175"/>
                    </a:cubicBezTo>
                    <a:cubicBezTo>
                      <a:pt x="1856" y="12175"/>
                      <a:pt x="2004" y="12253"/>
                      <a:pt x="1856" y="12292"/>
                    </a:cubicBezTo>
                    <a:cubicBezTo>
                      <a:pt x="1707" y="12292"/>
                      <a:pt x="1410" y="12332"/>
                      <a:pt x="1410" y="12332"/>
                    </a:cubicBezTo>
                    <a:cubicBezTo>
                      <a:pt x="1410" y="12332"/>
                      <a:pt x="1039" y="12371"/>
                      <a:pt x="965" y="12371"/>
                    </a:cubicBezTo>
                    <a:cubicBezTo>
                      <a:pt x="965" y="12371"/>
                      <a:pt x="668" y="12135"/>
                      <a:pt x="668" y="12135"/>
                    </a:cubicBezTo>
                    <a:cubicBezTo>
                      <a:pt x="668" y="12135"/>
                      <a:pt x="520" y="12135"/>
                      <a:pt x="445" y="12135"/>
                    </a:cubicBezTo>
                    <a:cubicBezTo>
                      <a:pt x="371" y="12135"/>
                      <a:pt x="371" y="12175"/>
                      <a:pt x="371" y="12096"/>
                    </a:cubicBezTo>
                    <a:cubicBezTo>
                      <a:pt x="371" y="12017"/>
                      <a:pt x="297" y="11900"/>
                      <a:pt x="297" y="11900"/>
                    </a:cubicBezTo>
                    <a:cubicBezTo>
                      <a:pt x="297" y="11900"/>
                      <a:pt x="520" y="12017"/>
                      <a:pt x="297" y="11860"/>
                    </a:cubicBezTo>
                    <a:cubicBezTo>
                      <a:pt x="74" y="11703"/>
                      <a:pt x="0" y="11546"/>
                      <a:pt x="0" y="11546"/>
                    </a:cubicBezTo>
                    <a:cubicBezTo>
                      <a:pt x="371" y="11428"/>
                      <a:pt x="371" y="11428"/>
                      <a:pt x="371" y="11428"/>
                    </a:cubicBezTo>
                    <a:cubicBezTo>
                      <a:pt x="371" y="11428"/>
                      <a:pt x="742" y="11428"/>
                      <a:pt x="816" y="11468"/>
                    </a:cubicBezTo>
                    <a:cubicBezTo>
                      <a:pt x="891" y="11468"/>
                      <a:pt x="965" y="11389"/>
                      <a:pt x="965" y="11389"/>
                    </a:cubicBezTo>
                    <a:cubicBezTo>
                      <a:pt x="965" y="11389"/>
                      <a:pt x="1113" y="11311"/>
                      <a:pt x="965" y="11271"/>
                    </a:cubicBezTo>
                    <a:cubicBezTo>
                      <a:pt x="891" y="11271"/>
                      <a:pt x="742" y="11193"/>
                      <a:pt x="742" y="11193"/>
                    </a:cubicBezTo>
                    <a:cubicBezTo>
                      <a:pt x="742" y="11193"/>
                      <a:pt x="594" y="11114"/>
                      <a:pt x="816" y="11075"/>
                    </a:cubicBezTo>
                    <a:cubicBezTo>
                      <a:pt x="1039" y="11075"/>
                      <a:pt x="1039" y="11075"/>
                      <a:pt x="1188" y="11075"/>
                    </a:cubicBezTo>
                    <a:cubicBezTo>
                      <a:pt x="1336" y="11114"/>
                      <a:pt x="1410" y="11232"/>
                      <a:pt x="1485" y="11075"/>
                    </a:cubicBezTo>
                    <a:cubicBezTo>
                      <a:pt x="1559" y="10957"/>
                      <a:pt x="1410" y="10957"/>
                      <a:pt x="1633" y="10918"/>
                    </a:cubicBezTo>
                    <a:cubicBezTo>
                      <a:pt x="1856" y="10918"/>
                      <a:pt x="2004" y="10879"/>
                      <a:pt x="2004" y="10839"/>
                    </a:cubicBezTo>
                    <a:cubicBezTo>
                      <a:pt x="2004" y="10800"/>
                      <a:pt x="2004" y="10643"/>
                      <a:pt x="2078" y="10643"/>
                    </a:cubicBezTo>
                    <a:cubicBezTo>
                      <a:pt x="2153" y="10643"/>
                      <a:pt x="2524" y="10682"/>
                      <a:pt x="2524" y="10682"/>
                    </a:cubicBezTo>
                    <a:cubicBezTo>
                      <a:pt x="2524" y="10682"/>
                      <a:pt x="2672" y="10604"/>
                      <a:pt x="2821" y="10643"/>
                    </a:cubicBezTo>
                    <a:cubicBezTo>
                      <a:pt x="2969" y="10643"/>
                      <a:pt x="3043" y="10604"/>
                      <a:pt x="3043" y="10604"/>
                    </a:cubicBezTo>
                    <a:cubicBezTo>
                      <a:pt x="3043" y="10604"/>
                      <a:pt x="3192" y="10447"/>
                      <a:pt x="3192" y="10447"/>
                    </a:cubicBezTo>
                    <a:close/>
                    <a:moveTo>
                      <a:pt x="5493" y="8915"/>
                    </a:moveTo>
                    <a:cubicBezTo>
                      <a:pt x="5493" y="8915"/>
                      <a:pt x="5493" y="8915"/>
                      <a:pt x="5493" y="8915"/>
                    </a:cubicBezTo>
                    <a:cubicBezTo>
                      <a:pt x="5493" y="8915"/>
                      <a:pt x="5419" y="8797"/>
                      <a:pt x="5493" y="8797"/>
                    </a:cubicBezTo>
                    <a:cubicBezTo>
                      <a:pt x="5567" y="8797"/>
                      <a:pt x="5790" y="8758"/>
                      <a:pt x="5790" y="8758"/>
                    </a:cubicBezTo>
                    <a:cubicBezTo>
                      <a:pt x="5790" y="8758"/>
                      <a:pt x="5864" y="8679"/>
                      <a:pt x="5864" y="8719"/>
                    </a:cubicBezTo>
                    <a:cubicBezTo>
                      <a:pt x="5938" y="8719"/>
                      <a:pt x="5938" y="8797"/>
                      <a:pt x="5864" y="8797"/>
                    </a:cubicBezTo>
                    <a:cubicBezTo>
                      <a:pt x="5864" y="8797"/>
                      <a:pt x="5715" y="8876"/>
                      <a:pt x="5715" y="8876"/>
                    </a:cubicBezTo>
                    <a:cubicBezTo>
                      <a:pt x="5715" y="8876"/>
                      <a:pt x="5567" y="8915"/>
                      <a:pt x="5567" y="8915"/>
                    </a:cubicBezTo>
                    <a:cubicBezTo>
                      <a:pt x="5493" y="8915"/>
                      <a:pt x="5493" y="8915"/>
                      <a:pt x="5493" y="8915"/>
                    </a:cubicBezTo>
                    <a:close/>
                    <a:moveTo>
                      <a:pt x="6458" y="9740"/>
                    </a:moveTo>
                    <a:cubicBezTo>
                      <a:pt x="6458" y="9740"/>
                      <a:pt x="6458" y="9740"/>
                      <a:pt x="6458" y="9740"/>
                    </a:cubicBezTo>
                    <a:cubicBezTo>
                      <a:pt x="6458" y="9740"/>
                      <a:pt x="6458" y="9779"/>
                      <a:pt x="6384" y="9779"/>
                    </a:cubicBezTo>
                    <a:cubicBezTo>
                      <a:pt x="6309" y="9779"/>
                      <a:pt x="6161" y="9779"/>
                      <a:pt x="6161" y="9740"/>
                    </a:cubicBezTo>
                    <a:cubicBezTo>
                      <a:pt x="6161" y="9740"/>
                      <a:pt x="6235" y="9661"/>
                      <a:pt x="6309" y="9661"/>
                    </a:cubicBezTo>
                    <a:cubicBezTo>
                      <a:pt x="6309" y="9661"/>
                      <a:pt x="6384" y="9622"/>
                      <a:pt x="6384" y="9622"/>
                    </a:cubicBezTo>
                    <a:cubicBezTo>
                      <a:pt x="6384" y="9622"/>
                      <a:pt x="6384" y="9583"/>
                      <a:pt x="6384" y="9583"/>
                    </a:cubicBezTo>
                    <a:cubicBezTo>
                      <a:pt x="6458" y="9583"/>
                      <a:pt x="6532" y="9661"/>
                      <a:pt x="6532" y="9661"/>
                    </a:cubicBezTo>
                    <a:cubicBezTo>
                      <a:pt x="6458" y="9740"/>
                      <a:pt x="6458" y="9740"/>
                      <a:pt x="6458" y="9740"/>
                    </a:cubicBezTo>
                    <a:close/>
                    <a:moveTo>
                      <a:pt x="7052" y="10015"/>
                    </a:moveTo>
                    <a:cubicBezTo>
                      <a:pt x="7052" y="10015"/>
                      <a:pt x="7052" y="10015"/>
                      <a:pt x="7052" y="10015"/>
                    </a:cubicBezTo>
                    <a:cubicBezTo>
                      <a:pt x="7052" y="9975"/>
                      <a:pt x="7200" y="9897"/>
                      <a:pt x="7200" y="9857"/>
                    </a:cubicBezTo>
                    <a:cubicBezTo>
                      <a:pt x="7274" y="9857"/>
                      <a:pt x="7274" y="9818"/>
                      <a:pt x="7274" y="9818"/>
                    </a:cubicBezTo>
                    <a:cubicBezTo>
                      <a:pt x="7348" y="9779"/>
                      <a:pt x="7423" y="9779"/>
                      <a:pt x="7497" y="9779"/>
                    </a:cubicBezTo>
                    <a:cubicBezTo>
                      <a:pt x="7645" y="9818"/>
                      <a:pt x="7794" y="9897"/>
                      <a:pt x="7720" y="9897"/>
                    </a:cubicBezTo>
                    <a:cubicBezTo>
                      <a:pt x="7720" y="9936"/>
                      <a:pt x="7645" y="9897"/>
                      <a:pt x="7645" y="10015"/>
                    </a:cubicBezTo>
                    <a:cubicBezTo>
                      <a:pt x="7645" y="10132"/>
                      <a:pt x="7645" y="10132"/>
                      <a:pt x="7645" y="10172"/>
                    </a:cubicBezTo>
                    <a:cubicBezTo>
                      <a:pt x="7720" y="10211"/>
                      <a:pt x="7645" y="10329"/>
                      <a:pt x="7645" y="10329"/>
                    </a:cubicBezTo>
                    <a:cubicBezTo>
                      <a:pt x="7645" y="10329"/>
                      <a:pt x="7571" y="10407"/>
                      <a:pt x="7497" y="10407"/>
                    </a:cubicBezTo>
                    <a:cubicBezTo>
                      <a:pt x="7497" y="10407"/>
                      <a:pt x="7497" y="10407"/>
                      <a:pt x="7348" y="10368"/>
                    </a:cubicBezTo>
                    <a:cubicBezTo>
                      <a:pt x="7274" y="10368"/>
                      <a:pt x="7052" y="10289"/>
                      <a:pt x="7052" y="10289"/>
                    </a:cubicBezTo>
                    <a:cubicBezTo>
                      <a:pt x="7052" y="10289"/>
                      <a:pt x="7052" y="10093"/>
                      <a:pt x="7052" y="10093"/>
                    </a:cubicBezTo>
                    <a:cubicBezTo>
                      <a:pt x="7052" y="10054"/>
                      <a:pt x="6977" y="10015"/>
                      <a:pt x="6977" y="10015"/>
                    </a:cubicBezTo>
                    <a:cubicBezTo>
                      <a:pt x="7052" y="10015"/>
                      <a:pt x="7052" y="10015"/>
                      <a:pt x="7052" y="10015"/>
                    </a:cubicBezTo>
                    <a:close/>
                    <a:moveTo>
                      <a:pt x="5493" y="8247"/>
                    </a:moveTo>
                    <a:cubicBezTo>
                      <a:pt x="5493" y="8247"/>
                      <a:pt x="5493" y="8247"/>
                      <a:pt x="5493" y="8247"/>
                    </a:cubicBezTo>
                    <a:cubicBezTo>
                      <a:pt x="5493" y="8247"/>
                      <a:pt x="5493" y="8208"/>
                      <a:pt x="5641" y="8208"/>
                    </a:cubicBezTo>
                    <a:cubicBezTo>
                      <a:pt x="5715" y="8247"/>
                      <a:pt x="5715" y="8287"/>
                      <a:pt x="5715" y="8326"/>
                    </a:cubicBezTo>
                    <a:cubicBezTo>
                      <a:pt x="5715" y="8365"/>
                      <a:pt x="5938" y="8365"/>
                      <a:pt x="5864" y="8404"/>
                    </a:cubicBezTo>
                    <a:cubicBezTo>
                      <a:pt x="5715" y="8444"/>
                      <a:pt x="5641" y="8444"/>
                      <a:pt x="5641" y="8444"/>
                    </a:cubicBezTo>
                    <a:cubicBezTo>
                      <a:pt x="5641" y="8404"/>
                      <a:pt x="5567" y="8444"/>
                      <a:pt x="5567" y="8404"/>
                    </a:cubicBezTo>
                    <a:cubicBezTo>
                      <a:pt x="5567" y="8365"/>
                      <a:pt x="5419" y="8326"/>
                      <a:pt x="5419" y="8326"/>
                    </a:cubicBezTo>
                    <a:cubicBezTo>
                      <a:pt x="5419" y="8326"/>
                      <a:pt x="5493" y="8247"/>
                      <a:pt x="5493" y="8247"/>
                    </a:cubicBezTo>
                    <a:close/>
                    <a:moveTo>
                      <a:pt x="4528" y="7697"/>
                    </a:moveTo>
                    <a:cubicBezTo>
                      <a:pt x="4528" y="7697"/>
                      <a:pt x="4528" y="7697"/>
                      <a:pt x="4528" y="7697"/>
                    </a:cubicBezTo>
                    <a:cubicBezTo>
                      <a:pt x="4676" y="7737"/>
                      <a:pt x="4751" y="7697"/>
                      <a:pt x="4751" y="7737"/>
                    </a:cubicBezTo>
                    <a:cubicBezTo>
                      <a:pt x="4825" y="7737"/>
                      <a:pt x="4899" y="7776"/>
                      <a:pt x="4825" y="7815"/>
                    </a:cubicBezTo>
                    <a:cubicBezTo>
                      <a:pt x="4676" y="7855"/>
                      <a:pt x="4676" y="7855"/>
                      <a:pt x="4528" y="7855"/>
                    </a:cubicBezTo>
                    <a:cubicBezTo>
                      <a:pt x="4454" y="7855"/>
                      <a:pt x="4602" y="7855"/>
                      <a:pt x="4454" y="7855"/>
                    </a:cubicBezTo>
                    <a:cubicBezTo>
                      <a:pt x="4305" y="7855"/>
                      <a:pt x="4082" y="7933"/>
                      <a:pt x="4231" y="7815"/>
                    </a:cubicBezTo>
                    <a:cubicBezTo>
                      <a:pt x="4379" y="7737"/>
                      <a:pt x="4528" y="7697"/>
                      <a:pt x="4528" y="7697"/>
                    </a:cubicBezTo>
                    <a:close/>
                    <a:moveTo>
                      <a:pt x="5344" y="7501"/>
                    </a:moveTo>
                    <a:cubicBezTo>
                      <a:pt x="5344" y="7501"/>
                      <a:pt x="5344" y="7501"/>
                      <a:pt x="5344" y="7501"/>
                    </a:cubicBezTo>
                    <a:cubicBezTo>
                      <a:pt x="5419" y="7501"/>
                      <a:pt x="5493" y="7423"/>
                      <a:pt x="5567" y="7462"/>
                    </a:cubicBezTo>
                    <a:cubicBezTo>
                      <a:pt x="5641" y="7501"/>
                      <a:pt x="5790" y="7540"/>
                      <a:pt x="5641" y="7580"/>
                    </a:cubicBezTo>
                    <a:cubicBezTo>
                      <a:pt x="5493" y="7619"/>
                      <a:pt x="5493" y="7619"/>
                      <a:pt x="5419" y="7658"/>
                    </a:cubicBezTo>
                    <a:cubicBezTo>
                      <a:pt x="5270" y="7697"/>
                      <a:pt x="5122" y="7737"/>
                      <a:pt x="5047" y="7737"/>
                    </a:cubicBezTo>
                    <a:cubicBezTo>
                      <a:pt x="4973" y="7737"/>
                      <a:pt x="4899" y="7658"/>
                      <a:pt x="4973" y="7658"/>
                    </a:cubicBezTo>
                    <a:cubicBezTo>
                      <a:pt x="5047" y="7658"/>
                      <a:pt x="5122" y="7619"/>
                      <a:pt x="5196" y="7619"/>
                    </a:cubicBezTo>
                    <a:cubicBezTo>
                      <a:pt x="5196" y="7580"/>
                      <a:pt x="5344" y="7501"/>
                      <a:pt x="5344" y="7501"/>
                    </a:cubicBezTo>
                    <a:close/>
                    <a:moveTo>
                      <a:pt x="5790" y="6716"/>
                    </a:moveTo>
                    <a:cubicBezTo>
                      <a:pt x="5790" y="6716"/>
                      <a:pt x="5790" y="6716"/>
                      <a:pt x="5790" y="6716"/>
                    </a:cubicBezTo>
                    <a:cubicBezTo>
                      <a:pt x="5790" y="6716"/>
                      <a:pt x="5790" y="6598"/>
                      <a:pt x="5864" y="6637"/>
                    </a:cubicBezTo>
                    <a:cubicBezTo>
                      <a:pt x="6012" y="6637"/>
                      <a:pt x="6012" y="6637"/>
                      <a:pt x="6012" y="6676"/>
                    </a:cubicBezTo>
                    <a:cubicBezTo>
                      <a:pt x="6012" y="6716"/>
                      <a:pt x="6161" y="6676"/>
                      <a:pt x="6012" y="6716"/>
                    </a:cubicBezTo>
                    <a:cubicBezTo>
                      <a:pt x="5938" y="6716"/>
                      <a:pt x="5790" y="6716"/>
                      <a:pt x="5790" y="6716"/>
                    </a:cubicBezTo>
                    <a:close/>
                    <a:moveTo>
                      <a:pt x="6458" y="7108"/>
                    </a:moveTo>
                    <a:cubicBezTo>
                      <a:pt x="6458" y="7108"/>
                      <a:pt x="6458" y="7108"/>
                      <a:pt x="6458" y="7108"/>
                    </a:cubicBezTo>
                    <a:cubicBezTo>
                      <a:pt x="6458" y="7108"/>
                      <a:pt x="6532" y="7030"/>
                      <a:pt x="6606" y="7030"/>
                    </a:cubicBezTo>
                    <a:cubicBezTo>
                      <a:pt x="6606" y="7030"/>
                      <a:pt x="6680" y="7030"/>
                      <a:pt x="6680" y="7069"/>
                    </a:cubicBezTo>
                    <a:cubicBezTo>
                      <a:pt x="6680" y="7108"/>
                      <a:pt x="6680" y="7187"/>
                      <a:pt x="6606" y="7187"/>
                    </a:cubicBezTo>
                    <a:cubicBezTo>
                      <a:pt x="6532" y="7187"/>
                      <a:pt x="6532" y="7226"/>
                      <a:pt x="6458" y="7187"/>
                    </a:cubicBezTo>
                    <a:cubicBezTo>
                      <a:pt x="6384" y="7187"/>
                      <a:pt x="6458" y="7108"/>
                      <a:pt x="6458" y="7108"/>
                    </a:cubicBezTo>
                    <a:close/>
                    <a:moveTo>
                      <a:pt x="6087" y="6951"/>
                    </a:moveTo>
                    <a:cubicBezTo>
                      <a:pt x="6087" y="6951"/>
                      <a:pt x="6087" y="6951"/>
                      <a:pt x="6087" y="6951"/>
                    </a:cubicBezTo>
                    <a:cubicBezTo>
                      <a:pt x="6087" y="6951"/>
                      <a:pt x="6012" y="6794"/>
                      <a:pt x="6161" y="6794"/>
                    </a:cubicBezTo>
                    <a:cubicBezTo>
                      <a:pt x="6309" y="6755"/>
                      <a:pt x="6384" y="6755"/>
                      <a:pt x="6384" y="6755"/>
                    </a:cubicBezTo>
                    <a:cubicBezTo>
                      <a:pt x="6384" y="6755"/>
                      <a:pt x="6606" y="6912"/>
                      <a:pt x="6606" y="6912"/>
                    </a:cubicBezTo>
                    <a:cubicBezTo>
                      <a:pt x="6532" y="6951"/>
                      <a:pt x="6532" y="6991"/>
                      <a:pt x="6384" y="6991"/>
                    </a:cubicBezTo>
                    <a:cubicBezTo>
                      <a:pt x="6309" y="6991"/>
                      <a:pt x="6235" y="7030"/>
                      <a:pt x="6235" y="6991"/>
                    </a:cubicBezTo>
                    <a:cubicBezTo>
                      <a:pt x="6161" y="6951"/>
                      <a:pt x="6087" y="6951"/>
                      <a:pt x="6087" y="6951"/>
                    </a:cubicBezTo>
                    <a:close/>
                    <a:moveTo>
                      <a:pt x="3340" y="6833"/>
                    </a:moveTo>
                    <a:cubicBezTo>
                      <a:pt x="3340" y="6833"/>
                      <a:pt x="3340" y="6833"/>
                      <a:pt x="3340" y="6833"/>
                    </a:cubicBezTo>
                    <a:cubicBezTo>
                      <a:pt x="3414" y="6833"/>
                      <a:pt x="3414" y="6794"/>
                      <a:pt x="3414" y="6873"/>
                    </a:cubicBezTo>
                    <a:cubicBezTo>
                      <a:pt x="3414" y="6912"/>
                      <a:pt x="3414" y="6951"/>
                      <a:pt x="3414" y="6951"/>
                    </a:cubicBezTo>
                    <a:cubicBezTo>
                      <a:pt x="3414" y="6951"/>
                      <a:pt x="3340" y="7030"/>
                      <a:pt x="3266" y="6991"/>
                    </a:cubicBezTo>
                    <a:cubicBezTo>
                      <a:pt x="3192" y="6951"/>
                      <a:pt x="3192" y="6912"/>
                      <a:pt x="3192" y="6912"/>
                    </a:cubicBezTo>
                    <a:cubicBezTo>
                      <a:pt x="3340" y="6833"/>
                      <a:pt x="3340" y="6833"/>
                      <a:pt x="3340" y="6833"/>
                    </a:cubicBezTo>
                    <a:close/>
                    <a:moveTo>
                      <a:pt x="3934" y="6441"/>
                    </a:moveTo>
                    <a:cubicBezTo>
                      <a:pt x="3934" y="6441"/>
                      <a:pt x="3934" y="6441"/>
                      <a:pt x="3934" y="6441"/>
                    </a:cubicBezTo>
                    <a:cubicBezTo>
                      <a:pt x="4008" y="6480"/>
                      <a:pt x="4157" y="6559"/>
                      <a:pt x="4157" y="6559"/>
                    </a:cubicBezTo>
                    <a:cubicBezTo>
                      <a:pt x="3934" y="6676"/>
                      <a:pt x="3934" y="6676"/>
                      <a:pt x="3934" y="6676"/>
                    </a:cubicBezTo>
                    <a:cubicBezTo>
                      <a:pt x="3934" y="6676"/>
                      <a:pt x="3711" y="6716"/>
                      <a:pt x="3711" y="6755"/>
                    </a:cubicBezTo>
                    <a:cubicBezTo>
                      <a:pt x="3637" y="6755"/>
                      <a:pt x="3786" y="6873"/>
                      <a:pt x="3637" y="6833"/>
                    </a:cubicBezTo>
                    <a:cubicBezTo>
                      <a:pt x="3489" y="6794"/>
                      <a:pt x="3414" y="6716"/>
                      <a:pt x="3489" y="6716"/>
                    </a:cubicBezTo>
                    <a:cubicBezTo>
                      <a:pt x="3563" y="6676"/>
                      <a:pt x="3563" y="6676"/>
                      <a:pt x="3637" y="6637"/>
                    </a:cubicBezTo>
                    <a:cubicBezTo>
                      <a:pt x="3711" y="6598"/>
                      <a:pt x="3860" y="6480"/>
                      <a:pt x="3860" y="6480"/>
                    </a:cubicBezTo>
                    <a:cubicBezTo>
                      <a:pt x="3934" y="6441"/>
                      <a:pt x="3934" y="6441"/>
                      <a:pt x="3934" y="6441"/>
                    </a:cubicBezTo>
                    <a:close/>
                    <a:moveTo>
                      <a:pt x="4305" y="5891"/>
                    </a:moveTo>
                    <a:cubicBezTo>
                      <a:pt x="4305" y="5891"/>
                      <a:pt x="4305" y="5891"/>
                      <a:pt x="4305" y="5891"/>
                    </a:cubicBezTo>
                    <a:cubicBezTo>
                      <a:pt x="4305" y="5891"/>
                      <a:pt x="4454" y="5891"/>
                      <a:pt x="4528" y="5930"/>
                    </a:cubicBezTo>
                    <a:cubicBezTo>
                      <a:pt x="4528" y="5930"/>
                      <a:pt x="4602" y="6048"/>
                      <a:pt x="4602" y="6048"/>
                    </a:cubicBezTo>
                    <a:cubicBezTo>
                      <a:pt x="4602" y="6048"/>
                      <a:pt x="4676" y="6087"/>
                      <a:pt x="4602" y="6127"/>
                    </a:cubicBezTo>
                    <a:cubicBezTo>
                      <a:pt x="4528" y="6166"/>
                      <a:pt x="4379" y="6205"/>
                      <a:pt x="4379" y="6205"/>
                    </a:cubicBezTo>
                    <a:cubicBezTo>
                      <a:pt x="4379" y="6401"/>
                      <a:pt x="4379" y="6401"/>
                      <a:pt x="4379" y="6401"/>
                    </a:cubicBezTo>
                    <a:cubicBezTo>
                      <a:pt x="4305" y="6480"/>
                      <a:pt x="4305" y="6480"/>
                      <a:pt x="4305" y="6480"/>
                    </a:cubicBezTo>
                    <a:cubicBezTo>
                      <a:pt x="4082" y="6441"/>
                      <a:pt x="4082" y="6441"/>
                      <a:pt x="4082" y="6441"/>
                    </a:cubicBezTo>
                    <a:cubicBezTo>
                      <a:pt x="4082" y="6205"/>
                      <a:pt x="4082" y="6205"/>
                      <a:pt x="4082" y="6205"/>
                    </a:cubicBezTo>
                    <a:cubicBezTo>
                      <a:pt x="4008" y="6087"/>
                      <a:pt x="4008" y="6087"/>
                      <a:pt x="4008" y="6087"/>
                    </a:cubicBezTo>
                    <a:cubicBezTo>
                      <a:pt x="4231" y="5969"/>
                      <a:pt x="4231" y="5969"/>
                      <a:pt x="4231" y="5969"/>
                    </a:cubicBezTo>
                    <a:cubicBezTo>
                      <a:pt x="4305" y="5891"/>
                      <a:pt x="4305" y="5891"/>
                      <a:pt x="4305" y="5891"/>
                    </a:cubicBezTo>
                    <a:close/>
                    <a:moveTo>
                      <a:pt x="4454" y="5577"/>
                    </a:moveTo>
                    <a:cubicBezTo>
                      <a:pt x="4454" y="5577"/>
                      <a:pt x="4454" y="5577"/>
                      <a:pt x="4454" y="5577"/>
                    </a:cubicBezTo>
                    <a:cubicBezTo>
                      <a:pt x="4454" y="5577"/>
                      <a:pt x="4602" y="5537"/>
                      <a:pt x="4676" y="5577"/>
                    </a:cubicBezTo>
                    <a:cubicBezTo>
                      <a:pt x="4751" y="5616"/>
                      <a:pt x="4751" y="5537"/>
                      <a:pt x="4825" y="5616"/>
                    </a:cubicBezTo>
                    <a:cubicBezTo>
                      <a:pt x="4899" y="5695"/>
                      <a:pt x="4973" y="5695"/>
                      <a:pt x="4899" y="5734"/>
                    </a:cubicBezTo>
                    <a:cubicBezTo>
                      <a:pt x="4899" y="5773"/>
                      <a:pt x="4899" y="5812"/>
                      <a:pt x="4825" y="5852"/>
                    </a:cubicBezTo>
                    <a:cubicBezTo>
                      <a:pt x="4751" y="5891"/>
                      <a:pt x="4825" y="5930"/>
                      <a:pt x="4676" y="5891"/>
                    </a:cubicBezTo>
                    <a:cubicBezTo>
                      <a:pt x="4528" y="5852"/>
                      <a:pt x="4528" y="5852"/>
                      <a:pt x="4454" y="5812"/>
                    </a:cubicBezTo>
                    <a:cubicBezTo>
                      <a:pt x="4379" y="5773"/>
                      <a:pt x="4379" y="5773"/>
                      <a:pt x="4379" y="5773"/>
                    </a:cubicBezTo>
                    <a:cubicBezTo>
                      <a:pt x="4454" y="5577"/>
                      <a:pt x="4454" y="5577"/>
                      <a:pt x="4454" y="5577"/>
                    </a:cubicBezTo>
                    <a:close/>
                    <a:moveTo>
                      <a:pt x="5122" y="5184"/>
                    </a:moveTo>
                    <a:cubicBezTo>
                      <a:pt x="5122" y="5184"/>
                      <a:pt x="5122" y="5184"/>
                      <a:pt x="5122" y="5184"/>
                    </a:cubicBezTo>
                    <a:cubicBezTo>
                      <a:pt x="5122" y="5184"/>
                      <a:pt x="5196" y="5145"/>
                      <a:pt x="5122" y="5223"/>
                    </a:cubicBezTo>
                    <a:cubicBezTo>
                      <a:pt x="4973" y="5341"/>
                      <a:pt x="4973" y="5380"/>
                      <a:pt x="5047" y="5380"/>
                    </a:cubicBezTo>
                    <a:cubicBezTo>
                      <a:pt x="5047" y="5380"/>
                      <a:pt x="5122" y="5380"/>
                      <a:pt x="5122" y="5380"/>
                    </a:cubicBezTo>
                    <a:cubicBezTo>
                      <a:pt x="5122" y="5537"/>
                      <a:pt x="5122" y="5537"/>
                      <a:pt x="5122" y="5537"/>
                    </a:cubicBezTo>
                    <a:cubicBezTo>
                      <a:pt x="5122" y="5537"/>
                      <a:pt x="5122" y="5577"/>
                      <a:pt x="4899" y="5537"/>
                    </a:cubicBezTo>
                    <a:cubicBezTo>
                      <a:pt x="4676" y="5537"/>
                      <a:pt x="4528" y="5498"/>
                      <a:pt x="4528" y="5498"/>
                    </a:cubicBezTo>
                    <a:cubicBezTo>
                      <a:pt x="4305" y="5380"/>
                      <a:pt x="4305" y="5380"/>
                      <a:pt x="4305" y="5380"/>
                    </a:cubicBezTo>
                    <a:cubicBezTo>
                      <a:pt x="4305" y="5380"/>
                      <a:pt x="4231" y="5341"/>
                      <a:pt x="4379" y="5263"/>
                    </a:cubicBezTo>
                    <a:cubicBezTo>
                      <a:pt x="4454" y="5184"/>
                      <a:pt x="4676" y="5223"/>
                      <a:pt x="4676" y="5223"/>
                    </a:cubicBezTo>
                    <a:cubicBezTo>
                      <a:pt x="4676" y="5223"/>
                      <a:pt x="4751" y="5302"/>
                      <a:pt x="4825" y="5223"/>
                    </a:cubicBezTo>
                    <a:cubicBezTo>
                      <a:pt x="4899" y="5145"/>
                      <a:pt x="4899" y="5066"/>
                      <a:pt x="4973" y="5105"/>
                    </a:cubicBezTo>
                    <a:cubicBezTo>
                      <a:pt x="5047" y="5145"/>
                      <a:pt x="5122" y="5184"/>
                      <a:pt x="5122" y="5184"/>
                    </a:cubicBezTo>
                    <a:close/>
                    <a:moveTo>
                      <a:pt x="5715" y="4752"/>
                    </a:moveTo>
                    <a:cubicBezTo>
                      <a:pt x="5715" y="4752"/>
                      <a:pt x="5715" y="4752"/>
                      <a:pt x="5715" y="4752"/>
                    </a:cubicBezTo>
                    <a:cubicBezTo>
                      <a:pt x="5641" y="4713"/>
                      <a:pt x="5641" y="4634"/>
                      <a:pt x="5641" y="4634"/>
                    </a:cubicBezTo>
                    <a:cubicBezTo>
                      <a:pt x="5715" y="4556"/>
                      <a:pt x="5715" y="4556"/>
                      <a:pt x="5715" y="4556"/>
                    </a:cubicBezTo>
                    <a:cubicBezTo>
                      <a:pt x="5715" y="4556"/>
                      <a:pt x="5567" y="4477"/>
                      <a:pt x="5567" y="4438"/>
                    </a:cubicBezTo>
                    <a:cubicBezTo>
                      <a:pt x="5567" y="4399"/>
                      <a:pt x="5567" y="4320"/>
                      <a:pt x="5715" y="4281"/>
                    </a:cubicBezTo>
                    <a:cubicBezTo>
                      <a:pt x="5790" y="4241"/>
                      <a:pt x="5864" y="4163"/>
                      <a:pt x="5938" y="4163"/>
                    </a:cubicBezTo>
                    <a:cubicBezTo>
                      <a:pt x="5938" y="4202"/>
                      <a:pt x="5938" y="4202"/>
                      <a:pt x="6012" y="4281"/>
                    </a:cubicBezTo>
                    <a:cubicBezTo>
                      <a:pt x="6087" y="4320"/>
                      <a:pt x="6087" y="4399"/>
                      <a:pt x="6161" y="4359"/>
                    </a:cubicBezTo>
                    <a:cubicBezTo>
                      <a:pt x="6235" y="4320"/>
                      <a:pt x="6235" y="4281"/>
                      <a:pt x="6309" y="4241"/>
                    </a:cubicBezTo>
                    <a:cubicBezTo>
                      <a:pt x="6384" y="4202"/>
                      <a:pt x="6458" y="4084"/>
                      <a:pt x="6458" y="4084"/>
                    </a:cubicBezTo>
                    <a:cubicBezTo>
                      <a:pt x="6458" y="4084"/>
                      <a:pt x="6606" y="4124"/>
                      <a:pt x="6680" y="4084"/>
                    </a:cubicBezTo>
                    <a:cubicBezTo>
                      <a:pt x="6829" y="4045"/>
                      <a:pt x="6680" y="4045"/>
                      <a:pt x="6903" y="4006"/>
                    </a:cubicBezTo>
                    <a:cubicBezTo>
                      <a:pt x="7126" y="4006"/>
                      <a:pt x="7200" y="4006"/>
                      <a:pt x="7274" y="3927"/>
                    </a:cubicBezTo>
                    <a:cubicBezTo>
                      <a:pt x="7348" y="3888"/>
                      <a:pt x="7348" y="3927"/>
                      <a:pt x="7423" y="3888"/>
                    </a:cubicBezTo>
                    <a:cubicBezTo>
                      <a:pt x="7497" y="3849"/>
                      <a:pt x="7571" y="3809"/>
                      <a:pt x="7645" y="3809"/>
                    </a:cubicBezTo>
                    <a:cubicBezTo>
                      <a:pt x="7720" y="3849"/>
                      <a:pt x="7794" y="3888"/>
                      <a:pt x="7794" y="3927"/>
                    </a:cubicBezTo>
                    <a:cubicBezTo>
                      <a:pt x="7794" y="3967"/>
                      <a:pt x="7868" y="4045"/>
                      <a:pt x="7794" y="4084"/>
                    </a:cubicBezTo>
                    <a:cubicBezTo>
                      <a:pt x="7720" y="4124"/>
                      <a:pt x="7720" y="4163"/>
                      <a:pt x="7645" y="4163"/>
                    </a:cubicBezTo>
                    <a:cubicBezTo>
                      <a:pt x="7571" y="4202"/>
                      <a:pt x="7348" y="4281"/>
                      <a:pt x="7348" y="4281"/>
                    </a:cubicBezTo>
                    <a:cubicBezTo>
                      <a:pt x="7348" y="4281"/>
                      <a:pt x="7348" y="4359"/>
                      <a:pt x="7423" y="4359"/>
                    </a:cubicBezTo>
                    <a:cubicBezTo>
                      <a:pt x="7497" y="4359"/>
                      <a:pt x="7645" y="4241"/>
                      <a:pt x="7645" y="4320"/>
                    </a:cubicBezTo>
                    <a:cubicBezTo>
                      <a:pt x="7571" y="4399"/>
                      <a:pt x="7794" y="4438"/>
                      <a:pt x="7571" y="4477"/>
                    </a:cubicBezTo>
                    <a:cubicBezTo>
                      <a:pt x="7423" y="4477"/>
                      <a:pt x="7274" y="4438"/>
                      <a:pt x="7274" y="4438"/>
                    </a:cubicBezTo>
                    <a:cubicBezTo>
                      <a:pt x="7126" y="4556"/>
                      <a:pt x="7126" y="4556"/>
                      <a:pt x="7126" y="4556"/>
                    </a:cubicBezTo>
                    <a:cubicBezTo>
                      <a:pt x="7126" y="4556"/>
                      <a:pt x="6977" y="4516"/>
                      <a:pt x="6977" y="4556"/>
                    </a:cubicBezTo>
                    <a:cubicBezTo>
                      <a:pt x="6977" y="4595"/>
                      <a:pt x="7052" y="4673"/>
                      <a:pt x="7052" y="4673"/>
                    </a:cubicBezTo>
                    <a:cubicBezTo>
                      <a:pt x="6903" y="4752"/>
                      <a:pt x="6903" y="4752"/>
                      <a:pt x="6903" y="4752"/>
                    </a:cubicBezTo>
                    <a:cubicBezTo>
                      <a:pt x="6903" y="4752"/>
                      <a:pt x="6680" y="4713"/>
                      <a:pt x="6680" y="4752"/>
                    </a:cubicBezTo>
                    <a:cubicBezTo>
                      <a:pt x="6755" y="4791"/>
                      <a:pt x="6829" y="4870"/>
                      <a:pt x="6829" y="4870"/>
                    </a:cubicBezTo>
                    <a:cubicBezTo>
                      <a:pt x="6829" y="4870"/>
                      <a:pt x="6829" y="4948"/>
                      <a:pt x="6680" y="4948"/>
                    </a:cubicBezTo>
                    <a:cubicBezTo>
                      <a:pt x="6532" y="4948"/>
                      <a:pt x="6384" y="4948"/>
                      <a:pt x="6309" y="4948"/>
                    </a:cubicBezTo>
                    <a:cubicBezTo>
                      <a:pt x="6235" y="4909"/>
                      <a:pt x="6235" y="4909"/>
                      <a:pt x="6235" y="4909"/>
                    </a:cubicBezTo>
                    <a:cubicBezTo>
                      <a:pt x="6161" y="5027"/>
                      <a:pt x="6161" y="5027"/>
                      <a:pt x="6161" y="5027"/>
                    </a:cubicBezTo>
                    <a:cubicBezTo>
                      <a:pt x="6161" y="5027"/>
                      <a:pt x="6235" y="5066"/>
                      <a:pt x="6161" y="5105"/>
                    </a:cubicBezTo>
                    <a:cubicBezTo>
                      <a:pt x="6087" y="5145"/>
                      <a:pt x="5864" y="5145"/>
                      <a:pt x="5864" y="5145"/>
                    </a:cubicBezTo>
                    <a:cubicBezTo>
                      <a:pt x="5864" y="5145"/>
                      <a:pt x="5790" y="5145"/>
                      <a:pt x="5790" y="5145"/>
                    </a:cubicBezTo>
                    <a:cubicBezTo>
                      <a:pt x="5790" y="5184"/>
                      <a:pt x="5715" y="5263"/>
                      <a:pt x="5641" y="5263"/>
                    </a:cubicBezTo>
                    <a:cubicBezTo>
                      <a:pt x="5567" y="5223"/>
                      <a:pt x="5419" y="5184"/>
                      <a:pt x="5344" y="5145"/>
                    </a:cubicBezTo>
                    <a:cubicBezTo>
                      <a:pt x="5344" y="5105"/>
                      <a:pt x="5270" y="4948"/>
                      <a:pt x="5419" y="4988"/>
                    </a:cubicBezTo>
                    <a:cubicBezTo>
                      <a:pt x="5567" y="4988"/>
                      <a:pt x="5715" y="5027"/>
                      <a:pt x="5715" y="4948"/>
                    </a:cubicBezTo>
                    <a:cubicBezTo>
                      <a:pt x="5715" y="4870"/>
                      <a:pt x="5641" y="4831"/>
                      <a:pt x="5641" y="4831"/>
                    </a:cubicBezTo>
                    <a:cubicBezTo>
                      <a:pt x="5715" y="4752"/>
                      <a:pt x="5715" y="4752"/>
                      <a:pt x="5715" y="4752"/>
                    </a:cubicBezTo>
                    <a:close/>
                    <a:moveTo>
                      <a:pt x="19819" y="589"/>
                    </a:moveTo>
                    <a:cubicBezTo>
                      <a:pt x="19819" y="589"/>
                      <a:pt x="19819" y="589"/>
                      <a:pt x="19819" y="589"/>
                    </a:cubicBezTo>
                    <a:cubicBezTo>
                      <a:pt x="19893" y="589"/>
                      <a:pt x="20115" y="628"/>
                      <a:pt x="20115" y="589"/>
                    </a:cubicBezTo>
                    <a:cubicBezTo>
                      <a:pt x="20115" y="589"/>
                      <a:pt x="20190" y="511"/>
                      <a:pt x="20190" y="511"/>
                    </a:cubicBezTo>
                    <a:cubicBezTo>
                      <a:pt x="20115" y="471"/>
                      <a:pt x="20041" y="432"/>
                      <a:pt x="19967" y="471"/>
                    </a:cubicBezTo>
                    <a:cubicBezTo>
                      <a:pt x="19893" y="471"/>
                      <a:pt x="19819" y="511"/>
                      <a:pt x="19819" y="511"/>
                    </a:cubicBezTo>
                    <a:cubicBezTo>
                      <a:pt x="19819" y="550"/>
                      <a:pt x="19819" y="589"/>
                      <a:pt x="19819" y="589"/>
                    </a:cubicBezTo>
                    <a:close/>
                    <a:moveTo>
                      <a:pt x="17443" y="1257"/>
                    </a:moveTo>
                    <a:cubicBezTo>
                      <a:pt x="17443" y="1257"/>
                      <a:pt x="17443" y="1257"/>
                      <a:pt x="17443" y="1257"/>
                    </a:cubicBezTo>
                    <a:cubicBezTo>
                      <a:pt x="17518" y="1257"/>
                      <a:pt x="17592" y="1178"/>
                      <a:pt x="17592" y="1217"/>
                    </a:cubicBezTo>
                    <a:cubicBezTo>
                      <a:pt x="17592" y="1296"/>
                      <a:pt x="17666" y="1296"/>
                      <a:pt x="17592" y="1335"/>
                    </a:cubicBezTo>
                    <a:cubicBezTo>
                      <a:pt x="17518" y="1335"/>
                      <a:pt x="17369" y="1414"/>
                      <a:pt x="17295" y="1375"/>
                    </a:cubicBezTo>
                    <a:cubicBezTo>
                      <a:pt x="17295" y="1375"/>
                      <a:pt x="17369" y="1217"/>
                      <a:pt x="17369" y="1217"/>
                    </a:cubicBezTo>
                    <a:cubicBezTo>
                      <a:pt x="17443" y="1257"/>
                      <a:pt x="17443" y="1257"/>
                      <a:pt x="17443" y="1257"/>
                    </a:cubicBezTo>
                    <a:close/>
                    <a:moveTo>
                      <a:pt x="18854" y="1335"/>
                    </a:moveTo>
                    <a:cubicBezTo>
                      <a:pt x="18854" y="1335"/>
                      <a:pt x="18854" y="1335"/>
                      <a:pt x="18854" y="1335"/>
                    </a:cubicBezTo>
                    <a:cubicBezTo>
                      <a:pt x="18854" y="1335"/>
                      <a:pt x="18854" y="1375"/>
                      <a:pt x="18705" y="1335"/>
                    </a:cubicBezTo>
                    <a:cubicBezTo>
                      <a:pt x="18482" y="1335"/>
                      <a:pt x="18408" y="1375"/>
                      <a:pt x="18408" y="1296"/>
                    </a:cubicBezTo>
                    <a:cubicBezTo>
                      <a:pt x="18408" y="1257"/>
                      <a:pt x="18482" y="1217"/>
                      <a:pt x="18334" y="1178"/>
                    </a:cubicBezTo>
                    <a:cubicBezTo>
                      <a:pt x="18186" y="1178"/>
                      <a:pt x="18186" y="1178"/>
                      <a:pt x="18186" y="1178"/>
                    </a:cubicBezTo>
                    <a:cubicBezTo>
                      <a:pt x="18186" y="1178"/>
                      <a:pt x="18111" y="1100"/>
                      <a:pt x="18186" y="1060"/>
                    </a:cubicBezTo>
                    <a:cubicBezTo>
                      <a:pt x="18334" y="982"/>
                      <a:pt x="18334" y="1021"/>
                      <a:pt x="18408" y="1021"/>
                    </a:cubicBezTo>
                    <a:cubicBezTo>
                      <a:pt x="18557" y="1021"/>
                      <a:pt x="18482" y="1021"/>
                      <a:pt x="18631" y="1060"/>
                    </a:cubicBezTo>
                    <a:cubicBezTo>
                      <a:pt x="18779" y="1060"/>
                      <a:pt x="18854" y="1100"/>
                      <a:pt x="18854" y="1021"/>
                    </a:cubicBezTo>
                    <a:cubicBezTo>
                      <a:pt x="18854" y="982"/>
                      <a:pt x="18928" y="982"/>
                      <a:pt x="18779" y="903"/>
                    </a:cubicBezTo>
                    <a:cubicBezTo>
                      <a:pt x="18705" y="825"/>
                      <a:pt x="18705" y="864"/>
                      <a:pt x="18631" y="825"/>
                    </a:cubicBezTo>
                    <a:cubicBezTo>
                      <a:pt x="18557" y="746"/>
                      <a:pt x="18408" y="668"/>
                      <a:pt x="18482" y="628"/>
                    </a:cubicBezTo>
                    <a:cubicBezTo>
                      <a:pt x="18482" y="589"/>
                      <a:pt x="18408" y="589"/>
                      <a:pt x="18557" y="511"/>
                    </a:cubicBezTo>
                    <a:cubicBezTo>
                      <a:pt x="18779" y="471"/>
                      <a:pt x="18928" y="393"/>
                      <a:pt x="19002" y="393"/>
                    </a:cubicBezTo>
                    <a:cubicBezTo>
                      <a:pt x="19076" y="393"/>
                      <a:pt x="19151" y="393"/>
                      <a:pt x="19151" y="432"/>
                    </a:cubicBezTo>
                    <a:cubicBezTo>
                      <a:pt x="19151" y="511"/>
                      <a:pt x="19151" y="550"/>
                      <a:pt x="19076" y="589"/>
                    </a:cubicBezTo>
                    <a:cubicBezTo>
                      <a:pt x="19002" y="589"/>
                      <a:pt x="19002" y="628"/>
                      <a:pt x="19002" y="628"/>
                    </a:cubicBezTo>
                    <a:cubicBezTo>
                      <a:pt x="19002" y="628"/>
                      <a:pt x="18928" y="746"/>
                      <a:pt x="19076" y="746"/>
                    </a:cubicBezTo>
                    <a:cubicBezTo>
                      <a:pt x="19225" y="707"/>
                      <a:pt x="19299" y="628"/>
                      <a:pt x="19299" y="589"/>
                    </a:cubicBezTo>
                    <a:cubicBezTo>
                      <a:pt x="19373" y="550"/>
                      <a:pt x="19447" y="589"/>
                      <a:pt x="19373" y="511"/>
                    </a:cubicBezTo>
                    <a:cubicBezTo>
                      <a:pt x="19373" y="432"/>
                      <a:pt x="19299" y="393"/>
                      <a:pt x="19373" y="393"/>
                    </a:cubicBezTo>
                    <a:cubicBezTo>
                      <a:pt x="19447" y="393"/>
                      <a:pt x="19522" y="471"/>
                      <a:pt x="19596" y="393"/>
                    </a:cubicBezTo>
                    <a:cubicBezTo>
                      <a:pt x="19744" y="275"/>
                      <a:pt x="19744" y="236"/>
                      <a:pt x="19744" y="236"/>
                    </a:cubicBezTo>
                    <a:cubicBezTo>
                      <a:pt x="19744" y="236"/>
                      <a:pt x="19670" y="236"/>
                      <a:pt x="19819" y="196"/>
                    </a:cubicBezTo>
                    <a:cubicBezTo>
                      <a:pt x="19967" y="157"/>
                      <a:pt x="19893" y="118"/>
                      <a:pt x="19967" y="79"/>
                    </a:cubicBezTo>
                    <a:cubicBezTo>
                      <a:pt x="20041" y="39"/>
                      <a:pt x="19893" y="0"/>
                      <a:pt x="20115" y="0"/>
                    </a:cubicBezTo>
                    <a:cubicBezTo>
                      <a:pt x="20264" y="39"/>
                      <a:pt x="20264" y="39"/>
                      <a:pt x="20338" y="79"/>
                    </a:cubicBezTo>
                    <a:cubicBezTo>
                      <a:pt x="20412" y="79"/>
                      <a:pt x="20264" y="236"/>
                      <a:pt x="20190" y="236"/>
                    </a:cubicBezTo>
                    <a:cubicBezTo>
                      <a:pt x="20115" y="236"/>
                      <a:pt x="20115" y="196"/>
                      <a:pt x="19967" y="236"/>
                    </a:cubicBezTo>
                    <a:cubicBezTo>
                      <a:pt x="19893" y="275"/>
                      <a:pt x="20041" y="353"/>
                      <a:pt x="19967" y="393"/>
                    </a:cubicBezTo>
                    <a:cubicBezTo>
                      <a:pt x="19893" y="432"/>
                      <a:pt x="19819" y="393"/>
                      <a:pt x="19744" y="432"/>
                    </a:cubicBezTo>
                    <a:cubicBezTo>
                      <a:pt x="19670" y="471"/>
                      <a:pt x="19670" y="471"/>
                      <a:pt x="19670" y="511"/>
                    </a:cubicBezTo>
                    <a:cubicBezTo>
                      <a:pt x="19670" y="550"/>
                      <a:pt x="19596" y="589"/>
                      <a:pt x="19522" y="628"/>
                    </a:cubicBezTo>
                    <a:cubicBezTo>
                      <a:pt x="19522" y="628"/>
                      <a:pt x="19299" y="550"/>
                      <a:pt x="19522" y="628"/>
                    </a:cubicBezTo>
                    <a:cubicBezTo>
                      <a:pt x="19744" y="707"/>
                      <a:pt x="19819" y="707"/>
                      <a:pt x="19744" y="746"/>
                    </a:cubicBezTo>
                    <a:cubicBezTo>
                      <a:pt x="19670" y="746"/>
                      <a:pt x="19522" y="746"/>
                      <a:pt x="19447" y="785"/>
                    </a:cubicBezTo>
                    <a:cubicBezTo>
                      <a:pt x="19373" y="785"/>
                      <a:pt x="19299" y="825"/>
                      <a:pt x="19447" y="864"/>
                    </a:cubicBezTo>
                    <a:cubicBezTo>
                      <a:pt x="19596" y="903"/>
                      <a:pt x="19522" y="903"/>
                      <a:pt x="19596" y="903"/>
                    </a:cubicBezTo>
                    <a:cubicBezTo>
                      <a:pt x="19670" y="864"/>
                      <a:pt x="20041" y="864"/>
                      <a:pt x="20041" y="903"/>
                    </a:cubicBezTo>
                    <a:cubicBezTo>
                      <a:pt x="19967" y="982"/>
                      <a:pt x="20041" y="982"/>
                      <a:pt x="19893" y="1021"/>
                    </a:cubicBezTo>
                    <a:cubicBezTo>
                      <a:pt x="19670" y="1060"/>
                      <a:pt x="19522" y="1021"/>
                      <a:pt x="19447" y="982"/>
                    </a:cubicBezTo>
                    <a:cubicBezTo>
                      <a:pt x="19373" y="982"/>
                      <a:pt x="19373" y="903"/>
                      <a:pt x="19373" y="1021"/>
                    </a:cubicBezTo>
                    <a:cubicBezTo>
                      <a:pt x="19447" y="1139"/>
                      <a:pt x="19596" y="1139"/>
                      <a:pt x="19522" y="1139"/>
                    </a:cubicBezTo>
                    <a:cubicBezTo>
                      <a:pt x="19373" y="1139"/>
                      <a:pt x="19225" y="1139"/>
                      <a:pt x="19225" y="1139"/>
                    </a:cubicBezTo>
                    <a:cubicBezTo>
                      <a:pt x="19225" y="1139"/>
                      <a:pt x="19151" y="1060"/>
                      <a:pt x="19225" y="1178"/>
                    </a:cubicBezTo>
                    <a:cubicBezTo>
                      <a:pt x="19299" y="1296"/>
                      <a:pt x="19299" y="1296"/>
                      <a:pt x="19299" y="1296"/>
                    </a:cubicBezTo>
                    <a:cubicBezTo>
                      <a:pt x="19299" y="1296"/>
                      <a:pt x="19151" y="1335"/>
                      <a:pt x="19151" y="1335"/>
                    </a:cubicBezTo>
                    <a:cubicBezTo>
                      <a:pt x="19151" y="1375"/>
                      <a:pt x="19225" y="1453"/>
                      <a:pt x="19299" y="1492"/>
                    </a:cubicBezTo>
                    <a:cubicBezTo>
                      <a:pt x="19299" y="1492"/>
                      <a:pt x="19225" y="1649"/>
                      <a:pt x="19151" y="1649"/>
                    </a:cubicBezTo>
                    <a:cubicBezTo>
                      <a:pt x="19151" y="1649"/>
                      <a:pt x="19151" y="1689"/>
                      <a:pt x="19076" y="1728"/>
                    </a:cubicBezTo>
                    <a:cubicBezTo>
                      <a:pt x="19002" y="1767"/>
                      <a:pt x="18928" y="1807"/>
                      <a:pt x="18928" y="1807"/>
                    </a:cubicBezTo>
                    <a:cubicBezTo>
                      <a:pt x="18779" y="2042"/>
                      <a:pt x="18779" y="2042"/>
                      <a:pt x="18779" y="2042"/>
                    </a:cubicBezTo>
                    <a:cubicBezTo>
                      <a:pt x="18779" y="2042"/>
                      <a:pt x="18705" y="2121"/>
                      <a:pt x="18631" y="2042"/>
                    </a:cubicBezTo>
                    <a:cubicBezTo>
                      <a:pt x="18631" y="1964"/>
                      <a:pt x="18557" y="1964"/>
                      <a:pt x="18631" y="1924"/>
                    </a:cubicBezTo>
                    <a:cubicBezTo>
                      <a:pt x="18705" y="1924"/>
                      <a:pt x="18705" y="1846"/>
                      <a:pt x="18779" y="1807"/>
                    </a:cubicBezTo>
                    <a:cubicBezTo>
                      <a:pt x="18779" y="1767"/>
                      <a:pt x="18854" y="1610"/>
                      <a:pt x="18854" y="1610"/>
                    </a:cubicBezTo>
                    <a:cubicBezTo>
                      <a:pt x="18854" y="1610"/>
                      <a:pt x="19002" y="1610"/>
                      <a:pt x="19076" y="1571"/>
                    </a:cubicBezTo>
                    <a:cubicBezTo>
                      <a:pt x="19076" y="1571"/>
                      <a:pt x="18928" y="1414"/>
                      <a:pt x="18928" y="1414"/>
                    </a:cubicBezTo>
                    <a:cubicBezTo>
                      <a:pt x="19002" y="1335"/>
                      <a:pt x="19002" y="1335"/>
                      <a:pt x="19002" y="1335"/>
                    </a:cubicBezTo>
                    <a:cubicBezTo>
                      <a:pt x="18854" y="1335"/>
                      <a:pt x="18854" y="1335"/>
                      <a:pt x="18854" y="1335"/>
                    </a:cubicBezTo>
                    <a:close/>
                    <a:moveTo>
                      <a:pt x="17740" y="2631"/>
                    </a:moveTo>
                    <a:cubicBezTo>
                      <a:pt x="17740" y="2631"/>
                      <a:pt x="17740" y="2631"/>
                      <a:pt x="17740" y="2631"/>
                    </a:cubicBezTo>
                    <a:cubicBezTo>
                      <a:pt x="17740" y="2631"/>
                      <a:pt x="17963" y="2474"/>
                      <a:pt x="18037" y="2513"/>
                    </a:cubicBezTo>
                    <a:cubicBezTo>
                      <a:pt x="18037" y="2513"/>
                      <a:pt x="18037" y="2553"/>
                      <a:pt x="18037" y="2592"/>
                    </a:cubicBezTo>
                    <a:cubicBezTo>
                      <a:pt x="18037" y="2592"/>
                      <a:pt x="18111" y="2671"/>
                      <a:pt x="18037" y="2671"/>
                    </a:cubicBezTo>
                    <a:cubicBezTo>
                      <a:pt x="17963" y="2671"/>
                      <a:pt x="17889" y="2671"/>
                      <a:pt x="17814" y="2671"/>
                    </a:cubicBezTo>
                    <a:cubicBezTo>
                      <a:pt x="17814" y="2671"/>
                      <a:pt x="17740" y="2631"/>
                      <a:pt x="17740" y="2631"/>
                    </a:cubicBezTo>
                    <a:close/>
                    <a:moveTo>
                      <a:pt x="14548" y="3849"/>
                    </a:moveTo>
                    <a:cubicBezTo>
                      <a:pt x="14548" y="3849"/>
                      <a:pt x="14548" y="3849"/>
                      <a:pt x="14548" y="3849"/>
                    </a:cubicBezTo>
                    <a:cubicBezTo>
                      <a:pt x="14697" y="3770"/>
                      <a:pt x="14697" y="3770"/>
                      <a:pt x="14697" y="3770"/>
                    </a:cubicBezTo>
                    <a:cubicBezTo>
                      <a:pt x="14920" y="3809"/>
                      <a:pt x="14920" y="3809"/>
                      <a:pt x="14920" y="3809"/>
                    </a:cubicBezTo>
                    <a:cubicBezTo>
                      <a:pt x="14920" y="3809"/>
                      <a:pt x="14994" y="3731"/>
                      <a:pt x="14994" y="3809"/>
                    </a:cubicBezTo>
                    <a:cubicBezTo>
                      <a:pt x="14920" y="3888"/>
                      <a:pt x="14771" y="4006"/>
                      <a:pt x="14771" y="4006"/>
                    </a:cubicBezTo>
                    <a:cubicBezTo>
                      <a:pt x="14771" y="4006"/>
                      <a:pt x="14845" y="4006"/>
                      <a:pt x="14697" y="4045"/>
                    </a:cubicBezTo>
                    <a:cubicBezTo>
                      <a:pt x="14548" y="4084"/>
                      <a:pt x="14548" y="4124"/>
                      <a:pt x="14474" y="4045"/>
                    </a:cubicBezTo>
                    <a:cubicBezTo>
                      <a:pt x="14400" y="4006"/>
                      <a:pt x="14326" y="4006"/>
                      <a:pt x="14326" y="3967"/>
                    </a:cubicBezTo>
                    <a:cubicBezTo>
                      <a:pt x="14400" y="3927"/>
                      <a:pt x="14400" y="3849"/>
                      <a:pt x="14400" y="3849"/>
                    </a:cubicBezTo>
                    <a:cubicBezTo>
                      <a:pt x="14548" y="3849"/>
                      <a:pt x="14548" y="3849"/>
                      <a:pt x="14548" y="3849"/>
                    </a:cubicBezTo>
                    <a:close/>
                    <a:moveTo>
                      <a:pt x="16107" y="2828"/>
                    </a:moveTo>
                    <a:cubicBezTo>
                      <a:pt x="16107" y="2828"/>
                      <a:pt x="16107" y="2828"/>
                      <a:pt x="16107" y="2828"/>
                    </a:cubicBezTo>
                    <a:cubicBezTo>
                      <a:pt x="16107" y="2828"/>
                      <a:pt x="16181" y="2749"/>
                      <a:pt x="16256" y="2749"/>
                    </a:cubicBezTo>
                    <a:cubicBezTo>
                      <a:pt x="16330" y="2788"/>
                      <a:pt x="16404" y="2788"/>
                      <a:pt x="16404" y="2828"/>
                    </a:cubicBezTo>
                    <a:cubicBezTo>
                      <a:pt x="16330" y="2867"/>
                      <a:pt x="16256" y="2906"/>
                      <a:pt x="16181" y="2906"/>
                    </a:cubicBezTo>
                    <a:cubicBezTo>
                      <a:pt x="16107" y="2906"/>
                      <a:pt x="16107" y="2828"/>
                      <a:pt x="16107" y="2828"/>
                    </a:cubicBezTo>
                    <a:close/>
                    <a:moveTo>
                      <a:pt x="15810" y="3024"/>
                    </a:moveTo>
                    <a:cubicBezTo>
                      <a:pt x="15810" y="3024"/>
                      <a:pt x="15810" y="3024"/>
                      <a:pt x="15810" y="3024"/>
                    </a:cubicBezTo>
                    <a:cubicBezTo>
                      <a:pt x="15810" y="3024"/>
                      <a:pt x="15959" y="2945"/>
                      <a:pt x="16033" y="2985"/>
                    </a:cubicBezTo>
                    <a:cubicBezTo>
                      <a:pt x="16033" y="2985"/>
                      <a:pt x="16107" y="2985"/>
                      <a:pt x="16033" y="3024"/>
                    </a:cubicBezTo>
                    <a:cubicBezTo>
                      <a:pt x="16033" y="3063"/>
                      <a:pt x="16181" y="3024"/>
                      <a:pt x="15959" y="3063"/>
                    </a:cubicBezTo>
                    <a:cubicBezTo>
                      <a:pt x="15810" y="3142"/>
                      <a:pt x="15885" y="3181"/>
                      <a:pt x="15736" y="3142"/>
                    </a:cubicBezTo>
                    <a:cubicBezTo>
                      <a:pt x="15662" y="3103"/>
                      <a:pt x="15662" y="3063"/>
                      <a:pt x="15662" y="3024"/>
                    </a:cubicBezTo>
                    <a:cubicBezTo>
                      <a:pt x="15662" y="3024"/>
                      <a:pt x="15736" y="2945"/>
                      <a:pt x="15736" y="2945"/>
                    </a:cubicBezTo>
                    <a:cubicBezTo>
                      <a:pt x="15810" y="2985"/>
                      <a:pt x="15810" y="3024"/>
                      <a:pt x="15810" y="3024"/>
                    </a:cubicBezTo>
                    <a:close/>
                    <a:moveTo>
                      <a:pt x="15216" y="3142"/>
                    </a:moveTo>
                    <a:cubicBezTo>
                      <a:pt x="15216" y="3142"/>
                      <a:pt x="15216" y="3142"/>
                      <a:pt x="15216" y="3142"/>
                    </a:cubicBezTo>
                    <a:cubicBezTo>
                      <a:pt x="15216" y="3142"/>
                      <a:pt x="15365" y="3181"/>
                      <a:pt x="15365" y="3181"/>
                    </a:cubicBezTo>
                    <a:cubicBezTo>
                      <a:pt x="15439" y="3220"/>
                      <a:pt x="15439" y="3181"/>
                      <a:pt x="15513" y="3142"/>
                    </a:cubicBezTo>
                    <a:cubicBezTo>
                      <a:pt x="15662" y="3142"/>
                      <a:pt x="15513" y="3142"/>
                      <a:pt x="15588" y="3103"/>
                    </a:cubicBezTo>
                    <a:cubicBezTo>
                      <a:pt x="15662" y="3024"/>
                      <a:pt x="15588" y="3063"/>
                      <a:pt x="15588" y="3024"/>
                    </a:cubicBezTo>
                    <a:cubicBezTo>
                      <a:pt x="15513" y="3024"/>
                      <a:pt x="15513" y="3024"/>
                      <a:pt x="15439" y="3024"/>
                    </a:cubicBezTo>
                    <a:cubicBezTo>
                      <a:pt x="15291" y="3024"/>
                      <a:pt x="15216" y="3142"/>
                      <a:pt x="15216" y="3142"/>
                    </a:cubicBezTo>
                    <a:close/>
                    <a:moveTo>
                      <a:pt x="15513" y="3377"/>
                    </a:moveTo>
                    <a:cubicBezTo>
                      <a:pt x="15513" y="3377"/>
                      <a:pt x="15513" y="3377"/>
                      <a:pt x="15513" y="3377"/>
                    </a:cubicBezTo>
                    <a:cubicBezTo>
                      <a:pt x="15513" y="3377"/>
                      <a:pt x="15588" y="3260"/>
                      <a:pt x="15662" y="3260"/>
                    </a:cubicBezTo>
                    <a:cubicBezTo>
                      <a:pt x="15736" y="3299"/>
                      <a:pt x="15736" y="3260"/>
                      <a:pt x="15736" y="3299"/>
                    </a:cubicBezTo>
                    <a:cubicBezTo>
                      <a:pt x="15736" y="3338"/>
                      <a:pt x="15736" y="3417"/>
                      <a:pt x="15662" y="3417"/>
                    </a:cubicBezTo>
                    <a:cubicBezTo>
                      <a:pt x="15588" y="3417"/>
                      <a:pt x="15513" y="3377"/>
                      <a:pt x="15513" y="3377"/>
                    </a:cubicBezTo>
                    <a:close/>
                    <a:moveTo>
                      <a:pt x="14920" y="3377"/>
                    </a:moveTo>
                    <a:cubicBezTo>
                      <a:pt x="14920" y="3377"/>
                      <a:pt x="14920" y="3377"/>
                      <a:pt x="14920" y="3377"/>
                    </a:cubicBezTo>
                    <a:cubicBezTo>
                      <a:pt x="14994" y="3299"/>
                      <a:pt x="14994" y="3299"/>
                      <a:pt x="14994" y="3299"/>
                    </a:cubicBezTo>
                    <a:cubicBezTo>
                      <a:pt x="15142" y="3338"/>
                      <a:pt x="15142" y="3338"/>
                      <a:pt x="15142" y="3338"/>
                    </a:cubicBezTo>
                    <a:cubicBezTo>
                      <a:pt x="15142" y="3338"/>
                      <a:pt x="15216" y="3377"/>
                      <a:pt x="15142" y="3377"/>
                    </a:cubicBezTo>
                    <a:cubicBezTo>
                      <a:pt x="15142" y="3417"/>
                      <a:pt x="15068" y="3417"/>
                      <a:pt x="15068" y="3456"/>
                    </a:cubicBezTo>
                    <a:cubicBezTo>
                      <a:pt x="14994" y="3456"/>
                      <a:pt x="14920" y="3417"/>
                      <a:pt x="14920" y="3417"/>
                    </a:cubicBezTo>
                    <a:cubicBezTo>
                      <a:pt x="14920" y="3377"/>
                      <a:pt x="14920" y="3377"/>
                      <a:pt x="14920" y="3377"/>
                    </a:cubicBezTo>
                    <a:close/>
                    <a:moveTo>
                      <a:pt x="14920" y="2867"/>
                    </a:moveTo>
                    <a:cubicBezTo>
                      <a:pt x="14920" y="2867"/>
                      <a:pt x="14920" y="2867"/>
                      <a:pt x="14920" y="2867"/>
                    </a:cubicBezTo>
                    <a:cubicBezTo>
                      <a:pt x="14920" y="2867"/>
                      <a:pt x="15068" y="2749"/>
                      <a:pt x="15068" y="2749"/>
                    </a:cubicBezTo>
                    <a:cubicBezTo>
                      <a:pt x="15142" y="2749"/>
                      <a:pt x="15216" y="2710"/>
                      <a:pt x="15216" y="2788"/>
                    </a:cubicBezTo>
                    <a:cubicBezTo>
                      <a:pt x="15216" y="2867"/>
                      <a:pt x="15365" y="2945"/>
                      <a:pt x="15142" y="2945"/>
                    </a:cubicBezTo>
                    <a:cubicBezTo>
                      <a:pt x="14994" y="2945"/>
                      <a:pt x="14920" y="2985"/>
                      <a:pt x="14920" y="2945"/>
                    </a:cubicBezTo>
                    <a:cubicBezTo>
                      <a:pt x="14845" y="2906"/>
                      <a:pt x="14920" y="2867"/>
                      <a:pt x="14920" y="2867"/>
                    </a:cubicBezTo>
                    <a:close/>
                    <a:moveTo>
                      <a:pt x="14623" y="3103"/>
                    </a:moveTo>
                    <a:cubicBezTo>
                      <a:pt x="14623" y="3103"/>
                      <a:pt x="14623" y="3103"/>
                      <a:pt x="14623" y="3103"/>
                    </a:cubicBezTo>
                    <a:cubicBezTo>
                      <a:pt x="14623" y="3103"/>
                      <a:pt x="14771" y="3024"/>
                      <a:pt x="14845" y="3024"/>
                    </a:cubicBezTo>
                    <a:cubicBezTo>
                      <a:pt x="14920" y="3063"/>
                      <a:pt x="14994" y="3063"/>
                      <a:pt x="14994" y="3103"/>
                    </a:cubicBezTo>
                    <a:cubicBezTo>
                      <a:pt x="14994" y="3142"/>
                      <a:pt x="14994" y="3142"/>
                      <a:pt x="14920" y="3181"/>
                    </a:cubicBezTo>
                    <a:cubicBezTo>
                      <a:pt x="14920" y="3220"/>
                      <a:pt x="14845" y="3220"/>
                      <a:pt x="14771" y="3220"/>
                    </a:cubicBezTo>
                    <a:cubicBezTo>
                      <a:pt x="14771" y="3220"/>
                      <a:pt x="14623" y="3103"/>
                      <a:pt x="14623" y="3103"/>
                    </a:cubicBezTo>
                    <a:close/>
                    <a:moveTo>
                      <a:pt x="14845" y="3574"/>
                    </a:moveTo>
                    <a:cubicBezTo>
                      <a:pt x="14845" y="3574"/>
                      <a:pt x="14845" y="3574"/>
                      <a:pt x="14845" y="3574"/>
                    </a:cubicBezTo>
                    <a:cubicBezTo>
                      <a:pt x="14845" y="3574"/>
                      <a:pt x="14771" y="3692"/>
                      <a:pt x="14771" y="3731"/>
                    </a:cubicBezTo>
                    <a:cubicBezTo>
                      <a:pt x="14771" y="3770"/>
                      <a:pt x="14994" y="3770"/>
                      <a:pt x="15068" y="3731"/>
                    </a:cubicBezTo>
                    <a:cubicBezTo>
                      <a:pt x="15068" y="3731"/>
                      <a:pt x="15142" y="3652"/>
                      <a:pt x="15142" y="3652"/>
                    </a:cubicBezTo>
                    <a:cubicBezTo>
                      <a:pt x="15142" y="3652"/>
                      <a:pt x="15068" y="3574"/>
                      <a:pt x="14994" y="3535"/>
                    </a:cubicBezTo>
                    <a:cubicBezTo>
                      <a:pt x="14920" y="3495"/>
                      <a:pt x="14845" y="3574"/>
                      <a:pt x="14845" y="3574"/>
                    </a:cubicBezTo>
                    <a:close/>
                    <a:moveTo>
                      <a:pt x="14177" y="3456"/>
                    </a:moveTo>
                    <a:cubicBezTo>
                      <a:pt x="14177" y="3456"/>
                      <a:pt x="14177" y="3456"/>
                      <a:pt x="14177" y="3456"/>
                    </a:cubicBezTo>
                    <a:cubicBezTo>
                      <a:pt x="14177" y="3574"/>
                      <a:pt x="14177" y="3574"/>
                      <a:pt x="14177" y="3574"/>
                    </a:cubicBezTo>
                    <a:cubicBezTo>
                      <a:pt x="14177" y="3574"/>
                      <a:pt x="14326" y="3652"/>
                      <a:pt x="14400" y="3652"/>
                    </a:cubicBezTo>
                    <a:cubicBezTo>
                      <a:pt x="14474" y="3692"/>
                      <a:pt x="14474" y="3652"/>
                      <a:pt x="14623" y="3692"/>
                    </a:cubicBezTo>
                    <a:cubicBezTo>
                      <a:pt x="14697" y="3692"/>
                      <a:pt x="14697" y="3652"/>
                      <a:pt x="14697" y="3652"/>
                    </a:cubicBezTo>
                    <a:cubicBezTo>
                      <a:pt x="14771" y="3652"/>
                      <a:pt x="14771" y="3652"/>
                      <a:pt x="14771" y="3613"/>
                    </a:cubicBezTo>
                    <a:cubicBezTo>
                      <a:pt x="14771" y="3613"/>
                      <a:pt x="14623" y="3574"/>
                      <a:pt x="14548" y="3535"/>
                    </a:cubicBezTo>
                    <a:cubicBezTo>
                      <a:pt x="14548" y="3495"/>
                      <a:pt x="14548" y="3495"/>
                      <a:pt x="14548" y="3456"/>
                    </a:cubicBezTo>
                    <a:cubicBezTo>
                      <a:pt x="14548" y="3456"/>
                      <a:pt x="14623" y="3417"/>
                      <a:pt x="14697" y="3417"/>
                    </a:cubicBezTo>
                    <a:cubicBezTo>
                      <a:pt x="14697" y="3377"/>
                      <a:pt x="14697" y="3299"/>
                      <a:pt x="14697" y="3299"/>
                    </a:cubicBezTo>
                    <a:cubicBezTo>
                      <a:pt x="14697" y="3299"/>
                      <a:pt x="14548" y="3299"/>
                      <a:pt x="14548" y="3260"/>
                    </a:cubicBezTo>
                    <a:cubicBezTo>
                      <a:pt x="14548" y="3260"/>
                      <a:pt x="14474" y="3220"/>
                      <a:pt x="14400" y="3181"/>
                    </a:cubicBezTo>
                    <a:cubicBezTo>
                      <a:pt x="14400" y="3142"/>
                      <a:pt x="14252" y="3142"/>
                      <a:pt x="14177" y="3142"/>
                    </a:cubicBezTo>
                    <a:cubicBezTo>
                      <a:pt x="14177" y="3142"/>
                      <a:pt x="14103" y="3260"/>
                      <a:pt x="14029" y="3299"/>
                    </a:cubicBezTo>
                    <a:cubicBezTo>
                      <a:pt x="14029" y="3299"/>
                      <a:pt x="13955" y="3377"/>
                      <a:pt x="13955" y="3377"/>
                    </a:cubicBezTo>
                    <a:cubicBezTo>
                      <a:pt x="13955" y="3417"/>
                      <a:pt x="13955" y="3456"/>
                      <a:pt x="14029" y="3495"/>
                    </a:cubicBezTo>
                    <a:cubicBezTo>
                      <a:pt x="14103" y="3495"/>
                      <a:pt x="14177" y="3456"/>
                      <a:pt x="14177" y="3456"/>
                    </a:cubicBezTo>
                    <a:close/>
                    <a:moveTo>
                      <a:pt x="13955" y="3770"/>
                    </a:moveTo>
                    <a:cubicBezTo>
                      <a:pt x="13955" y="3770"/>
                      <a:pt x="13955" y="3770"/>
                      <a:pt x="13955" y="3770"/>
                    </a:cubicBezTo>
                    <a:cubicBezTo>
                      <a:pt x="13880" y="3770"/>
                      <a:pt x="13732" y="3692"/>
                      <a:pt x="13732" y="3692"/>
                    </a:cubicBezTo>
                    <a:cubicBezTo>
                      <a:pt x="13732" y="3692"/>
                      <a:pt x="13880" y="3652"/>
                      <a:pt x="13880" y="3613"/>
                    </a:cubicBezTo>
                    <a:cubicBezTo>
                      <a:pt x="13955" y="3613"/>
                      <a:pt x="13880" y="3574"/>
                      <a:pt x="14029" y="3574"/>
                    </a:cubicBezTo>
                    <a:cubicBezTo>
                      <a:pt x="14177" y="3613"/>
                      <a:pt x="14177" y="3652"/>
                      <a:pt x="14177" y="3652"/>
                    </a:cubicBezTo>
                    <a:cubicBezTo>
                      <a:pt x="14177" y="3652"/>
                      <a:pt x="14252" y="3731"/>
                      <a:pt x="14252" y="3770"/>
                    </a:cubicBezTo>
                    <a:cubicBezTo>
                      <a:pt x="14252" y="3770"/>
                      <a:pt x="14252" y="3809"/>
                      <a:pt x="14252" y="3809"/>
                    </a:cubicBezTo>
                    <a:cubicBezTo>
                      <a:pt x="14252" y="3849"/>
                      <a:pt x="14400" y="3888"/>
                      <a:pt x="14177" y="3888"/>
                    </a:cubicBezTo>
                    <a:cubicBezTo>
                      <a:pt x="14029" y="3888"/>
                      <a:pt x="14029" y="3888"/>
                      <a:pt x="14029" y="3888"/>
                    </a:cubicBezTo>
                    <a:lnTo>
                      <a:pt x="13955" y="3770"/>
                    </a:lnTo>
                    <a:close/>
                  </a:path>
                </a:pathLst>
              </a:custGeom>
              <a:solidFill>
                <a:srgbClr val="57565A">
                  <a:alpha val="15000"/>
                </a:srgbClr>
              </a:solidFill>
              <a:ln w="3175" cap="rnd">
                <a:solidFill>
                  <a:srgbClr val="9A999D"/>
                </a:solidFill>
                <a:prstDash val="solid"/>
                <a:round/>
              </a:ln>
              <a:effectLst/>
            </p:spPr>
            <p:txBody>
              <a:bodyPr wrap="square" lIns="35718" tIns="35718" rIns="35718" bIns="35718" numCol="1" anchor="t">
                <a:noAutofit/>
              </a:bodyPr>
              <a:lstStyle/>
              <a:p>
                <a:pPr defTabSz="857228">
                  <a:defRPr sz="1100">
                    <a:solidFill>
                      <a:srgbClr val="57565A"/>
                    </a:solidFill>
                    <a:latin typeface="Open Sans Light"/>
                    <a:ea typeface="Open Sans Light"/>
                    <a:cs typeface="Open Sans Light"/>
                    <a:sym typeface="Open Sans Light"/>
                  </a:defRPr>
                </a:pPr>
              </a:p>
            </p:txBody>
          </p:sp>
          <p:sp>
            <p:nvSpPr>
              <p:cNvPr id="1084" name="Freeform 139"/>
              <p:cNvSpPr/>
              <p:nvPr/>
            </p:nvSpPr>
            <p:spPr>
              <a:xfrm>
                <a:off x="307899" y="3284314"/>
                <a:ext cx="1247731" cy="999338"/>
              </a:xfrm>
              <a:custGeom>
                <a:avLst/>
                <a:gdLst/>
                <a:ahLst/>
                <a:cxnLst>
                  <a:cxn ang="0">
                    <a:pos x="wd2" y="hd2"/>
                  </a:cxn>
                  <a:cxn ang="5400000">
                    <a:pos x="wd2" y="hd2"/>
                  </a:cxn>
                  <a:cxn ang="10800000">
                    <a:pos x="wd2" y="hd2"/>
                  </a:cxn>
                  <a:cxn ang="16200000">
                    <a:pos x="wd2" y="hd2"/>
                  </a:cxn>
                </a:cxnLst>
                <a:rect l="0" t="0" r="r" b="b"/>
                <a:pathLst>
                  <a:path w="21487" h="21600" fill="norm" stroke="1" extrusionOk="0">
                    <a:moveTo>
                      <a:pt x="20063" y="7823"/>
                    </a:moveTo>
                    <a:cubicBezTo>
                      <a:pt x="19942" y="7922"/>
                      <a:pt x="19901" y="7676"/>
                      <a:pt x="19820" y="7823"/>
                    </a:cubicBezTo>
                    <a:cubicBezTo>
                      <a:pt x="19699" y="8020"/>
                      <a:pt x="20022" y="8463"/>
                      <a:pt x="19901" y="8709"/>
                    </a:cubicBezTo>
                    <a:cubicBezTo>
                      <a:pt x="19739" y="8955"/>
                      <a:pt x="19416" y="9299"/>
                      <a:pt x="18971" y="9398"/>
                    </a:cubicBezTo>
                    <a:cubicBezTo>
                      <a:pt x="18769" y="9447"/>
                      <a:pt x="18607" y="9693"/>
                      <a:pt x="18445" y="9644"/>
                    </a:cubicBezTo>
                    <a:cubicBezTo>
                      <a:pt x="18324" y="9644"/>
                      <a:pt x="18040" y="9988"/>
                      <a:pt x="18000" y="10087"/>
                    </a:cubicBezTo>
                    <a:cubicBezTo>
                      <a:pt x="17919" y="10234"/>
                      <a:pt x="17676" y="10087"/>
                      <a:pt x="17474" y="10234"/>
                    </a:cubicBezTo>
                    <a:cubicBezTo>
                      <a:pt x="17191" y="10382"/>
                      <a:pt x="17353" y="10185"/>
                      <a:pt x="16342" y="10529"/>
                    </a:cubicBezTo>
                    <a:cubicBezTo>
                      <a:pt x="16139" y="10579"/>
                      <a:pt x="15978" y="10677"/>
                      <a:pt x="15816" y="10726"/>
                    </a:cubicBezTo>
                    <a:cubicBezTo>
                      <a:pt x="15654" y="10825"/>
                      <a:pt x="15492" y="10775"/>
                      <a:pt x="15492" y="11169"/>
                    </a:cubicBezTo>
                    <a:cubicBezTo>
                      <a:pt x="15533" y="11366"/>
                      <a:pt x="15735" y="11218"/>
                      <a:pt x="15694" y="11415"/>
                    </a:cubicBezTo>
                    <a:cubicBezTo>
                      <a:pt x="15694" y="11563"/>
                      <a:pt x="15411" y="11513"/>
                      <a:pt x="15128" y="11710"/>
                    </a:cubicBezTo>
                    <a:cubicBezTo>
                      <a:pt x="15007" y="11809"/>
                      <a:pt x="14926" y="12153"/>
                      <a:pt x="14845" y="12251"/>
                    </a:cubicBezTo>
                    <a:cubicBezTo>
                      <a:pt x="14440" y="12547"/>
                      <a:pt x="14157" y="13186"/>
                      <a:pt x="14157" y="13186"/>
                    </a:cubicBezTo>
                    <a:cubicBezTo>
                      <a:pt x="13955" y="13432"/>
                      <a:pt x="13712" y="13629"/>
                      <a:pt x="13591" y="13924"/>
                    </a:cubicBezTo>
                    <a:cubicBezTo>
                      <a:pt x="13308" y="14564"/>
                      <a:pt x="13227" y="14220"/>
                      <a:pt x="13389" y="15007"/>
                    </a:cubicBezTo>
                    <a:cubicBezTo>
                      <a:pt x="13429" y="15105"/>
                      <a:pt x="13429" y="15450"/>
                      <a:pt x="13551" y="15696"/>
                    </a:cubicBezTo>
                    <a:cubicBezTo>
                      <a:pt x="13753" y="16040"/>
                      <a:pt x="14198" y="16385"/>
                      <a:pt x="14076" y="16483"/>
                    </a:cubicBezTo>
                    <a:cubicBezTo>
                      <a:pt x="13996" y="16532"/>
                      <a:pt x="13510" y="16926"/>
                      <a:pt x="13348" y="16926"/>
                    </a:cubicBezTo>
                    <a:cubicBezTo>
                      <a:pt x="13106" y="16975"/>
                      <a:pt x="12984" y="17172"/>
                      <a:pt x="12661" y="17615"/>
                    </a:cubicBezTo>
                    <a:cubicBezTo>
                      <a:pt x="12499" y="17762"/>
                      <a:pt x="12458" y="17910"/>
                      <a:pt x="12337" y="18107"/>
                    </a:cubicBezTo>
                    <a:cubicBezTo>
                      <a:pt x="12135" y="18402"/>
                      <a:pt x="12216" y="18353"/>
                      <a:pt x="12054" y="18697"/>
                    </a:cubicBezTo>
                    <a:cubicBezTo>
                      <a:pt x="12013" y="18795"/>
                      <a:pt x="12054" y="19140"/>
                      <a:pt x="12054" y="19287"/>
                    </a:cubicBezTo>
                    <a:cubicBezTo>
                      <a:pt x="11649" y="19337"/>
                      <a:pt x="11649" y="19337"/>
                      <a:pt x="11649" y="19337"/>
                    </a:cubicBezTo>
                    <a:cubicBezTo>
                      <a:pt x="10962" y="19091"/>
                      <a:pt x="10962" y="19091"/>
                      <a:pt x="10962" y="19091"/>
                    </a:cubicBezTo>
                    <a:cubicBezTo>
                      <a:pt x="10557" y="19533"/>
                      <a:pt x="10557" y="19533"/>
                      <a:pt x="10557" y="19533"/>
                    </a:cubicBezTo>
                    <a:cubicBezTo>
                      <a:pt x="10396" y="19681"/>
                      <a:pt x="10153" y="19583"/>
                      <a:pt x="9991" y="19730"/>
                    </a:cubicBezTo>
                    <a:cubicBezTo>
                      <a:pt x="9991" y="19730"/>
                      <a:pt x="9870" y="20173"/>
                      <a:pt x="9829" y="20272"/>
                    </a:cubicBezTo>
                    <a:cubicBezTo>
                      <a:pt x="9829" y="20419"/>
                      <a:pt x="9546" y="20813"/>
                      <a:pt x="9546" y="20813"/>
                    </a:cubicBezTo>
                    <a:cubicBezTo>
                      <a:pt x="9506" y="20862"/>
                      <a:pt x="9303" y="21108"/>
                      <a:pt x="9222" y="21157"/>
                    </a:cubicBezTo>
                    <a:cubicBezTo>
                      <a:pt x="9101" y="21206"/>
                      <a:pt x="9020" y="20813"/>
                      <a:pt x="8939" y="20813"/>
                    </a:cubicBezTo>
                    <a:cubicBezTo>
                      <a:pt x="8778" y="20813"/>
                      <a:pt x="8778" y="20764"/>
                      <a:pt x="8616" y="20714"/>
                    </a:cubicBezTo>
                    <a:cubicBezTo>
                      <a:pt x="8413" y="20714"/>
                      <a:pt x="8373" y="21059"/>
                      <a:pt x="8171" y="21059"/>
                    </a:cubicBezTo>
                    <a:cubicBezTo>
                      <a:pt x="7847" y="21010"/>
                      <a:pt x="7281" y="20616"/>
                      <a:pt x="7281" y="20616"/>
                    </a:cubicBezTo>
                    <a:cubicBezTo>
                      <a:pt x="7160" y="20567"/>
                      <a:pt x="7160" y="20764"/>
                      <a:pt x="7038" y="20764"/>
                    </a:cubicBezTo>
                    <a:cubicBezTo>
                      <a:pt x="6796" y="20714"/>
                      <a:pt x="6472" y="20518"/>
                      <a:pt x="6148" y="20419"/>
                    </a:cubicBezTo>
                    <a:cubicBezTo>
                      <a:pt x="5906" y="20370"/>
                      <a:pt x="5420" y="20272"/>
                      <a:pt x="5420" y="20272"/>
                    </a:cubicBezTo>
                    <a:cubicBezTo>
                      <a:pt x="5299" y="20370"/>
                      <a:pt x="5178" y="20370"/>
                      <a:pt x="5056" y="20419"/>
                    </a:cubicBezTo>
                    <a:cubicBezTo>
                      <a:pt x="4894" y="20518"/>
                      <a:pt x="4733" y="20665"/>
                      <a:pt x="4611" y="20714"/>
                    </a:cubicBezTo>
                    <a:cubicBezTo>
                      <a:pt x="4490" y="20764"/>
                      <a:pt x="4247" y="20518"/>
                      <a:pt x="3883" y="20764"/>
                    </a:cubicBezTo>
                    <a:cubicBezTo>
                      <a:pt x="3762" y="20813"/>
                      <a:pt x="3600" y="20764"/>
                      <a:pt x="3519" y="20862"/>
                    </a:cubicBezTo>
                    <a:cubicBezTo>
                      <a:pt x="3398" y="21010"/>
                      <a:pt x="3357" y="21206"/>
                      <a:pt x="3155" y="21305"/>
                    </a:cubicBezTo>
                    <a:cubicBezTo>
                      <a:pt x="3034" y="21354"/>
                      <a:pt x="2872" y="21551"/>
                      <a:pt x="2791" y="21600"/>
                    </a:cubicBezTo>
                    <a:cubicBezTo>
                      <a:pt x="2589" y="21452"/>
                      <a:pt x="2306" y="21452"/>
                      <a:pt x="2225" y="21059"/>
                    </a:cubicBezTo>
                    <a:cubicBezTo>
                      <a:pt x="2184" y="20911"/>
                      <a:pt x="2063" y="21059"/>
                      <a:pt x="1982" y="20911"/>
                    </a:cubicBezTo>
                    <a:cubicBezTo>
                      <a:pt x="1820" y="20714"/>
                      <a:pt x="1699" y="20272"/>
                      <a:pt x="1699" y="20075"/>
                    </a:cubicBezTo>
                    <a:cubicBezTo>
                      <a:pt x="1699" y="20075"/>
                      <a:pt x="1820" y="19878"/>
                      <a:pt x="1699" y="19681"/>
                    </a:cubicBezTo>
                    <a:cubicBezTo>
                      <a:pt x="1618" y="19484"/>
                      <a:pt x="1497" y="19435"/>
                      <a:pt x="1537" y="19238"/>
                    </a:cubicBezTo>
                    <a:cubicBezTo>
                      <a:pt x="1658" y="19238"/>
                      <a:pt x="1618" y="18894"/>
                      <a:pt x="1618" y="18894"/>
                    </a:cubicBezTo>
                    <a:cubicBezTo>
                      <a:pt x="1618" y="18795"/>
                      <a:pt x="1335" y="18205"/>
                      <a:pt x="1254" y="18107"/>
                    </a:cubicBezTo>
                    <a:cubicBezTo>
                      <a:pt x="1052" y="17959"/>
                      <a:pt x="809" y="17762"/>
                      <a:pt x="566" y="17713"/>
                    </a:cubicBezTo>
                    <a:cubicBezTo>
                      <a:pt x="0" y="17615"/>
                      <a:pt x="0" y="17615"/>
                      <a:pt x="0" y="17615"/>
                    </a:cubicBezTo>
                    <a:cubicBezTo>
                      <a:pt x="0" y="17418"/>
                      <a:pt x="0" y="17418"/>
                      <a:pt x="0" y="17418"/>
                    </a:cubicBezTo>
                    <a:cubicBezTo>
                      <a:pt x="0" y="17319"/>
                      <a:pt x="0" y="17319"/>
                      <a:pt x="0" y="17319"/>
                    </a:cubicBezTo>
                    <a:cubicBezTo>
                      <a:pt x="0" y="17270"/>
                      <a:pt x="0" y="17270"/>
                      <a:pt x="0" y="17270"/>
                    </a:cubicBezTo>
                    <a:cubicBezTo>
                      <a:pt x="40" y="17123"/>
                      <a:pt x="40" y="17123"/>
                      <a:pt x="40" y="17123"/>
                    </a:cubicBezTo>
                    <a:cubicBezTo>
                      <a:pt x="81" y="17024"/>
                      <a:pt x="81" y="17024"/>
                      <a:pt x="81" y="17024"/>
                    </a:cubicBezTo>
                    <a:cubicBezTo>
                      <a:pt x="40" y="16926"/>
                      <a:pt x="40" y="16926"/>
                      <a:pt x="40" y="16926"/>
                    </a:cubicBezTo>
                    <a:cubicBezTo>
                      <a:pt x="40" y="16827"/>
                      <a:pt x="40" y="16827"/>
                      <a:pt x="40" y="16827"/>
                    </a:cubicBezTo>
                    <a:cubicBezTo>
                      <a:pt x="40" y="16680"/>
                      <a:pt x="40" y="16680"/>
                      <a:pt x="40" y="16680"/>
                    </a:cubicBezTo>
                    <a:cubicBezTo>
                      <a:pt x="40" y="16680"/>
                      <a:pt x="0" y="16581"/>
                      <a:pt x="0" y="16581"/>
                    </a:cubicBezTo>
                    <a:cubicBezTo>
                      <a:pt x="0" y="16581"/>
                      <a:pt x="0" y="16483"/>
                      <a:pt x="0" y="16483"/>
                    </a:cubicBezTo>
                    <a:cubicBezTo>
                      <a:pt x="0" y="16483"/>
                      <a:pt x="81" y="16434"/>
                      <a:pt x="81" y="16434"/>
                    </a:cubicBezTo>
                    <a:cubicBezTo>
                      <a:pt x="81" y="16385"/>
                      <a:pt x="162" y="16335"/>
                      <a:pt x="162" y="16335"/>
                    </a:cubicBezTo>
                    <a:cubicBezTo>
                      <a:pt x="162" y="16335"/>
                      <a:pt x="202" y="16188"/>
                      <a:pt x="202" y="16138"/>
                    </a:cubicBezTo>
                    <a:cubicBezTo>
                      <a:pt x="202" y="16138"/>
                      <a:pt x="243" y="16089"/>
                      <a:pt x="243" y="16089"/>
                    </a:cubicBezTo>
                    <a:cubicBezTo>
                      <a:pt x="364" y="16040"/>
                      <a:pt x="364" y="16040"/>
                      <a:pt x="364" y="16040"/>
                    </a:cubicBezTo>
                    <a:cubicBezTo>
                      <a:pt x="445" y="15942"/>
                      <a:pt x="445" y="15942"/>
                      <a:pt x="445" y="15942"/>
                    </a:cubicBezTo>
                    <a:cubicBezTo>
                      <a:pt x="526" y="15892"/>
                      <a:pt x="526" y="15892"/>
                      <a:pt x="526" y="15892"/>
                    </a:cubicBezTo>
                    <a:cubicBezTo>
                      <a:pt x="607" y="15794"/>
                      <a:pt x="607" y="15794"/>
                      <a:pt x="607" y="15794"/>
                    </a:cubicBezTo>
                    <a:cubicBezTo>
                      <a:pt x="647" y="15597"/>
                      <a:pt x="647" y="15597"/>
                      <a:pt x="647" y="15597"/>
                    </a:cubicBezTo>
                    <a:cubicBezTo>
                      <a:pt x="688" y="15548"/>
                      <a:pt x="688" y="15548"/>
                      <a:pt x="688" y="15548"/>
                    </a:cubicBezTo>
                    <a:cubicBezTo>
                      <a:pt x="688" y="15548"/>
                      <a:pt x="809" y="15548"/>
                      <a:pt x="809" y="15548"/>
                    </a:cubicBezTo>
                    <a:cubicBezTo>
                      <a:pt x="809" y="15548"/>
                      <a:pt x="890" y="15548"/>
                      <a:pt x="890" y="15548"/>
                    </a:cubicBezTo>
                    <a:cubicBezTo>
                      <a:pt x="890" y="15499"/>
                      <a:pt x="890" y="15499"/>
                      <a:pt x="890" y="15499"/>
                    </a:cubicBezTo>
                    <a:cubicBezTo>
                      <a:pt x="971" y="15450"/>
                      <a:pt x="971" y="15450"/>
                      <a:pt x="971" y="15450"/>
                    </a:cubicBezTo>
                    <a:cubicBezTo>
                      <a:pt x="1052" y="15548"/>
                      <a:pt x="1052" y="15548"/>
                      <a:pt x="1052" y="15548"/>
                    </a:cubicBezTo>
                    <a:cubicBezTo>
                      <a:pt x="1052" y="15548"/>
                      <a:pt x="1092" y="15548"/>
                      <a:pt x="1133" y="15548"/>
                    </a:cubicBezTo>
                    <a:cubicBezTo>
                      <a:pt x="1133" y="15548"/>
                      <a:pt x="1173" y="15548"/>
                      <a:pt x="1173" y="15548"/>
                    </a:cubicBezTo>
                    <a:cubicBezTo>
                      <a:pt x="1173" y="15400"/>
                      <a:pt x="1173" y="15400"/>
                      <a:pt x="1173" y="15400"/>
                    </a:cubicBezTo>
                    <a:cubicBezTo>
                      <a:pt x="1335" y="15204"/>
                      <a:pt x="1335" y="15204"/>
                      <a:pt x="1335" y="15204"/>
                    </a:cubicBezTo>
                    <a:cubicBezTo>
                      <a:pt x="1335" y="15204"/>
                      <a:pt x="1335" y="15154"/>
                      <a:pt x="1335" y="15154"/>
                    </a:cubicBezTo>
                    <a:cubicBezTo>
                      <a:pt x="1335" y="15154"/>
                      <a:pt x="1335" y="15105"/>
                      <a:pt x="1335" y="15105"/>
                    </a:cubicBezTo>
                    <a:cubicBezTo>
                      <a:pt x="1294" y="15056"/>
                      <a:pt x="1254" y="15105"/>
                      <a:pt x="1254" y="15105"/>
                    </a:cubicBezTo>
                    <a:cubicBezTo>
                      <a:pt x="1254" y="15105"/>
                      <a:pt x="1173" y="15105"/>
                      <a:pt x="1173" y="15105"/>
                    </a:cubicBezTo>
                    <a:cubicBezTo>
                      <a:pt x="1173" y="15105"/>
                      <a:pt x="1092" y="15105"/>
                      <a:pt x="1052" y="15105"/>
                    </a:cubicBezTo>
                    <a:cubicBezTo>
                      <a:pt x="1052" y="15105"/>
                      <a:pt x="1052" y="15056"/>
                      <a:pt x="1052" y="15056"/>
                    </a:cubicBezTo>
                    <a:cubicBezTo>
                      <a:pt x="1011" y="14958"/>
                      <a:pt x="1011" y="14958"/>
                      <a:pt x="1011" y="14958"/>
                    </a:cubicBezTo>
                    <a:cubicBezTo>
                      <a:pt x="1011" y="14958"/>
                      <a:pt x="971" y="14859"/>
                      <a:pt x="971" y="14810"/>
                    </a:cubicBezTo>
                    <a:cubicBezTo>
                      <a:pt x="971" y="14761"/>
                      <a:pt x="971" y="14712"/>
                      <a:pt x="971" y="14662"/>
                    </a:cubicBezTo>
                    <a:cubicBezTo>
                      <a:pt x="971" y="14662"/>
                      <a:pt x="930" y="14613"/>
                      <a:pt x="930" y="14613"/>
                    </a:cubicBezTo>
                    <a:cubicBezTo>
                      <a:pt x="930" y="14613"/>
                      <a:pt x="890" y="14564"/>
                      <a:pt x="890" y="14515"/>
                    </a:cubicBezTo>
                    <a:cubicBezTo>
                      <a:pt x="890" y="14515"/>
                      <a:pt x="849" y="14367"/>
                      <a:pt x="849" y="14367"/>
                    </a:cubicBezTo>
                    <a:cubicBezTo>
                      <a:pt x="809" y="14318"/>
                      <a:pt x="809" y="14318"/>
                      <a:pt x="809" y="14318"/>
                    </a:cubicBezTo>
                    <a:cubicBezTo>
                      <a:pt x="849" y="14269"/>
                      <a:pt x="849" y="14269"/>
                      <a:pt x="849" y="14269"/>
                    </a:cubicBezTo>
                    <a:cubicBezTo>
                      <a:pt x="809" y="14170"/>
                      <a:pt x="809" y="14170"/>
                      <a:pt x="809" y="14170"/>
                    </a:cubicBezTo>
                    <a:cubicBezTo>
                      <a:pt x="890" y="14170"/>
                      <a:pt x="890" y="14170"/>
                      <a:pt x="890" y="14170"/>
                    </a:cubicBezTo>
                    <a:cubicBezTo>
                      <a:pt x="849" y="14121"/>
                      <a:pt x="849" y="14121"/>
                      <a:pt x="849" y="14121"/>
                    </a:cubicBezTo>
                    <a:cubicBezTo>
                      <a:pt x="890" y="14023"/>
                      <a:pt x="890" y="14023"/>
                      <a:pt x="890" y="14023"/>
                    </a:cubicBezTo>
                    <a:cubicBezTo>
                      <a:pt x="890" y="14023"/>
                      <a:pt x="971" y="13974"/>
                      <a:pt x="971" y="13974"/>
                    </a:cubicBezTo>
                    <a:cubicBezTo>
                      <a:pt x="971" y="13974"/>
                      <a:pt x="1052" y="13875"/>
                      <a:pt x="1052" y="13875"/>
                    </a:cubicBezTo>
                    <a:cubicBezTo>
                      <a:pt x="1052" y="13875"/>
                      <a:pt x="1011" y="13826"/>
                      <a:pt x="1011" y="13826"/>
                    </a:cubicBezTo>
                    <a:cubicBezTo>
                      <a:pt x="1011" y="13826"/>
                      <a:pt x="1011" y="13728"/>
                      <a:pt x="1011" y="13728"/>
                    </a:cubicBezTo>
                    <a:cubicBezTo>
                      <a:pt x="1092" y="13531"/>
                      <a:pt x="1092" y="13531"/>
                      <a:pt x="1092" y="13531"/>
                    </a:cubicBezTo>
                    <a:cubicBezTo>
                      <a:pt x="1133" y="13531"/>
                      <a:pt x="1133" y="13531"/>
                      <a:pt x="1133" y="13531"/>
                    </a:cubicBezTo>
                    <a:cubicBezTo>
                      <a:pt x="1254" y="13482"/>
                      <a:pt x="1254" y="13482"/>
                      <a:pt x="1254" y="13482"/>
                    </a:cubicBezTo>
                    <a:cubicBezTo>
                      <a:pt x="1294" y="13432"/>
                      <a:pt x="1294" y="13432"/>
                      <a:pt x="1294" y="13432"/>
                    </a:cubicBezTo>
                    <a:cubicBezTo>
                      <a:pt x="1335" y="13432"/>
                      <a:pt x="1335" y="13432"/>
                      <a:pt x="1335" y="13432"/>
                    </a:cubicBezTo>
                    <a:cubicBezTo>
                      <a:pt x="1416" y="13383"/>
                      <a:pt x="1416" y="13383"/>
                      <a:pt x="1416" y="13383"/>
                    </a:cubicBezTo>
                    <a:cubicBezTo>
                      <a:pt x="1497" y="13334"/>
                      <a:pt x="1497" y="13334"/>
                      <a:pt x="1497" y="13334"/>
                    </a:cubicBezTo>
                    <a:cubicBezTo>
                      <a:pt x="1537" y="13285"/>
                      <a:pt x="1537" y="13285"/>
                      <a:pt x="1537" y="13285"/>
                    </a:cubicBezTo>
                    <a:cubicBezTo>
                      <a:pt x="1537" y="13186"/>
                      <a:pt x="1537" y="13186"/>
                      <a:pt x="1537" y="13186"/>
                    </a:cubicBezTo>
                    <a:cubicBezTo>
                      <a:pt x="1578" y="13137"/>
                      <a:pt x="1578" y="13137"/>
                      <a:pt x="1578" y="13137"/>
                    </a:cubicBezTo>
                    <a:cubicBezTo>
                      <a:pt x="1658" y="13039"/>
                      <a:pt x="1658" y="13039"/>
                      <a:pt x="1658" y="13039"/>
                    </a:cubicBezTo>
                    <a:cubicBezTo>
                      <a:pt x="1739" y="12940"/>
                      <a:pt x="1739" y="12940"/>
                      <a:pt x="1739" y="12940"/>
                    </a:cubicBezTo>
                    <a:cubicBezTo>
                      <a:pt x="1739" y="12842"/>
                      <a:pt x="1739" y="12842"/>
                      <a:pt x="1739" y="12842"/>
                    </a:cubicBezTo>
                    <a:cubicBezTo>
                      <a:pt x="1699" y="12793"/>
                      <a:pt x="1699" y="12793"/>
                      <a:pt x="1699" y="12793"/>
                    </a:cubicBezTo>
                    <a:cubicBezTo>
                      <a:pt x="1699" y="12793"/>
                      <a:pt x="1658" y="12694"/>
                      <a:pt x="1658" y="12645"/>
                    </a:cubicBezTo>
                    <a:cubicBezTo>
                      <a:pt x="1658" y="12645"/>
                      <a:pt x="1618" y="12645"/>
                      <a:pt x="1618" y="12645"/>
                    </a:cubicBezTo>
                    <a:cubicBezTo>
                      <a:pt x="1537" y="12694"/>
                      <a:pt x="1537" y="12694"/>
                      <a:pt x="1537" y="12694"/>
                    </a:cubicBezTo>
                    <a:cubicBezTo>
                      <a:pt x="1537" y="12694"/>
                      <a:pt x="1497" y="12645"/>
                      <a:pt x="1456" y="12645"/>
                    </a:cubicBezTo>
                    <a:cubicBezTo>
                      <a:pt x="1456" y="12645"/>
                      <a:pt x="1456" y="12596"/>
                      <a:pt x="1456" y="12596"/>
                    </a:cubicBezTo>
                    <a:cubicBezTo>
                      <a:pt x="1497" y="12547"/>
                      <a:pt x="1497" y="12547"/>
                      <a:pt x="1497" y="12547"/>
                    </a:cubicBezTo>
                    <a:cubicBezTo>
                      <a:pt x="1497" y="12448"/>
                      <a:pt x="1497" y="12448"/>
                      <a:pt x="1497" y="12448"/>
                    </a:cubicBezTo>
                    <a:cubicBezTo>
                      <a:pt x="1416" y="12448"/>
                      <a:pt x="1416" y="12448"/>
                      <a:pt x="1416" y="12448"/>
                    </a:cubicBezTo>
                    <a:cubicBezTo>
                      <a:pt x="1375" y="12350"/>
                      <a:pt x="1375" y="12350"/>
                      <a:pt x="1375" y="12350"/>
                    </a:cubicBezTo>
                    <a:cubicBezTo>
                      <a:pt x="1335" y="12251"/>
                      <a:pt x="1335" y="12251"/>
                      <a:pt x="1335" y="12251"/>
                    </a:cubicBezTo>
                    <a:cubicBezTo>
                      <a:pt x="1335" y="12153"/>
                      <a:pt x="1335" y="12153"/>
                      <a:pt x="1335" y="12153"/>
                    </a:cubicBezTo>
                    <a:cubicBezTo>
                      <a:pt x="1375" y="12104"/>
                      <a:pt x="1375" y="12104"/>
                      <a:pt x="1375" y="12104"/>
                    </a:cubicBezTo>
                    <a:cubicBezTo>
                      <a:pt x="1375" y="12055"/>
                      <a:pt x="1375" y="12055"/>
                      <a:pt x="1375" y="12055"/>
                    </a:cubicBezTo>
                    <a:cubicBezTo>
                      <a:pt x="1335" y="12005"/>
                      <a:pt x="1335" y="12005"/>
                      <a:pt x="1335" y="12005"/>
                    </a:cubicBezTo>
                    <a:cubicBezTo>
                      <a:pt x="1335" y="11907"/>
                      <a:pt x="1335" y="11907"/>
                      <a:pt x="1335" y="11907"/>
                    </a:cubicBezTo>
                    <a:cubicBezTo>
                      <a:pt x="1294" y="11809"/>
                      <a:pt x="1294" y="11809"/>
                      <a:pt x="1294" y="11809"/>
                    </a:cubicBezTo>
                    <a:cubicBezTo>
                      <a:pt x="1335" y="11759"/>
                      <a:pt x="1335" y="11759"/>
                      <a:pt x="1335" y="11759"/>
                    </a:cubicBezTo>
                    <a:cubicBezTo>
                      <a:pt x="1375" y="11710"/>
                      <a:pt x="1375" y="11710"/>
                      <a:pt x="1375" y="11710"/>
                    </a:cubicBezTo>
                    <a:cubicBezTo>
                      <a:pt x="1375" y="11612"/>
                      <a:pt x="1375" y="11612"/>
                      <a:pt x="1375" y="11612"/>
                    </a:cubicBezTo>
                    <a:cubicBezTo>
                      <a:pt x="1375" y="11612"/>
                      <a:pt x="1294" y="11563"/>
                      <a:pt x="1294" y="11563"/>
                    </a:cubicBezTo>
                    <a:cubicBezTo>
                      <a:pt x="1294" y="11563"/>
                      <a:pt x="1254" y="11464"/>
                      <a:pt x="1254" y="11464"/>
                    </a:cubicBezTo>
                    <a:cubicBezTo>
                      <a:pt x="1254" y="11415"/>
                      <a:pt x="1254" y="11415"/>
                      <a:pt x="1254" y="11415"/>
                    </a:cubicBezTo>
                    <a:cubicBezTo>
                      <a:pt x="1254" y="11415"/>
                      <a:pt x="1173" y="11317"/>
                      <a:pt x="1173" y="11317"/>
                    </a:cubicBezTo>
                    <a:cubicBezTo>
                      <a:pt x="1173" y="11317"/>
                      <a:pt x="1173" y="11218"/>
                      <a:pt x="1173" y="11218"/>
                    </a:cubicBezTo>
                    <a:cubicBezTo>
                      <a:pt x="1173" y="11218"/>
                      <a:pt x="1133" y="11120"/>
                      <a:pt x="1133" y="11120"/>
                    </a:cubicBezTo>
                    <a:cubicBezTo>
                      <a:pt x="1092" y="11071"/>
                      <a:pt x="1092" y="11021"/>
                      <a:pt x="1092" y="11021"/>
                    </a:cubicBezTo>
                    <a:cubicBezTo>
                      <a:pt x="1173" y="11021"/>
                      <a:pt x="1173" y="11021"/>
                      <a:pt x="1173" y="11021"/>
                    </a:cubicBezTo>
                    <a:cubicBezTo>
                      <a:pt x="1254" y="11021"/>
                      <a:pt x="1254" y="11021"/>
                      <a:pt x="1254" y="11021"/>
                    </a:cubicBezTo>
                    <a:cubicBezTo>
                      <a:pt x="1294" y="11120"/>
                      <a:pt x="1294" y="11120"/>
                      <a:pt x="1294" y="11120"/>
                    </a:cubicBezTo>
                    <a:cubicBezTo>
                      <a:pt x="1335" y="11071"/>
                      <a:pt x="1335" y="11071"/>
                      <a:pt x="1335" y="11071"/>
                    </a:cubicBezTo>
                    <a:cubicBezTo>
                      <a:pt x="1335" y="11120"/>
                      <a:pt x="1335" y="11120"/>
                      <a:pt x="1335" y="11120"/>
                    </a:cubicBezTo>
                    <a:cubicBezTo>
                      <a:pt x="1416" y="11120"/>
                      <a:pt x="1416" y="11120"/>
                      <a:pt x="1416" y="11120"/>
                    </a:cubicBezTo>
                    <a:cubicBezTo>
                      <a:pt x="1537" y="11120"/>
                      <a:pt x="1537" y="11120"/>
                      <a:pt x="1537" y="11120"/>
                    </a:cubicBezTo>
                    <a:cubicBezTo>
                      <a:pt x="1618" y="11120"/>
                      <a:pt x="1618" y="11120"/>
                      <a:pt x="1618" y="11120"/>
                    </a:cubicBezTo>
                    <a:cubicBezTo>
                      <a:pt x="1658" y="11120"/>
                      <a:pt x="1658" y="11120"/>
                      <a:pt x="1658" y="11120"/>
                    </a:cubicBezTo>
                    <a:cubicBezTo>
                      <a:pt x="1658" y="11120"/>
                      <a:pt x="1699" y="11169"/>
                      <a:pt x="1699" y="11169"/>
                    </a:cubicBezTo>
                    <a:cubicBezTo>
                      <a:pt x="1739" y="11218"/>
                      <a:pt x="1780" y="11169"/>
                      <a:pt x="1780" y="11169"/>
                    </a:cubicBezTo>
                    <a:cubicBezTo>
                      <a:pt x="1780" y="11218"/>
                      <a:pt x="1861" y="11218"/>
                      <a:pt x="1861" y="11218"/>
                    </a:cubicBezTo>
                    <a:cubicBezTo>
                      <a:pt x="1861" y="11218"/>
                      <a:pt x="1901" y="11169"/>
                      <a:pt x="1942" y="11169"/>
                    </a:cubicBezTo>
                    <a:cubicBezTo>
                      <a:pt x="1942" y="11169"/>
                      <a:pt x="1982" y="11169"/>
                      <a:pt x="1982" y="11169"/>
                    </a:cubicBezTo>
                    <a:cubicBezTo>
                      <a:pt x="2022" y="11120"/>
                      <a:pt x="2022" y="11120"/>
                      <a:pt x="2022" y="11120"/>
                    </a:cubicBezTo>
                    <a:cubicBezTo>
                      <a:pt x="2022" y="11021"/>
                      <a:pt x="2022" y="11021"/>
                      <a:pt x="2022" y="11021"/>
                    </a:cubicBezTo>
                    <a:cubicBezTo>
                      <a:pt x="2063" y="11021"/>
                      <a:pt x="2063" y="11021"/>
                      <a:pt x="2063" y="11021"/>
                    </a:cubicBezTo>
                    <a:cubicBezTo>
                      <a:pt x="2063" y="10972"/>
                      <a:pt x="2063" y="10972"/>
                      <a:pt x="2063" y="10972"/>
                    </a:cubicBezTo>
                    <a:cubicBezTo>
                      <a:pt x="2103" y="10874"/>
                      <a:pt x="2103" y="10874"/>
                      <a:pt x="2103" y="10874"/>
                    </a:cubicBezTo>
                    <a:cubicBezTo>
                      <a:pt x="2103" y="10825"/>
                      <a:pt x="2103" y="10825"/>
                      <a:pt x="2103" y="10825"/>
                    </a:cubicBezTo>
                    <a:cubicBezTo>
                      <a:pt x="2184" y="10825"/>
                      <a:pt x="2184" y="10825"/>
                      <a:pt x="2184" y="10825"/>
                    </a:cubicBezTo>
                    <a:cubicBezTo>
                      <a:pt x="2225" y="10775"/>
                      <a:pt x="2225" y="10775"/>
                      <a:pt x="2225" y="10775"/>
                    </a:cubicBezTo>
                    <a:cubicBezTo>
                      <a:pt x="2265" y="10677"/>
                      <a:pt x="2265" y="10677"/>
                      <a:pt x="2265" y="10677"/>
                    </a:cubicBezTo>
                    <a:cubicBezTo>
                      <a:pt x="2306" y="10579"/>
                      <a:pt x="2306" y="10579"/>
                      <a:pt x="2306" y="10579"/>
                    </a:cubicBezTo>
                    <a:cubicBezTo>
                      <a:pt x="2306" y="10579"/>
                      <a:pt x="2346" y="10480"/>
                      <a:pt x="2346" y="10480"/>
                    </a:cubicBezTo>
                    <a:cubicBezTo>
                      <a:pt x="2346" y="10480"/>
                      <a:pt x="2387" y="10382"/>
                      <a:pt x="2387" y="10382"/>
                    </a:cubicBezTo>
                    <a:cubicBezTo>
                      <a:pt x="2346" y="10234"/>
                      <a:pt x="2346" y="10234"/>
                      <a:pt x="2346" y="10234"/>
                    </a:cubicBezTo>
                    <a:cubicBezTo>
                      <a:pt x="2306" y="10136"/>
                      <a:pt x="2306" y="10136"/>
                      <a:pt x="2306" y="10136"/>
                    </a:cubicBezTo>
                    <a:cubicBezTo>
                      <a:pt x="2265" y="10037"/>
                      <a:pt x="2265" y="10037"/>
                      <a:pt x="2265" y="10037"/>
                    </a:cubicBezTo>
                    <a:cubicBezTo>
                      <a:pt x="2265" y="10037"/>
                      <a:pt x="2265" y="9988"/>
                      <a:pt x="2225" y="9988"/>
                    </a:cubicBezTo>
                    <a:cubicBezTo>
                      <a:pt x="2225" y="9988"/>
                      <a:pt x="2225" y="9939"/>
                      <a:pt x="2225" y="9939"/>
                    </a:cubicBezTo>
                    <a:cubicBezTo>
                      <a:pt x="2225" y="9841"/>
                      <a:pt x="2225" y="9841"/>
                      <a:pt x="2225" y="9841"/>
                    </a:cubicBezTo>
                    <a:cubicBezTo>
                      <a:pt x="2265" y="9791"/>
                      <a:pt x="2265" y="9791"/>
                      <a:pt x="2265" y="9791"/>
                    </a:cubicBezTo>
                    <a:cubicBezTo>
                      <a:pt x="2306" y="9791"/>
                      <a:pt x="2306" y="9791"/>
                      <a:pt x="2306" y="9791"/>
                    </a:cubicBezTo>
                    <a:cubicBezTo>
                      <a:pt x="2387" y="9693"/>
                      <a:pt x="2387" y="9693"/>
                      <a:pt x="2387" y="9693"/>
                    </a:cubicBezTo>
                    <a:cubicBezTo>
                      <a:pt x="2427" y="9693"/>
                      <a:pt x="2427" y="9693"/>
                      <a:pt x="2427" y="9693"/>
                    </a:cubicBezTo>
                    <a:cubicBezTo>
                      <a:pt x="2508" y="9693"/>
                      <a:pt x="2508" y="9693"/>
                      <a:pt x="2508" y="9693"/>
                    </a:cubicBezTo>
                    <a:cubicBezTo>
                      <a:pt x="2589" y="9595"/>
                      <a:pt x="2589" y="9595"/>
                      <a:pt x="2589" y="9595"/>
                    </a:cubicBezTo>
                    <a:cubicBezTo>
                      <a:pt x="2629" y="9595"/>
                      <a:pt x="2629" y="9595"/>
                      <a:pt x="2629" y="9595"/>
                    </a:cubicBezTo>
                    <a:cubicBezTo>
                      <a:pt x="2670" y="9545"/>
                      <a:pt x="2670" y="9545"/>
                      <a:pt x="2670" y="9545"/>
                    </a:cubicBezTo>
                    <a:cubicBezTo>
                      <a:pt x="2710" y="9447"/>
                      <a:pt x="2710" y="9447"/>
                      <a:pt x="2710" y="9447"/>
                    </a:cubicBezTo>
                    <a:cubicBezTo>
                      <a:pt x="2670" y="9349"/>
                      <a:pt x="2670" y="9349"/>
                      <a:pt x="2670" y="9349"/>
                    </a:cubicBezTo>
                    <a:cubicBezTo>
                      <a:pt x="2629" y="9299"/>
                      <a:pt x="2629" y="9299"/>
                      <a:pt x="2629" y="9299"/>
                    </a:cubicBezTo>
                    <a:cubicBezTo>
                      <a:pt x="2670" y="9152"/>
                      <a:pt x="2670" y="9152"/>
                      <a:pt x="2670" y="9152"/>
                    </a:cubicBezTo>
                    <a:cubicBezTo>
                      <a:pt x="2751" y="9103"/>
                      <a:pt x="2751" y="9103"/>
                      <a:pt x="2751" y="9103"/>
                    </a:cubicBezTo>
                    <a:cubicBezTo>
                      <a:pt x="2751" y="8955"/>
                      <a:pt x="2751" y="8955"/>
                      <a:pt x="2751" y="8955"/>
                    </a:cubicBezTo>
                    <a:cubicBezTo>
                      <a:pt x="2710" y="8906"/>
                      <a:pt x="2710" y="8906"/>
                      <a:pt x="2710" y="8906"/>
                    </a:cubicBezTo>
                    <a:cubicBezTo>
                      <a:pt x="2751" y="8807"/>
                      <a:pt x="2751" y="8807"/>
                      <a:pt x="2751" y="8807"/>
                    </a:cubicBezTo>
                    <a:cubicBezTo>
                      <a:pt x="2791" y="8758"/>
                      <a:pt x="2791" y="8758"/>
                      <a:pt x="2791" y="8758"/>
                    </a:cubicBezTo>
                    <a:cubicBezTo>
                      <a:pt x="2791" y="8758"/>
                      <a:pt x="2831" y="8660"/>
                      <a:pt x="2831" y="8610"/>
                    </a:cubicBezTo>
                    <a:cubicBezTo>
                      <a:pt x="2872" y="8610"/>
                      <a:pt x="2872" y="8463"/>
                      <a:pt x="2872" y="8463"/>
                    </a:cubicBezTo>
                    <a:cubicBezTo>
                      <a:pt x="2831" y="8364"/>
                      <a:pt x="2831" y="8364"/>
                      <a:pt x="2831" y="8364"/>
                    </a:cubicBezTo>
                    <a:cubicBezTo>
                      <a:pt x="2831" y="8315"/>
                      <a:pt x="2831" y="8315"/>
                      <a:pt x="2831" y="8315"/>
                    </a:cubicBezTo>
                    <a:cubicBezTo>
                      <a:pt x="2831" y="8315"/>
                      <a:pt x="2912" y="8266"/>
                      <a:pt x="2912" y="8266"/>
                    </a:cubicBezTo>
                    <a:cubicBezTo>
                      <a:pt x="2953" y="8266"/>
                      <a:pt x="2953" y="8118"/>
                      <a:pt x="2953" y="8118"/>
                    </a:cubicBezTo>
                    <a:cubicBezTo>
                      <a:pt x="2872" y="8069"/>
                      <a:pt x="2872" y="8069"/>
                      <a:pt x="2872" y="8069"/>
                    </a:cubicBezTo>
                    <a:cubicBezTo>
                      <a:pt x="2872" y="8069"/>
                      <a:pt x="2872" y="7971"/>
                      <a:pt x="2872" y="7922"/>
                    </a:cubicBezTo>
                    <a:cubicBezTo>
                      <a:pt x="2872" y="7922"/>
                      <a:pt x="2872" y="7823"/>
                      <a:pt x="2872" y="7823"/>
                    </a:cubicBezTo>
                    <a:cubicBezTo>
                      <a:pt x="2831" y="7823"/>
                      <a:pt x="2831" y="7823"/>
                      <a:pt x="2831" y="7823"/>
                    </a:cubicBezTo>
                    <a:cubicBezTo>
                      <a:pt x="2831" y="7725"/>
                      <a:pt x="2831" y="7725"/>
                      <a:pt x="2831" y="7725"/>
                    </a:cubicBezTo>
                    <a:cubicBezTo>
                      <a:pt x="2872" y="7676"/>
                      <a:pt x="2872" y="7676"/>
                      <a:pt x="2872" y="7676"/>
                    </a:cubicBezTo>
                    <a:cubicBezTo>
                      <a:pt x="2953" y="7725"/>
                      <a:pt x="2953" y="7725"/>
                      <a:pt x="2953" y="7725"/>
                    </a:cubicBezTo>
                    <a:cubicBezTo>
                      <a:pt x="2953" y="7725"/>
                      <a:pt x="2993" y="7676"/>
                      <a:pt x="3034" y="7676"/>
                    </a:cubicBezTo>
                    <a:cubicBezTo>
                      <a:pt x="3034" y="7626"/>
                      <a:pt x="3115" y="7626"/>
                      <a:pt x="3115" y="7626"/>
                    </a:cubicBezTo>
                    <a:cubicBezTo>
                      <a:pt x="3155" y="7479"/>
                      <a:pt x="3155" y="7479"/>
                      <a:pt x="3155" y="7479"/>
                    </a:cubicBezTo>
                    <a:cubicBezTo>
                      <a:pt x="3317" y="7380"/>
                      <a:pt x="3317" y="7380"/>
                      <a:pt x="3317" y="7380"/>
                    </a:cubicBezTo>
                    <a:cubicBezTo>
                      <a:pt x="3317" y="7331"/>
                      <a:pt x="3317" y="7331"/>
                      <a:pt x="3317" y="7331"/>
                    </a:cubicBezTo>
                    <a:cubicBezTo>
                      <a:pt x="3438" y="7282"/>
                      <a:pt x="3438" y="7282"/>
                      <a:pt x="3438" y="7282"/>
                    </a:cubicBezTo>
                    <a:cubicBezTo>
                      <a:pt x="3519" y="7331"/>
                      <a:pt x="3519" y="7331"/>
                      <a:pt x="3519" y="7331"/>
                    </a:cubicBezTo>
                    <a:cubicBezTo>
                      <a:pt x="3600" y="7233"/>
                      <a:pt x="3600" y="7233"/>
                      <a:pt x="3600" y="7233"/>
                    </a:cubicBezTo>
                    <a:cubicBezTo>
                      <a:pt x="3640" y="7233"/>
                      <a:pt x="3640" y="7233"/>
                      <a:pt x="3640" y="7233"/>
                    </a:cubicBezTo>
                    <a:cubicBezTo>
                      <a:pt x="3721" y="7184"/>
                      <a:pt x="3721" y="7184"/>
                      <a:pt x="3721" y="7184"/>
                    </a:cubicBezTo>
                    <a:cubicBezTo>
                      <a:pt x="3802" y="7134"/>
                      <a:pt x="3802" y="7134"/>
                      <a:pt x="3802" y="7134"/>
                    </a:cubicBezTo>
                    <a:cubicBezTo>
                      <a:pt x="3924" y="6987"/>
                      <a:pt x="3924" y="6987"/>
                      <a:pt x="3924" y="6987"/>
                    </a:cubicBezTo>
                    <a:cubicBezTo>
                      <a:pt x="3964" y="6987"/>
                      <a:pt x="3964" y="6987"/>
                      <a:pt x="3964" y="6987"/>
                    </a:cubicBezTo>
                    <a:cubicBezTo>
                      <a:pt x="3964" y="6987"/>
                      <a:pt x="4045" y="6938"/>
                      <a:pt x="4045" y="6938"/>
                    </a:cubicBezTo>
                    <a:cubicBezTo>
                      <a:pt x="4045" y="6938"/>
                      <a:pt x="4085" y="6839"/>
                      <a:pt x="4085" y="6839"/>
                    </a:cubicBezTo>
                    <a:cubicBezTo>
                      <a:pt x="4166" y="6790"/>
                      <a:pt x="4166" y="6790"/>
                      <a:pt x="4166" y="6790"/>
                    </a:cubicBezTo>
                    <a:cubicBezTo>
                      <a:pt x="4247" y="6642"/>
                      <a:pt x="4247" y="6642"/>
                      <a:pt x="4247" y="6642"/>
                    </a:cubicBezTo>
                    <a:cubicBezTo>
                      <a:pt x="4328" y="6544"/>
                      <a:pt x="4328" y="6544"/>
                      <a:pt x="4328" y="6544"/>
                    </a:cubicBezTo>
                    <a:cubicBezTo>
                      <a:pt x="4247" y="6396"/>
                      <a:pt x="4247" y="6396"/>
                      <a:pt x="4247" y="6396"/>
                    </a:cubicBezTo>
                    <a:cubicBezTo>
                      <a:pt x="4247" y="6396"/>
                      <a:pt x="4166" y="6298"/>
                      <a:pt x="4126" y="6298"/>
                    </a:cubicBezTo>
                    <a:cubicBezTo>
                      <a:pt x="4126" y="6249"/>
                      <a:pt x="4045" y="6200"/>
                      <a:pt x="4045" y="6200"/>
                    </a:cubicBezTo>
                    <a:cubicBezTo>
                      <a:pt x="4045" y="6200"/>
                      <a:pt x="3924" y="6150"/>
                      <a:pt x="3924" y="6150"/>
                    </a:cubicBezTo>
                    <a:cubicBezTo>
                      <a:pt x="3924" y="6150"/>
                      <a:pt x="3843" y="6200"/>
                      <a:pt x="3843" y="6200"/>
                    </a:cubicBezTo>
                    <a:cubicBezTo>
                      <a:pt x="3802" y="6150"/>
                      <a:pt x="3802" y="6150"/>
                      <a:pt x="3802" y="6150"/>
                    </a:cubicBezTo>
                    <a:cubicBezTo>
                      <a:pt x="3802" y="6150"/>
                      <a:pt x="3762" y="6052"/>
                      <a:pt x="3802" y="6052"/>
                    </a:cubicBezTo>
                    <a:cubicBezTo>
                      <a:pt x="3802" y="6052"/>
                      <a:pt x="3802" y="6003"/>
                      <a:pt x="3802" y="6003"/>
                    </a:cubicBezTo>
                    <a:cubicBezTo>
                      <a:pt x="3802" y="5954"/>
                      <a:pt x="3802" y="5954"/>
                      <a:pt x="3802" y="5954"/>
                    </a:cubicBezTo>
                    <a:cubicBezTo>
                      <a:pt x="3802" y="5904"/>
                      <a:pt x="3802" y="5904"/>
                      <a:pt x="3802" y="5904"/>
                    </a:cubicBezTo>
                    <a:cubicBezTo>
                      <a:pt x="3843" y="5855"/>
                      <a:pt x="3843" y="5855"/>
                      <a:pt x="3843" y="5855"/>
                    </a:cubicBezTo>
                    <a:cubicBezTo>
                      <a:pt x="3843" y="5855"/>
                      <a:pt x="3883" y="5806"/>
                      <a:pt x="3883" y="5757"/>
                    </a:cubicBezTo>
                    <a:cubicBezTo>
                      <a:pt x="3883" y="5757"/>
                      <a:pt x="3924" y="5658"/>
                      <a:pt x="3924" y="5658"/>
                    </a:cubicBezTo>
                    <a:cubicBezTo>
                      <a:pt x="3924" y="5658"/>
                      <a:pt x="3883" y="5609"/>
                      <a:pt x="3883" y="5560"/>
                    </a:cubicBezTo>
                    <a:cubicBezTo>
                      <a:pt x="3843" y="5560"/>
                      <a:pt x="3843" y="5560"/>
                      <a:pt x="3883" y="5511"/>
                    </a:cubicBezTo>
                    <a:cubicBezTo>
                      <a:pt x="3883" y="5511"/>
                      <a:pt x="3883" y="5462"/>
                      <a:pt x="3883" y="5462"/>
                    </a:cubicBezTo>
                    <a:cubicBezTo>
                      <a:pt x="3883" y="5462"/>
                      <a:pt x="3883" y="5363"/>
                      <a:pt x="3843" y="5363"/>
                    </a:cubicBezTo>
                    <a:cubicBezTo>
                      <a:pt x="3843" y="5363"/>
                      <a:pt x="3762" y="5412"/>
                      <a:pt x="3762" y="5412"/>
                    </a:cubicBezTo>
                    <a:cubicBezTo>
                      <a:pt x="3762" y="5412"/>
                      <a:pt x="3640" y="5363"/>
                      <a:pt x="3640" y="5363"/>
                    </a:cubicBezTo>
                    <a:cubicBezTo>
                      <a:pt x="3640" y="5363"/>
                      <a:pt x="3600" y="5314"/>
                      <a:pt x="3600" y="5314"/>
                    </a:cubicBezTo>
                    <a:cubicBezTo>
                      <a:pt x="3600" y="5314"/>
                      <a:pt x="3600" y="5215"/>
                      <a:pt x="3560" y="5215"/>
                    </a:cubicBezTo>
                    <a:cubicBezTo>
                      <a:pt x="3519" y="5166"/>
                      <a:pt x="3519" y="5215"/>
                      <a:pt x="3519" y="5215"/>
                    </a:cubicBezTo>
                    <a:cubicBezTo>
                      <a:pt x="3479" y="5314"/>
                      <a:pt x="3479" y="5314"/>
                      <a:pt x="3479" y="5314"/>
                    </a:cubicBezTo>
                    <a:cubicBezTo>
                      <a:pt x="3479" y="5314"/>
                      <a:pt x="3398" y="5314"/>
                      <a:pt x="3357" y="5265"/>
                    </a:cubicBezTo>
                    <a:cubicBezTo>
                      <a:pt x="3357" y="5265"/>
                      <a:pt x="3317" y="5265"/>
                      <a:pt x="3317" y="5265"/>
                    </a:cubicBezTo>
                    <a:cubicBezTo>
                      <a:pt x="3276" y="5265"/>
                      <a:pt x="3276" y="5215"/>
                      <a:pt x="3276" y="5166"/>
                    </a:cubicBezTo>
                    <a:cubicBezTo>
                      <a:pt x="3236" y="5117"/>
                      <a:pt x="3236" y="5166"/>
                      <a:pt x="3196" y="5166"/>
                    </a:cubicBezTo>
                    <a:cubicBezTo>
                      <a:pt x="3196" y="5166"/>
                      <a:pt x="3115" y="5166"/>
                      <a:pt x="3115" y="5166"/>
                    </a:cubicBezTo>
                    <a:cubicBezTo>
                      <a:pt x="3115" y="5166"/>
                      <a:pt x="3034" y="5068"/>
                      <a:pt x="3034" y="5068"/>
                    </a:cubicBezTo>
                    <a:cubicBezTo>
                      <a:pt x="3034" y="5019"/>
                      <a:pt x="2993" y="5019"/>
                      <a:pt x="2993" y="5019"/>
                    </a:cubicBezTo>
                    <a:cubicBezTo>
                      <a:pt x="2993" y="5019"/>
                      <a:pt x="2912" y="5068"/>
                      <a:pt x="2912" y="5068"/>
                    </a:cubicBezTo>
                    <a:cubicBezTo>
                      <a:pt x="2912" y="5117"/>
                      <a:pt x="2912" y="5117"/>
                      <a:pt x="2912" y="5117"/>
                    </a:cubicBezTo>
                    <a:cubicBezTo>
                      <a:pt x="2872" y="5265"/>
                      <a:pt x="2872" y="5265"/>
                      <a:pt x="2872" y="5265"/>
                    </a:cubicBezTo>
                    <a:cubicBezTo>
                      <a:pt x="2751" y="5363"/>
                      <a:pt x="2751" y="5363"/>
                      <a:pt x="2751" y="5363"/>
                    </a:cubicBezTo>
                    <a:cubicBezTo>
                      <a:pt x="2751" y="5363"/>
                      <a:pt x="2629" y="5363"/>
                      <a:pt x="2589" y="5314"/>
                    </a:cubicBezTo>
                    <a:cubicBezTo>
                      <a:pt x="2589" y="5314"/>
                      <a:pt x="2589" y="5314"/>
                      <a:pt x="2548" y="5314"/>
                    </a:cubicBezTo>
                    <a:cubicBezTo>
                      <a:pt x="2508" y="5314"/>
                      <a:pt x="2508" y="5314"/>
                      <a:pt x="2508" y="5314"/>
                    </a:cubicBezTo>
                    <a:cubicBezTo>
                      <a:pt x="2508" y="5314"/>
                      <a:pt x="2427" y="5363"/>
                      <a:pt x="2427" y="5363"/>
                    </a:cubicBezTo>
                    <a:cubicBezTo>
                      <a:pt x="2427" y="5363"/>
                      <a:pt x="2387" y="5265"/>
                      <a:pt x="2387" y="5265"/>
                    </a:cubicBezTo>
                    <a:cubicBezTo>
                      <a:pt x="2387" y="5265"/>
                      <a:pt x="2306" y="5215"/>
                      <a:pt x="2306" y="5166"/>
                    </a:cubicBezTo>
                    <a:cubicBezTo>
                      <a:pt x="2306" y="5166"/>
                      <a:pt x="2306" y="5215"/>
                      <a:pt x="2306" y="5215"/>
                    </a:cubicBezTo>
                    <a:cubicBezTo>
                      <a:pt x="2306" y="5215"/>
                      <a:pt x="2265" y="5265"/>
                      <a:pt x="2225" y="5265"/>
                    </a:cubicBezTo>
                    <a:cubicBezTo>
                      <a:pt x="2225" y="5265"/>
                      <a:pt x="2184" y="5314"/>
                      <a:pt x="2184" y="5314"/>
                    </a:cubicBezTo>
                    <a:cubicBezTo>
                      <a:pt x="2144" y="5314"/>
                      <a:pt x="2184" y="5215"/>
                      <a:pt x="2184" y="5215"/>
                    </a:cubicBezTo>
                    <a:cubicBezTo>
                      <a:pt x="2225" y="5117"/>
                      <a:pt x="2225" y="5117"/>
                      <a:pt x="2225" y="5117"/>
                    </a:cubicBezTo>
                    <a:cubicBezTo>
                      <a:pt x="2225" y="5117"/>
                      <a:pt x="2103" y="5068"/>
                      <a:pt x="2103" y="5019"/>
                    </a:cubicBezTo>
                    <a:cubicBezTo>
                      <a:pt x="2063" y="5019"/>
                      <a:pt x="2022" y="4969"/>
                      <a:pt x="2022" y="4969"/>
                    </a:cubicBezTo>
                    <a:cubicBezTo>
                      <a:pt x="2022" y="4969"/>
                      <a:pt x="1942" y="4969"/>
                      <a:pt x="1942" y="4969"/>
                    </a:cubicBezTo>
                    <a:cubicBezTo>
                      <a:pt x="1861" y="4969"/>
                      <a:pt x="1861" y="4969"/>
                      <a:pt x="1861" y="4969"/>
                    </a:cubicBezTo>
                    <a:cubicBezTo>
                      <a:pt x="1861" y="4969"/>
                      <a:pt x="1820" y="4969"/>
                      <a:pt x="1780" y="5019"/>
                    </a:cubicBezTo>
                    <a:cubicBezTo>
                      <a:pt x="1780" y="5019"/>
                      <a:pt x="1739" y="5068"/>
                      <a:pt x="1699" y="5019"/>
                    </a:cubicBezTo>
                    <a:cubicBezTo>
                      <a:pt x="1699" y="5019"/>
                      <a:pt x="1739" y="4920"/>
                      <a:pt x="1739" y="4920"/>
                    </a:cubicBezTo>
                    <a:cubicBezTo>
                      <a:pt x="1739" y="4920"/>
                      <a:pt x="1739" y="4822"/>
                      <a:pt x="1739" y="4822"/>
                    </a:cubicBezTo>
                    <a:cubicBezTo>
                      <a:pt x="1699" y="4773"/>
                      <a:pt x="1699" y="4871"/>
                      <a:pt x="1699" y="4871"/>
                    </a:cubicBezTo>
                    <a:cubicBezTo>
                      <a:pt x="1699" y="4871"/>
                      <a:pt x="1618" y="4920"/>
                      <a:pt x="1578" y="4969"/>
                    </a:cubicBezTo>
                    <a:cubicBezTo>
                      <a:pt x="1578" y="4969"/>
                      <a:pt x="1537" y="4969"/>
                      <a:pt x="1537" y="4969"/>
                    </a:cubicBezTo>
                    <a:cubicBezTo>
                      <a:pt x="1497" y="4969"/>
                      <a:pt x="1456" y="5019"/>
                      <a:pt x="1375" y="5019"/>
                    </a:cubicBezTo>
                    <a:cubicBezTo>
                      <a:pt x="1335" y="5019"/>
                      <a:pt x="1294" y="5068"/>
                      <a:pt x="1294" y="5019"/>
                    </a:cubicBezTo>
                    <a:cubicBezTo>
                      <a:pt x="1254" y="5019"/>
                      <a:pt x="1254" y="4969"/>
                      <a:pt x="1254" y="4969"/>
                    </a:cubicBezTo>
                    <a:cubicBezTo>
                      <a:pt x="1254" y="4871"/>
                      <a:pt x="1254" y="4871"/>
                      <a:pt x="1254" y="4871"/>
                    </a:cubicBezTo>
                    <a:cubicBezTo>
                      <a:pt x="1254" y="4871"/>
                      <a:pt x="1213" y="4822"/>
                      <a:pt x="1213" y="4773"/>
                    </a:cubicBezTo>
                    <a:cubicBezTo>
                      <a:pt x="1173" y="4723"/>
                      <a:pt x="1213" y="4723"/>
                      <a:pt x="1213" y="4674"/>
                    </a:cubicBezTo>
                    <a:cubicBezTo>
                      <a:pt x="1213" y="4674"/>
                      <a:pt x="1294" y="4625"/>
                      <a:pt x="1294" y="4625"/>
                    </a:cubicBezTo>
                    <a:cubicBezTo>
                      <a:pt x="1294" y="4576"/>
                      <a:pt x="1335" y="4576"/>
                      <a:pt x="1335" y="4576"/>
                    </a:cubicBezTo>
                    <a:cubicBezTo>
                      <a:pt x="1456" y="4527"/>
                      <a:pt x="1456" y="4527"/>
                      <a:pt x="1456" y="4527"/>
                    </a:cubicBezTo>
                    <a:cubicBezTo>
                      <a:pt x="1456" y="4527"/>
                      <a:pt x="1456" y="4379"/>
                      <a:pt x="1456" y="4330"/>
                    </a:cubicBezTo>
                    <a:cubicBezTo>
                      <a:pt x="1456" y="4330"/>
                      <a:pt x="1456" y="4330"/>
                      <a:pt x="1416" y="4330"/>
                    </a:cubicBezTo>
                    <a:cubicBezTo>
                      <a:pt x="1375" y="4330"/>
                      <a:pt x="1375" y="4281"/>
                      <a:pt x="1375" y="4281"/>
                    </a:cubicBezTo>
                    <a:cubicBezTo>
                      <a:pt x="1375" y="4281"/>
                      <a:pt x="1375" y="4182"/>
                      <a:pt x="1375" y="4182"/>
                    </a:cubicBezTo>
                    <a:cubicBezTo>
                      <a:pt x="1335" y="4084"/>
                      <a:pt x="1335" y="4084"/>
                      <a:pt x="1335" y="4084"/>
                    </a:cubicBezTo>
                    <a:cubicBezTo>
                      <a:pt x="1173" y="4133"/>
                      <a:pt x="1173" y="4133"/>
                      <a:pt x="1173" y="4133"/>
                    </a:cubicBezTo>
                    <a:cubicBezTo>
                      <a:pt x="1173" y="4133"/>
                      <a:pt x="1092" y="4182"/>
                      <a:pt x="1052" y="4182"/>
                    </a:cubicBezTo>
                    <a:cubicBezTo>
                      <a:pt x="1052" y="4182"/>
                      <a:pt x="971" y="4182"/>
                      <a:pt x="971" y="4182"/>
                    </a:cubicBezTo>
                    <a:cubicBezTo>
                      <a:pt x="930" y="4182"/>
                      <a:pt x="890" y="4133"/>
                      <a:pt x="890" y="4133"/>
                    </a:cubicBezTo>
                    <a:cubicBezTo>
                      <a:pt x="890" y="4133"/>
                      <a:pt x="728" y="4182"/>
                      <a:pt x="728" y="4182"/>
                    </a:cubicBezTo>
                    <a:cubicBezTo>
                      <a:pt x="728" y="4182"/>
                      <a:pt x="688" y="4182"/>
                      <a:pt x="688" y="4182"/>
                    </a:cubicBezTo>
                    <a:cubicBezTo>
                      <a:pt x="607" y="4182"/>
                      <a:pt x="607" y="4182"/>
                      <a:pt x="607" y="4182"/>
                    </a:cubicBezTo>
                    <a:cubicBezTo>
                      <a:pt x="526" y="4231"/>
                      <a:pt x="526" y="4231"/>
                      <a:pt x="526" y="4231"/>
                    </a:cubicBezTo>
                    <a:cubicBezTo>
                      <a:pt x="485" y="4281"/>
                      <a:pt x="485" y="4281"/>
                      <a:pt x="485" y="4281"/>
                    </a:cubicBezTo>
                    <a:cubicBezTo>
                      <a:pt x="485" y="4281"/>
                      <a:pt x="445" y="4330"/>
                      <a:pt x="445" y="4330"/>
                    </a:cubicBezTo>
                    <a:cubicBezTo>
                      <a:pt x="404" y="4330"/>
                      <a:pt x="364" y="4330"/>
                      <a:pt x="324" y="4330"/>
                    </a:cubicBezTo>
                    <a:cubicBezTo>
                      <a:pt x="324" y="4330"/>
                      <a:pt x="283" y="4379"/>
                      <a:pt x="283" y="4379"/>
                    </a:cubicBezTo>
                    <a:cubicBezTo>
                      <a:pt x="283" y="4379"/>
                      <a:pt x="202" y="4428"/>
                      <a:pt x="162" y="4477"/>
                    </a:cubicBezTo>
                    <a:cubicBezTo>
                      <a:pt x="121" y="4231"/>
                      <a:pt x="121" y="4231"/>
                      <a:pt x="121" y="4231"/>
                    </a:cubicBezTo>
                    <a:cubicBezTo>
                      <a:pt x="243" y="3789"/>
                      <a:pt x="243" y="3789"/>
                      <a:pt x="243" y="3789"/>
                    </a:cubicBezTo>
                    <a:cubicBezTo>
                      <a:pt x="445" y="3592"/>
                      <a:pt x="445" y="3592"/>
                      <a:pt x="445" y="3592"/>
                    </a:cubicBezTo>
                    <a:cubicBezTo>
                      <a:pt x="526" y="3198"/>
                      <a:pt x="526" y="3198"/>
                      <a:pt x="526" y="3198"/>
                    </a:cubicBezTo>
                    <a:cubicBezTo>
                      <a:pt x="404" y="3051"/>
                      <a:pt x="404" y="3051"/>
                      <a:pt x="404" y="3051"/>
                    </a:cubicBezTo>
                    <a:cubicBezTo>
                      <a:pt x="404" y="2903"/>
                      <a:pt x="769" y="2608"/>
                      <a:pt x="728" y="2460"/>
                    </a:cubicBezTo>
                    <a:cubicBezTo>
                      <a:pt x="688" y="2313"/>
                      <a:pt x="243" y="2755"/>
                      <a:pt x="202" y="2608"/>
                    </a:cubicBezTo>
                    <a:cubicBezTo>
                      <a:pt x="162" y="2313"/>
                      <a:pt x="283" y="2362"/>
                      <a:pt x="485" y="2116"/>
                    </a:cubicBezTo>
                    <a:cubicBezTo>
                      <a:pt x="243" y="2017"/>
                      <a:pt x="243" y="2017"/>
                      <a:pt x="243" y="2017"/>
                    </a:cubicBezTo>
                    <a:cubicBezTo>
                      <a:pt x="243" y="1722"/>
                      <a:pt x="243" y="1722"/>
                      <a:pt x="243" y="1722"/>
                    </a:cubicBezTo>
                    <a:cubicBezTo>
                      <a:pt x="81" y="1624"/>
                      <a:pt x="81" y="1624"/>
                      <a:pt x="81" y="1624"/>
                    </a:cubicBezTo>
                    <a:cubicBezTo>
                      <a:pt x="81" y="1624"/>
                      <a:pt x="121" y="1476"/>
                      <a:pt x="121" y="1328"/>
                    </a:cubicBezTo>
                    <a:cubicBezTo>
                      <a:pt x="121" y="1181"/>
                      <a:pt x="243" y="1132"/>
                      <a:pt x="243" y="1132"/>
                    </a:cubicBezTo>
                    <a:cubicBezTo>
                      <a:pt x="364" y="1082"/>
                      <a:pt x="445" y="984"/>
                      <a:pt x="566" y="886"/>
                    </a:cubicBezTo>
                    <a:cubicBezTo>
                      <a:pt x="688" y="689"/>
                      <a:pt x="809" y="787"/>
                      <a:pt x="890" y="738"/>
                    </a:cubicBezTo>
                    <a:cubicBezTo>
                      <a:pt x="1011" y="640"/>
                      <a:pt x="1011" y="738"/>
                      <a:pt x="1416" y="836"/>
                    </a:cubicBezTo>
                    <a:cubicBezTo>
                      <a:pt x="1497" y="787"/>
                      <a:pt x="1658" y="787"/>
                      <a:pt x="1699" y="689"/>
                    </a:cubicBezTo>
                    <a:cubicBezTo>
                      <a:pt x="1780" y="590"/>
                      <a:pt x="1901" y="640"/>
                      <a:pt x="1901" y="443"/>
                    </a:cubicBezTo>
                    <a:cubicBezTo>
                      <a:pt x="1942" y="148"/>
                      <a:pt x="2387" y="344"/>
                      <a:pt x="2387" y="246"/>
                    </a:cubicBezTo>
                    <a:cubicBezTo>
                      <a:pt x="2467" y="246"/>
                      <a:pt x="2548" y="0"/>
                      <a:pt x="2751" y="0"/>
                    </a:cubicBezTo>
                    <a:cubicBezTo>
                      <a:pt x="2912" y="49"/>
                      <a:pt x="2953" y="98"/>
                      <a:pt x="3074" y="148"/>
                    </a:cubicBezTo>
                    <a:cubicBezTo>
                      <a:pt x="3519" y="492"/>
                      <a:pt x="3317" y="689"/>
                      <a:pt x="3843" y="886"/>
                    </a:cubicBezTo>
                    <a:cubicBezTo>
                      <a:pt x="4288" y="1033"/>
                      <a:pt x="4813" y="1181"/>
                      <a:pt x="5258" y="1279"/>
                    </a:cubicBezTo>
                    <a:cubicBezTo>
                      <a:pt x="5663" y="1328"/>
                      <a:pt x="6067" y="1525"/>
                      <a:pt x="6472" y="1722"/>
                    </a:cubicBezTo>
                    <a:cubicBezTo>
                      <a:pt x="6472" y="1722"/>
                      <a:pt x="7969" y="2559"/>
                      <a:pt x="8009" y="2608"/>
                    </a:cubicBezTo>
                    <a:cubicBezTo>
                      <a:pt x="8049" y="2608"/>
                      <a:pt x="8899" y="2411"/>
                      <a:pt x="8939" y="2411"/>
                    </a:cubicBezTo>
                    <a:cubicBezTo>
                      <a:pt x="8980" y="2411"/>
                      <a:pt x="9263" y="2460"/>
                      <a:pt x="9465" y="2608"/>
                    </a:cubicBezTo>
                    <a:cubicBezTo>
                      <a:pt x="9587" y="2755"/>
                      <a:pt x="9991" y="3100"/>
                      <a:pt x="9991" y="3100"/>
                    </a:cubicBezTo>
                    <a:cubicBezTo>
                      <a:pt x="10072" y="3149"/>
                      <a:pt x="10557" y="3051"/>
                      <a:pt x="10557" y="3051"/>
                    </a:cubicBezTo>
                    <a:cubicBezTo>
                      <a:pt x="10881" y="3051"/>
                      <a:pt x="11164" y="3493"/>
                      <a:pt x="11326" y="3543"/>
                    </a:cubicBezTo>
                    <a:cubicBezTo>
                      <a:pt x="11528" y="3592"/>
                      <a:pt x="12013" y="3297"/>
                      <a:pt x="12216" y="3543"/>
                    </a:cubicBezTo>
                    <a:cubicBezTo>
                      <a:pt x="12216" y="3543"/>
                      <a:pt x="12620" y="3592"/>
                      <a:pt x="12661" y="3838"/>
                    </a:cubicBezTo>
                    <a:cubicBezTo>
                      <a:pt x="12742" y="4084"/>
                      <a:pt x="12903" y="4477"/>
                      <a:pt x="12903" y="4477"/>
                    </a:cubicBezTo>
                    <a:cubicBezTo>
                      <a:pt x="13429" y="4723"/>
                      <a:pt x="13429" y="4723"/>
                      <a:pt x="13429" y="4723"/>
                    </a:cubicBezTo>
                    <a:cubicBezTo>
                      <a:pt x="13429" y="4723"/>
                      <a:pt x="13712" y="5019"/>
                      <a:pt x="13753" y="5117"/>
                    </a:cubicBezTo>
                    <a:cubicBezTo>
                      <a:pt x="13793" y="5166"/>
                      <a:pt x="14400" y="5412"/>
                      <a:pt x="14400" y="5412"/>
                    </a:cubicBezTo>
                    <a:cubicBezTo>
                      <a:pt x="14804" y="5855"/>
                      <a:pt x="14804" y="5855"/>
                      <a:pt x="14804" y="5855"/>
                    </a:cubicBezTo>
                    <a:cubicBezTo>
                      <a:pt x="15411" y="5855"/>
                      <a:pt x="15411" y="5855"/>
                      <a:pt x="15411" y="5855"/>
                    </a:cubicBezTo>
                    <a:cubicBezTo>
                      <a:pt x="15816" y="5954"/>
                      <a:pt x="15816" y="5954"/>
                      <a:pt x="15816" y="5954"/>
                    </a:cubicBezTo>
                    <a:cubicBezTo>
                      <a:pt x="16018" y="5658"/>
                      <a:pt x="16018" y="5658"/>
                      <a:pt x="16018" y="5658"/>
                    </a:cubicBezTo>
                    <a:cubicBezTo>
                      <a:pt x="16018" y="5658"/>
                      <a:pt x="17029" y="6249"/>
                      <a:pt x="17070" y="6249"/>
                    </a:cubicBezTo>
                    <a:cubicBezTo>
                      <a:pt x="17110" y="6249"/>
                      <a:pt x="17110" y="6396"/>
                      <a:pt x="17151" y="6544"/>
                    </a:cubicBezTo>
                    <a:cubicBezTo>
                      <a:pt x="17151" y="6593"/>
                      <a:pt x="17151" y="6593"/>
                      <a:pt x="17151" y="6593"/>
                    </a:cubicBezTo>
                    <a:cubicBezTo>
                      <a:pt x="17110" y="6593"/>
                      <a:pt x="17151" y="6593"/>
                      <a:pt x="17151" y="6593"/>
                    </a:cubicBezTo>
                    <a:cubicBezTo>
                      <a:pt x="17151" y="6593"/>
                      <a:pt x="17151" y="6593"/>
                      <a:pt x="17151" y="6593"/>
                    </a:cubicBezTo>
                    <a:cubicBezTo>
                      <a:pt x="17151" y="6692"/>
                      <a:pt x="17151" y="6692"/>
                      <a:pt x="17151" y="6692"/>
                    </a:cubicBezTo>
                    <a:cubicBezTo>
                      <a:pt x="17151" y="6741"/>
                      <a:pt x="17151" y="6741"/>
                      <a:pt x="17151" y="6741"/>
                    </a:cubicBezTo>
                    <a:cubicBezTo>
                      <a:pt x="17110" y="6741"/>
                      <a:pt x="17110" y="6741"/>
                      <a:pt x="17110" y="6741"/>
                    </a:cubicBezTo>
                    <a:cubicBezTo>
                      <a:pt x="17110" y="6741"/>
                      <a:pt x="17110" y="6741"/>
                      <a:pt x="17110" y="6741"/>
                    </a:cubicBezTo>
                    <a:cubicBezTo>
                      <a:pt x="17151" y="6790"/>
                      <a:pt x="17151" y="6790"/>
                      <a:pt x="17151" y="6790"/>
                    </a:cubicBezTo>
                    <a:cubicBezTo>
                      <a:pt x="17151" y="6790"/>
                      <a:pt x="17151" y="6790"/>
                      <a:pt x="17151" y="6790"/>
                    </a:cubicBezTo>
                    <a:cubicBezTo>
                      <a:pt x="17151" y="6790"/>
                      <a:pt x="17151" y="6790"/>
                      <a:pt x="17151" y="6839"/>
                    </a:cubicBezTo>
                    <a:cubicBezTo>
                      <a:pt x="17151" y="6839"/>
                      <a:pt x="17151" y="6839"/>
                      <a:pt x="17151" y="6839"/>
                    </a:cubicBezTo>
                    <a:cubicBezTo>
                      <a:pt x="17151" y="6839"/>
                      <a:pt x="17151" y="6839"/>
                      <a:pt x="17151" y="6888"/>
                    </a:cubicBezTo>
                    <a:cubicBezTo>
                      <a:pt x="17151" y="6888"/>
                      <a:pt x="17151" y="6888"/>
                      <a:pt x="17151" y="6888"/>
                    </a:cubicBezTo>
                    <a:cubicBezTo>
                      <a:pt x="17191" y="6888"/>
                      <a:pt x="17191" y="6888"/>
                      <a:pt x="17191" y="6888"/>
                    </a:cubicBezTo>
                    <a:cubicBezTo>
                      <a:pt x="17191" y="6888"/>
                      <a:pt x="17191" y="6888"/>
                      <a:pt x="17191" y="6888"/>
                    </a:cubicBezTo>
                    <a:cubicBezTo>
                      <a:pt x="17191" y="6888"/>
                      <a:pt x="17231" y="6938"/>
                      <a:pt x="17231" y="6938"/>
                    </a:cubicBezTo>
                    <a:cubicBezTo>
                      <a:pt x="17231" y="6938"/>
                      <a:pt x="17231" y="6938"/>
                      <a:pt x="17272" y="6938"/>
                    </a:cubicBezTo>
                    <a:cubicBezTo>
                      <a:pt x="17272" y="6938"/>
                      <a:pt x="17272" y="6938"/>
                      <a:pt x="17312" y="6938"/>
                    </a:cubicBezTo>
                    <a:cubicBezTo>
                      <a:pt x="17312" y="6938"/>
                      <a:pt x="17312" y="6938"/>
                      <a:pt x="17312" y="6938"/>
                    </a:cubicBezTo>
                    <a:cubicBezTo>
                      <a:pt x="17312" y="6938"/>
                      <a:pt x="17353" y="6938"/>
                      <a:pt x="17353" y="6888"/>
                    </a:cubicBezTo>
                    <a:cubicBezTo>
                      <a:pt x="17879" y="7036"/>
                      <a:pt x="17879" y="7036"/>
                      <a:pt x="17879" y="7036"/>
                    </a:cubicBezTo>
                    <a:cubicBezTo>
                      <a:pt x="18000" y="7085"/>
                      <a:pt x="18000" y="7184"/>
                      <a:pt x="18121" y="7282"/>
                    </a:cubicBezTo>
                    <a:cubicBezTo>
                      <a:pt x="18445" y="7134"/>
                      <a:pt x="18445" y="7134"/>
                      <a:pt x="18445" y="7134"/>
                    </a:cubicBezTo>
                    <a:cubicBezTo>
                      <a:pt x="18849" y="7479"/>
                      <a:pt x="18849" y="7479"/>
                      <a:pt x="18849" y="7479"/>
                    </a:cubicBezTo>
                    <a:cubicBezTo>
                      <a:pt x="19213" y="7331"/>
                      <a:pt x="19213" y="7331"/>
                      <a:pt x="19213" y="7331"/>
                    </a:cubicBezTo>
                    <a:cubicBezTo>
                      <a:pt x="19578" y="7331"/>
                      <a:pt x="19578" y="7331"/>
                      <a:pt x="19578" y="7331"/>
                    </a:cubicBezTo>
                    <a:cubicBezTo>
                      <a:pt x="19578" y="7233"/>
                      <a:pt x="20427" y="7331"/>
                      <a:pt x="20063" y="7823"/>
                    </a:cubicBezTo>
                    <a:close/>
                    <a:moveTo>
                      <a:pt x="20467" y="13826"/>
                    </a:moveTo>
                    <a:cubicBezTo>
                      <a:pt x="20467" y="13826"/>
                      <a:pt x="20467" y="13826"/>
                      <a:pt x="20467" y="13826"/>
                    </a:cubicBezTo>
                    <a:cubicBezTo>
                      <a:pt x="20467" y="14121"/>
                      <a:pt x="20872" y="14023"/>
                      <a:pt x="21074" y="14220"/>
                    </a:cubicBezTo>
                    <a:cubicBezTo>
                      <a:pt x="21155" y="14318"/>
                      <a:pt x="21074" y="14564"/>
                      <a:pt x="21196" y="14613"/>
                    </a:cubicBezTo>
                    <a:cubicBezTo>
                      <a:pt x="21479" y="14908"/>
                      <a:pt x="21600" y="14367"/>
                      <a:pt x="21357" y="13826"/>
                    </a:cubicBezTo>
                    <a:cubicBezTo>
                      <a:pt x="21276" y="13728"/>
                      <a:pt x="21155" y="13728"/>
                      <a:pt x="21034" y="13728"/>
                    </a:cubicBezTo>
                    <a:cubicBezTo>
                      <a:pt x="20831" y="13728"/>
                      <a:pt x="20427" y="13580"/>
                      <a:pt x="20467" y="13826"/>
                    </a:cubicBezTo>
                    <a:close/>
                    <a:moveTo>
                      <a:pt x="18121" y="14761"/>
                    </a:moveTo>
                    <a:cubicBezTo>
                      <a:pt x="18121" y="14761"/>
                      <a:pt x="18121" y="14761"/>
                      <a:pt x="18121" y="14761"/>
                    </a:cubicBezTo>
                    <a:cubicBezTo>
                      <a:pt x="18283" y="14810"/>
                      <a:pt x="18445" y="14613"/>
                      <a:pt x="18607" y="14712"/>
                    </a:cubicBezTo>
                    <a:cubicBezTo>
                      <a:pt x="18688" y="14810"/>
                      <a:pt x="18647" y="15007"/>
                      <a:pt x="18688" y="15154"/>
                    </a:cubicBezTo>
                    <a:cubicBezTo>
                      <a:pt x="18445" y="15450"/>
                      <a:pt x="19092" y="15400"/>
                      <a:pt x="19133" y="15400"/>
                    </a:cubicBezTo>
                    <a:cubicBezTo>
                      <a:pt x="19133" y="15499"/>
                      <a:pt x="19213" y="15745"/>
                      <a:pt x="19335" y="15646"/>
                    </a:cubicBezTo>
                    <a:cubicBezTo>
                      <a:pt x="19982" y="14712"/>
                      <a:pt x="19982" y="14712"/>
                      <a:pt x="19982" y="14712"/>
                    </a:cubicBezTo>
                    <a:cubicBezTo>
                      <a:pt x="19982" y="14613"/>
                      <a:pt x="19942" y="14515"/>
                      <a:pt x="19861" y="14515"/>
                    </a:cubicBezTo>
                    <a:cubicBezTo>
                      <a:pt x="19699" y="14416"/>
                      <a:pt x="19497" y="14613"/>
                      <a:pt x="19375" y="14515"/>
                    </a:cubicBezTo>
                    <a:cubicBezTo>
                      <a:pt x="19254" y="14416"/>
                      <a:pt x="19497" y="14023"/>
                      <a:pt x="19335" y="13875"/>
                    </a:cubicBezTo>
                    <a:cubicBezTo>
                      <a:pt x="19011" y="13580"/>
                      <a:pt x="18890" y="13924"/>
                      <a:pt x="18647" y="14170"/>
                    </a:cubicBezTo>
                    <a:cubicBezTo>
                      <a:pt x="18485" y="14318"/>
                      <a:pt x="18243" y="14367"/>
                      <a:pt x="18081" y="14564"/>
                    </a:cubicBezTo>
                    <a:cubicBezTo>
                      <a:pt x="18040" y="14613"/>
                      <a:pt x="18081" y="14761"/>
                      <a:pt x="18121" y="14761"/>
                    </a:cubicBezTo>
                    <a:close/>
                    <a:moveTo>
                      <a:pt x="15816" y="16188"/>
                    </a:moveTo>
                    <a:cubicBezTo>
                      <a:pt x="15816" y="16188"/>
                      <a:pt x="15816" y="16188"/>
                      <a:pt x="15816" y="16188"/>
                    </a:cubicBezTo>
                    <a:cubicBezTo>
                      <a:pt x="15654" y="16335"/>
                      <a:pt x="15978" y="16581"/>
                      <a:pt x="16058" y="16581"/>
                    </a:cubicBezTo>
                    <a:cubicBezTo>
                      <a:pt x="16139" y="16581"/>
                      <a:pt x="16625" y="16188"/>
                      <a:pt x="16625" y="16040"/>
                    </a:cubicBezTo>
                    <a:cubicBezTo>
                      <a:pt x="16584" y="15843"/>
                      <a:pt x="16382" y="15794"/>
                      <a:pt x="16261" y="15794"/>
                    </a:cubicBezTo>
                    <a:cubicBezTo>
                      <a:pt x="16099" y="15843"/>
                      <a:pt x="15937" y="16040"/>
                      <a:pt x="15816" y="16188"/>
                    </a:cubicBezTo>
                    <a:close/>
                  </a:path>
                </a:pathLst>
              </a:custGeom>
              <a:solidFill>
                <a:srgbClr val="57565A">
                  <a:alpha val="15000"/>
                </a:srgbClr>
              </a:solidFill>
              <a:ln w="3175" cap="rnd">
                <a:solidFill>
                  <a:srgbClr val="9A999D"/>
                </a:solidFill>
                <a:prstDash val="solid"/>
                <a:round/>
              </a:ln>
              <a:effectLst/>
            </p:spPr>
            <p:txBody>
              <a:bodyPr wrap="square" lIns="35718" tIns="35718" rIns="35718" bIns="35718" numCol="1" anchor="t">
                <a:noAutofit/>
              </a:bodyPr>
              <a:lstStyle/>
              <a:p>
                <a:pPr defTabSz="857228">
                  <a:defRPr sz="1100">
                    <a:solidFill>
                      <a:srgbClr val="57565A"/>
                    </a:solidFill>
                    <a:latin typeface="Open Sans Light"/>
                    <a:ea typeface="Open Sans Light"/>
                    <a:cs typeface="Open Sans Light"/>
                    <a:sym typeface="Open Sans Light"/>
                  </a:defRPr>
                </a:pPr>
              </a:p>
            </p:txBody>
          </p:sp>
          <p:sp>
            <p:nvSpPr>
              <p:cNvPr id="1085" name="Freeform 146"/>
              <p:cNvSpPr/>
              <p:nvPr/>
            </p:nvSpPr>
            <p:spPr>
              <a:xfrm>
                <a:off x="3088053" y="3542101"/>
                <a:ext cx="957661" cy="8644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753" y="1819"/>
                    </a:moveTo>
                    <a:cubicBezTo>
                      <a:pt x="12018" y="1705"/>
                      <a:pt x="12018" y="1705"/>
                      <a:pt x="12018" y="1705"/>
                    </a:cubicBezTo>
                    <a:cubicBezTo>
                      <a:pt x="12018" y="1705"/>
                      <a:pt x="12335" y="1592"/>
                      <a:pt x="12388" y="1592"/>
                    </a:cubicBezTo>
                    <a:cubicBezTo>
                      <a:pt x="12441" y="1592"/>
                      <a:pt x="12706" y="1535"/>
                      <a:pt x="12759" y="1478"/>
                    </a:cubicBezTo>
                    <a:cubicBezTo>
                      <a:pt x="12812" y="1478"/>
                      <a:pt x="12971" y="1364"/>
                      <a:pt x="13024" y="1307"/>
                    </a:cubicBezTo>
                    <a:cubicBezTo>
                      <a:pt x="13076" y="1307"/>
                      <a:pt x="13182" y="1307"/>
                      <a:pt x="13288" y="1194"/>
                    </a:cubicBezTo>
                    <a:cubicBezTo>
                      <a:pt x="13341" y="1137"/>
                      <a:pt x="13394" y="966"/>
                      <a:pt x="13394" y="909"/>
                    </a:cubicBezTo>
                    <a:cubicBezTo>
                      <a:pt x="13394" y="853"/>
                      <a:pt x="13341" y="853"/>
                      <a:pt x="13288" y="682"/>
                    </a:cubicBezTo>
                    <a:cubicBezTo>
                      <a:pt x="13182" y="512"/>
                      <a:pt x="13076" y="398"/>
                      <a:pt x="13076" y="341"/>
                    </a:cubicBezTo>
                    <a:cubicBezTo>
                      <a:pt x="13024" y="227"/>
                      <a:pt x="13024" y="114"/>
                      <a:pt x="13076" y="114"/>
                    </a:cubicBezTo>
                    <a:cubicBezTo>
                      <a:pt x="13129" y="57"/>
                      <a:pt x="13288" y="0"/>
                      <a:pt x="13394" y="0"/>
                    </a:cubicBezTo>
                    <a:cubicBezTo>
                      <a:pt x="13500" y="57"/>
                      <a:pt x="13765" y="114"/>
                      <a:pt x="13818" y="114"/>
                    </a:cubicBezTo>
                    <a:cubicBezTo>
                      <a:pt x="13871" y="114"/>
                      <a:pt x="14135" y="284"/>
                      <a:pt x="14135" y="284"/>
                    </a:cubicBezTo>
                    <a:cubicBezTo>
                      <a:pt x="14135" y="284"/>
                      <a:pt x="14241" y="568"/>
                      <a:pt x="14241" y="625"/>
                    </a:cubicBezTo>
                    <a:cubicBezTo>
                      <a:pt x="14241" y="682"/>
                      <a:pt x="14506" y="1023"/>
                      <a:pt x="14400" y="1023"/>
                    </a:cubicBezTo>
                    <a:cubicBezTo>
                      <a:pt x="14347" y="1023"/>
                      <a:pt x="14135" y="1080"/>
                      <a:pt x="14135" y="1080"/>
                    </a:cubicBezTo>
                    <a:cubicBezTo>
                      <a:pt x="14029" y="1251"/>
                      <a:pt x="14029" y="1251"/>
                      <a:pt x="14029" y="1251"/>
                    </a:cubicBezTo>
                    <a:cubicBezTo>
                      <a:pt x="14029" y="1251"/>
                      <a:pt x="13924" y="1478"/>
                      <a:pt x="13924" y="1535"/>
                    </a:cubicBezTo>
                    <a:cubicBezTo>
                      <a:pt x="13924" y="1592"/>
                      <a:pt x="13871" y="1876"/>
                      <a:pt x="13871" y="1876"/>
                    </a:cubicBezTo>
                    <a:cubicBezTo>
                      <a:pt x="14135" y="2501"/>
                      <a:pt x="14135" y="2501"/>
                      <a:pt x="14135" y="2501"/>
                    </a:cubicBezTo>
                    <a:cubicBezTo>
                      <a:pt x="13871" y="2899"/>
                      <a:pt x="13871" y="2899"/>
                      <a:pt x="13871" y="2899"/>
                    </a:cubicBezTo>
                    <a:cubicBezTo>
                      <a:pt x="13659" y="3126"/>
                      <a:pt x="13659" y="3126"/>
                      <a:pt x="13659" y="3126"/>
                    </a:cubicBezTo>
                    <a:cubicBezTo>
                      <a:pt x="13659" y="3126"/>
                      <a:pt x="13341" y="3126"/>
                      <a:pt x="13341" y="3069"/>
                    </a:cubicBezTo>
                    <a:cubicBezTo>
                      <a:pt x="13341" y="3013"/>
                      <a:pt x="13129" y="2899"/>
                      <a:pt x="13129" y="2899"/>
                    </a:cubicBezTo>
                    <a:cubicBezTo>
                      <a:pt x="13129" y="2899"/>
                      <a:pt x="12812" y="2956"/>
                      <a:pt x="12759" y="3013"/>
                    </a:cubicBezTo>
                    <a:cubicBezTo>
                      <a:pt x="12706" y="3013"/>
                      <a:pt x="11965" y="3069"/>
                      <a:pt x="11965" y="3069"/>
                    </a:cubicBezTo>
                    <a:cubicBezTo>
                      <a:pt x="11965" y="3069"/>
                      <a:pt x="11806" y="3013"/>
                      <a:pt x="11753" y="3013"/>
                    </a:cubicBezTo>
                    <a:cubicBezTo>
                      <a:pt x="11700" y="3013"/>
                      <a:pt x="11435" y="3013"/>
                      <a:pt x="11435" y="3013"/>
                    </a:cubicBezTo>
                    <a:cubicBezTo>
                      <a:pt x="11382" y="2785"/>
                      <a:pt x="11382" y="2785"/>
                      <a:pt x="11382" y="2785"/>
                    </a:cubicBezTo>
                    <a:cubicBezTo>
                      <a:pt x="11171" y="2842"/>
                      <a:pt x="11171" y="2842"/>
                      <a:pt x="11171" y="2842"/>
                    </a:cubicBezTo>
                    <a:cubicBezTo>
                      <a:pt x="11118" y="3069"/>
                      <a:pt x="11118" y="3069"/>
                      <a:pt x="11118" y="3069"/>
                    </a:cubicBezTo>
                    <a:cubicBezTo>
                      <a:pt x="10853" y="3240"/>
                      <a:pt x="10853" y="3240"/>
                      <a:pt x="10853" y="3240"/>
                    </a:cubicBezTo>
                    <a:cubicBezTo>
                      <a:pt x="10588" y="3411"/>
                      <a:pt x="10588" y="3411"/>
                      <a:pt x="10588" y="3411"/>
                    </a:cubicBezTo>
                    <a:cubicBezTo>
                      <a:pt x="10059" y="3411"/>
                      <a:pt x="10059" y="3411"/>
                      <a:pt x="10059" y="3411"/>
                    </a:cubicBezTo>
                    <a:cubicBezTo>
                      <a:pt x="9741" y="3411"/>
                      <a:pt x="9741" y="3411"/>
                      <a:pt x="9741" y="3411"/>
                    </a:cubicBezTo>
                    <a:cubicBezTo>
                      <a:pt x="9741" y="3524"/>
                      <a:pt x="9741" y="3524"/>
                      <a:pt x="9741" y="3524"/>
                    </a:cubicBezTo>
                    <a:cubicBezTo>
                      <a:pt x="9582" y="3865"/>
                      <a:pt x="9582" y="3865"/>
                      <a:pt x="9582" y="3865"/>
                    </a:cubicBezTo>
                    <a:cubicBezTo>
                      <a:pt x="9371" y="4036"/>
                      <a:pt x="9371" y="4036"/>
                      <a:pt x="9371" y="4036"/>
                    </a:cubicBezTo>
                    <a:cubicBezTo>
                      <a:pt x="9371" y="4036"/>
                      <a:pt x="9053" y="4149"/>
                      <a:pt x="9000" y="4206"/>
                    </a:cubicBezTo>
                    <a:cubicBezTo>
                      <a:pt x="9000" y="4206"/>
                      <a:pt x="8788" y="4149"/>
                      <a:pt x="8788" y="4149"/>
                    </a:cubicBezTo>
                    <a:cubicBezTo>
                      <a:pt x="8524" y="4320"/>
                      <a:pt x="8524" y="4320"/>
                      <a:pt x="8524" y="4320"/>
                    </a:cubicBezTo>
                    <a:cubicBezTo>
                      <a:pt x="8471" y="4491"/>
                      <a:pt x="8471" y="4491"/>
                      <a:pt x="8471" y="4491"/>
                    </a:cubicBezTo>
                    <a:cubicBezTo>
                      <a:pt x="8576" y="4604"/>
                      <a:pt x="8576" y="4604"/>
                      <a:pt x="8576" y="4604"/>
                    </a:cubicBezTo>
                    <a:cubicBezTo>
                      <a:pt x="8788" y="4718"/>
                      <a:pt x="8788" y="4718"/>
                      <a:pt x="8788" y="4718"/>
                    </a:cubicBezTo>
                    <a:cubicBezTo>
                      <a:pt x="8788" y="4718"/>
                      <a:pt x="8947" y="4775"/>
                      <a:pt x="8947" y="4832"/>
                    </a:cubicBezTo>
                    <a:cubicBezTo>
                      <a:pt x="8947" y="4832"/>
                      <a:pt x="8894" y="4945"/>
                      <a:pt x="8894" y="4945"/>
                    </a:cubicBezTo>
                    <a:cubicBezTo>
                      <a:pt x="8894" y="5229"/>
                      <a:pt x="8894" y="5229"/>
                      <a:pt x="8894" y="5229"/>
                    </a:cubicBezTo>
                    <a:cubicBezTo>
                      <a:pt x="8894" y="5229"/>
                      <a:pt x="9053" y="5286"/>
                      <a:pt x="9106" y="5286"/>
                    </a:cubicBezTo>
                    <a:cubicBezTo>
                      <a:pt x="9106" y="5286"/>
                      <a:pt x="9265" y="5173"/>
                      <a:pt x="9265" y="5173"/>
                    </a:cubicBezTo>
                    <a:cubicBezTo>
                      <a:pt x="9265" y="5116"/>
                      <a:pt x="9318" y="5059"/>
                      <a:pt x="9318" y="5059"/>
                    </a:cubicBezTo>
                    <a:cubicBezTo>
                      <a:pt x="9424" y="5173"/>
                      <a:pt x="9424" y="5173"/>
                      <a:pt x="9424" y="5173"/>
                    </a:cubicBezTo>
                    <a:cubicBezTo>
                      <a:pt x="9424" y="5173"/>
                      <a:pt x="9476" y="5286"/>
                      <a:pt x="9529" y="5286"/>
                    </a:cubicBezTo>
                    <a:cubicBezTo>
                      <a:pt x="9529" y="5286"/>
                      <a:pt x="9688" y="5286"/>
                      <a:pt x="9688" y="5286"/>
                    </a:cubicBezTo>
                    <a:cubicBezTo>
                      <a:pt x="9900" y="5400"/>
                      <a:pt x="9900" y="5400"/>
                      <a:pt x="9900" y="5400"/>
                    </a:cubicBezTo>
                    <a:cubicBezTo>
                      <a:pt x="10165" y="5627"/>
                      <a:pt x="10165" y="5627"/>
                      <a:pt x="10165" y="5627"/>
                    </a:cubicBezTo>
                    <a:cubicBezTo>
                      <a:pt x="10165" y="5627"/>
                      <a:pt x="10376" y="5741"/>
                      <a:pt x="10324" y="5798"/>
                    </a:cubicBezTo>
                    <a:cubicBezTo>
                      <a:pt x="10218" y="5855"/>
                      <a:pt x="10112" y="5912"/>
                      <a:pt x="10059" y="5912"/>
                    </a:cubicBezTo>
                    <a:cubicBezTo>
                      <a:pt x="10059" y="5912"/>
                      <a:pt x="9953" y="5855"/>
                      <a:pt x="9953" y="5798"/>
                    </a:cubicBezTo>
                    <a:cubicBezTo>
                      <a:pt x="9953" y="5684"/>
                      <a:pt x="9900" y="5627"/>
                      <a:pt x="9847" y="5627"/>
                    </a:cubicBezTo>
                    <a:cubicBezTo>
                      <a:pt x="9794" y="5627"/>
                      <a:pt x="9688" y="5514"/>
                      <a:pt x="9688" y="5514"/>
                    </a:cubicBezTo>
                    <a:cubicBezTo>
                      <a:pt x="9635" y="5514"/>
                      <a:pt x="9529" y="5514"/>
                      <a:pt x="9476" y="5571"/>
                    </a:cubicBezTo>
                    <a:cubicBezTo>
                      <a:pt x="9424" y="5571"/>
                      <a:pt x="9318" y="5571"/>
                      <a:pt x="9318" y="5514"/>
                    </a:cubicBezTo>
                    <a:cubicBezTo>
                      <a:pt x="9265" y="5514"/>
                      <a:pt x="9212" y="5343"/>
                      <a:pt x="9212" y="5343"/>
                    </a:cubicBezTo>
                    <a:cubicBezTo>
                      <a:pt x="8947" y="5286"/>
                      <a:pt x="8947" y="5286"/>
                      <a:pt x="8947" y="5286"/>
                    </a:cubicBezTo>
                    <a:cubicBezTo>
                      <a:pt x="8947" y="5286"/>
                      <a:pt x="8894" y="5343"/>
                      <a:pt x="8894" y="5400"/>
                    </a:cubicBezTo>
                    <a:cubicBezTo>
                      <a:pt x="8894" y="5400"/>
                      <a:pt x="8788" y="5514"/>
                      <a:pt x="8788" y="5514"/>
                    </a:cubicBezTo>
                    <a:cubicBezTo>
                      <a:pt x="8735" y="5571"/>
                      <a:pt x="8735" y="5571"/>
                      <a:pt x="8735" y="5571"/>
                    </a:cubicBezTo>
                    <a:cubicBezTo>
                      <a:pt x="8735" y="5684"/>
                      <a:pt x="8735" y="5684"/>
                      <a:pt x="8735" y="5684"/>
                    </a:cubicBezTo>
                    <a:cubicBezTo>
                      <a:pt x="8841" y="5798"/>
                      <a:pt x="8841" y="5798"/>
                      <a:pt x="8841" y="5798"/>
                    </a:cubicBezTo>
                    <a:cubicBezTo>
                      <a:pt x="9053" y="5968"/>
                      <a:pt x="9053" y="5968"/>
                      <a:pt x="9053" y="5968"/>
                    </a:cubicBezTo>
                    <a:cubicBezTo>
                      <a:pt x="9053" y="5968"/>
                      <a:pt x="9318" y="6025"/>
                      <a:pt x="9318" y="6025"/>
                    </a:cubicBezTo>
                    <a:cubicBezTo>
                      <a:pt x="9371" y="6025"/>
                      <a:pt x="9476" y="6196"/>
                      <a:pt x="9476" y="6196"/>
                    </a:cubicBezTo>
                    <a:cubicBezTo>
                      <a:pt x="9476" y="6366"/>
                      <a:pt x="9476" y="6366"/>
                      <a:pt x="9476" y="6366"/>
                    </a:cubicBezTo>
                    <a:cubicBezTo>
                      <a:pt x="9424" y="6537"/>
                      <a:pt x="9424" y="6537"/>
                      <a:pt x="9424" y="6537"/>
                    </a:cubicBezTo>
                    <a:cubicBezTo>
                      <a:pt x="9424" y="6537"/>
                      <a:pt x="9424" y="6651"/>
                      <a:pt x="9318" y="6594"/>
                    </a:cubicBezTo>
                    <a:cubicBezTo>
                      <a:pt x="9212" y="6537"/>
                      <a:pt x="9159" y="6480"/>
                      <a:pt x="9159" y="6480"/>
                    </a:cubicBezTo>
                    <a:cubicBezTo>
                      <a:pt x="9000" y="6423"/>
                      <a:pt x="9000" y="6423"/>
                      <a:pt x="9000" y="6423"/>
                    </a:cubicBezTo>
                    <a:cubicBezTo>
                      <a:pt x="8947" y="6196"/>
                      <a:pt x="8947" y="6196"/>
                      <a:pt x="8947" y="6196"/>
                    </a:cubicBezTo>
                    <a:cubicBezTo>
                      <a:pt x="8947" y="6196"/>
                      <a:pt x="8841" y="6082"/>
                      <a:pt x="8841" y="6082"/>
                    </a:cubicBezTo>
                    <a:cubicBezTo>
                      <a:pt x="8788" y="6082"/>
                      <a:pt x="8524" y="5912"/>
                      <a:pt x="8524" y="5912"/>
                    </a:cubicBezTo>
                    <a:cubicBezTo>
                      <a:pt x="8206" y="5912"/>
                      <a:pt x="8206" y="5912"/>
                      <a:pt x="8206" y="5912"/>
                    </a:cubicBezTo>
                    <a:cubicBezTo>
                      <a:pt x="7994" y="5912"/>
                      <a:pt x="7994" y="5912"/>
                      <a:pt x="7994" y="5912"/>
                    </a:cubicBezTo>
                    <a:cubicBezTo>
                      <a:pt x="7941" y="6082"/>
                      <a:pt x="7941" y="6082"/>
                      <a:pt x="7941" y="6082"/>
                    </a:cubicBezTo>
                    <a:cubicBezTo>
                      <a:pt x="7941" y="6082"/>
                      <a:pt x="7941" y="6196"/>
                      <a:pt x="7994" y="6196"/>
                    </a:cubicBezTo>
                    <a:cubicBezTo>
                      <a:pt x="7994" y="6253"/>
                      <a:pt x="8153" y="6366"/>
                      <a:pt x="8153" y="6366"/>
                    </a:cubicBezTo>
                    <a:cubicBezTo>
                      <a:pt x="8153" y="6366"/>
                      <a:pt x="8259" y="6366"/>
                      <a:pt x="8259" y="6423"/>
                    </a:cubicBezTo>
                    <a:cubicBezTo>
                      <a:pt x="8312" y="6480"/>
                      <a:pt x="8418" y="6594"/>
                      <a:pt x="8418" y="6594"/>
                    </a:cubicBezTo>
                    <a:cubicBezTo>
                      <a:pt x="8418" y="6594"/>
                      <a:pt x="8471" y="6594"/>
                      <a:pt x="8524" y="6594"/>
                    </a:cubicBezTo>
                    <a:cubicBezTo>
                      <a:pt x="8629" y="6594"/>
                      <a:pt x="8735" y="6651"/>
                      <a:pt x="8735" y="6651"/>
                    </a:cubicBezTo>
                    <a:cubicBezTo>
                      <a:pt x="8894" y="6707"/>
                      <a:pt x="8894" y="6707"/>
                      <a:pt x="8894" y="6707"/>
                    </a:cubicBezTo>
                    <a:cubicBezTo>
                      <a:pt x="8947" y="6764"/>
                      <a:pt x="8947" y="6764"/>
                      <a:pt x="8947" y="6764"/>
                    </a:cubicBezTo>
                    <a:cubicBezTo>
                      <a:pt x="8947" y="6764"/>
                      <a:pt x="8788" y="6821"/>
                      <a:pt x="8735" y="6821"/>
                    </a:cubicBezTo>
                    <a:cubicBezTo>
                      <a:pt x="8682" y="6878"/>
                      <a:pt x="8524" y="6878"/>
                      <a:pt x="8524" y="6878"/>
                    </a:cubicBezTo>
                    <a:cubicBezTo>
                      <a:pt x="8524" y="6878"/>
                      <a:pt x="8418" y="6764"/>
                      <a:pt x="8365" y="6764"/>
                    </a:cubicBezTo>
                    <a:cubicBezTo>
                      <a:pt x="8365" y="6764"/>
                      <a:pt x="8206" y="6821"/>
                      <a:pt x="8206" y="6821"/>
                    </a:cubicBezTo>
                    <a:cubicBezTo>
                      <a:pt x="8206" y="6821"/>
                      <a:pt x="8100" y="6935"/>
                      <a:pt x="8047" y="6821"/>
                    </a:cubicBezTo>
                    <a:cubicBezTo>
                      <a:pt x="7994" y="6707"/>
                      <a:pt x="7941" y="6594"/>
                      <a:pt x="7941" y="6594"/>
                    </a:cubicBezTo>
                    <a:cubicBezTo>
                      <a:pt x="7941" y="6480"/>
                      <a:pt x="7941" y="6480"/>
                      <a:pt x="7941" y="6480"/>
                    </a:cubicBezTo>
                    <a:cubicBezTo>
                      <a:pt x="7941" y="6309"/>
                      <a:pt x="7941" y="6309"/>
                      <a:pt x="7941" y="6309"/>
                    </a:cubicBezTo>
                    <a:cubicBezTo>
                      <a:pt x="7888" y="6139"/>
                      <a:pt x="7888" y="6139"/>
                      <a:pt x="7888" y="6139"/>
                    </a:cubicBezTo>
                    <a:cubicBezTo>
                      <a:pt x="7676" y="6025"/>
                      <a:pt x="7676" y="6025"/>
                      <a:pt x="7676" y="6025"/>
                    </a:cubicBezTo>
                    <a:cubicBezTo>
                      <a:pt x="7412" y="6025"/>
                      <a:pt x="7412" y="6025"/>
                      <a:pt x="7412" y="6025"/>
                    </a:cubicBezTo>
                    <a:cubicBezTo>
                      <a:pt x="7147" y="5855"/>
                      <a:pt x="7147" y="5855"/>
                      <a:pt x="7147" y="5855"/>
                    </a:cubicBezTo>
                    <a:cubicBezTo>
                      <a:pt x="6829" y="5741"/>
                      <a:pt x="6829" y="5741"/>
                      <a:pt x="6829" y="5741"/>
                    </a:cubicBezTo>
                    <a:cubicBezTo>
                      <a:pt x="6724" y="5514"/>
                      <a:pt x="6724" y="5514"/>
                      <a:pt x="6724" y="5514"/>
                    </a:cubicBezTo>
                    <a:cubicBezTo>
                      <a:pt x="6935" y="5343"/>
                      <a:pt x="6935" y="5343"/>
                      <a:pt x="6935" y="5343"/>
                    </a:cubicBezTo>
                    <a:cubicBezTo>
                      <a:pt x="6882" y="5173"/>
                      <a:pt x="6882" y="5173"/>
                      <a:pt x="6882" y="5173"/>
                    </a:cubicBezTo>
                    <a:cubicBezTo>
                      <a:pt x="6776" y="5059"/>
                      <a:pt x="6776" y="5059"/>
                      <a:pt x="6776" y="5059"/>
                    </a:cubicBezTo>
                    <a:cubicBezTo>
                      <a:pt x="6512" y="5229"/>
                      <a:pt x="6512" y="5229"/>
                      <a:pt x="6512" y="5229"/>
                    </a:cubicBezTo>
                    <a:cubicBezTo>
                      <a:pt x="6512" y="5400"/>
                      <a:pt x="6512" y="5400"/>
                      <a:pt x="6512" y="5400"/>
                    </a:cubicBezTo>
                    <a:cubicBezTo>
                      <a:pt x="6247" y="5514"/>
                      <a:pt x="6247" y="5514"/>
                      <a:pt x="6247" y="5514"/>
                    </a:cubicBezTo>
                    <a:cubicBezTo>
                      <a:pt x="6141" y="5741"/>
                      <a:pt x="6141" y="5741"/>
                      <a:pt x="6141" y="5741"/>
                    </a:cubicBezTo>
                    <a:cubicBezTo>
                      <a:pt x="6300" y="5912"/>
                      <a:pt x="6300" y="5912"/>
                      <a:pt x="6300" y="5912"/>
                    </a:cubicBezTo>
                    <a:cubicBezTo>
                      <a:pt x="6300" y="6196"/>
                      <a:pt x="6300" y="6196"/>
                      <a:pt x="6300" y="6196"/>
                    </a:cubicBezTo>
                    <a:cubicBezTo>
                      <a:pt x="6300" y="6196"/>
                      <a:pt x="6247" y="6480"/>
                      <a:pt x="6300" y="6537"/>
                    </a:cubicBezTo>
                    <a:cubicBezTo>
                      <a:pt x="6300" y="6537"/>
                      <a:pt x="6247" y="6707"/>
                      <a:pt x="6247" y="6821"/>
                    </a:cubicBezTo>
                    <a:cubicBezTo>
                      <a:pt x="6300" y="6878"/>
                      <a:pt x="6300" y="6935"/>
                      <a:pt x="6406" y="6992"/>
                    </a:cubicBezTo>
                    <a:cubicBezTo>
                      <a:pt x="6459" y="7048"/>
                      <a:pt x="6459" y="7048"/>
                      <a:pt x="6565" y="7105"/>
                    </a:cubicBezTo>
                    <a:cubicBezTo>
                      <a:pt x="6671" y="7162"/>
                      <a:pt x="6724" y="7219"/>
                      <a:pt x="6724" y="7219"/>
                    </a:cubicBezTo>
                    <a:cubicBezTo>
                      <a:pt x="6829" y="7446"/>
                      <a:pt x="6829" y="7446"/>
                      <a:pt x="6829" y="7446"/>
                    </a:cubicBezTo>
                    <a:cubicBezTo>
                      <a:pt x="6829" y="7446"/>
                      <a:pt x="6882" y="7503"/>
                      <a:pt x="6935" y="7503"/>
                    </a:cubicBezTo>
                    <a:cubicBezTo>
                      <a:pt x="6988" y="7560"/>
                      <a:pt x="7147" y="7617"/>
                      <a:pt x="7147" y="7674"/>
                    </a:cubicBezTo>
                    <a:cubicBezTo>
                      <a:pt x="7147" y="7787"/>
                      <a:pt x="7200" y="7901"/>
                      <a:pt x="7200" y="7901"/>
                    </a:cubicBezTo>
                    <a:cubicBezTo>
                      <a:pt x="7200" y="7901"/>
                      <a:pt x="7253" y="8015"/>
                      <a:pt x="7253" y="8015"/>
                    </a:cubicBezTo>
                    <a:cubicBezTo>
                      <a:pt x="7306" y="8072"/>
                      <a:pt x="7359" y="8015"/>
                      <a:pt x="7359" y="8072"/>
                    </a:cubicBezTo>
                    <a:cubicBezTo>
                      <a:pt x="7412" y="8128"/>
                      <a:pt x="7359" y="8185"/>
                      <a:pt x="7465" y="8242"/>
                    </a:cubicBezTo>
                    <a:cubicBezTo>
                      <a:pt x="7518" y="8356"/>
                      <a:pt x="7624" y="8413"/>
                      <a:pt x="7624" y="8413"/>
                    </a:cubicBezTo>
                    <a:cubicBezTo>
                      <a:pt x="7676" y="8413"/>
                      <a:pt x="7782" y="8469"/>
                      <a:pt x="7782" y="8469"/>
                    </a:cubicBezTo>
                    <a:cubicBezTo>
                      <a:pt x="8100" y="8697"/>
                      <a:pt x="8100" y="8697"/>
                      <a:pt x="8100" y="8697"/>
                    </a:cubicBezTo>
                    <a:cubicBezTo>
                      <a:pt x="8312" y="8981"/>
                      <a:pt x="8312" y="8981"/>
                      <a:pt x="8312" y="8981"/>
                    </a:cubicBezTo>
                    <a:cubicBezTo>
                      <a:pt x="8471" y="9152"/>
                      <a:pt x="8471" y="9152"/>
                      <a:pt x="8471" y="9152"/>
                    </a:cubicBezTo>
                    <a:cubicBezTo>
                      <a:pt x="8418" y="9379"/>
                      <a:pt x="8418" y="9379"/>
                      <a:pt x="8418" y="9379"/>
                    </a:cubicBezTo>
                    <a:cubicBezTo>
                      <a:pt x="8365" y="9493"/>
                      <a:pt x="8365" y="9493"/>
                      <a:pt x="8365" y="9493"/>
                    </a:cubicBezTo>
                    <a:cubicBezTo>
                      <a:pt x="8365" y="9493"/>
                      <a:pt x="8259" y="9549"/>
                      <a:pt x="8206" y="9549"/>
                    </a:cubicBezTo>
                    <a:cubicBezTo>
                      <a:pt x="8206" y="9549"/>
                      <a:pt x="8100" y="9606"/>
                      <a:pt x="8100" y="9606"/>
                    </a:cubicBezTo>
                    <a:cubicBezTo>
                      <a:pt x="8100" y="9606"/>
                      <a:pt x="8047" y="9549"/>
                      <a:pt x="8047" y="9549"/>
                    </a:cubicBezTo>
                    <a:cubicBezTo>
                      <a:pt x="8100" y="9493"/>
                      <a:pt x="8259" y="9436"/>
                      <a:pt x="8259" y="9436"/>
                    </a:cubicBezTo>
                    <a:cubicBezTo>
                      <a:pt x="8259" y="9436"/>
                      <a:pt x="8259" y="9265"/>
                      <a:pt x="8206" y="9265"/>
                    </a:cubicBezTo>
                    <a:cubicBezTo>
                      <a:pt x="8153" y="9208"/>
                      <a:pt x="7994" y="9095"/>
                      <a:pt x="7994" y="9095"/>
                    </a:cubicBezTo>
                    <a:cubicBezTo>
                      <a:pt x="7888" y="8981"/>
                      <a:pt x="7888" y="8981"/>
                      <a:pt x="7888" y="8981"/>
                    </a:cubicBezTo>
                    <a:cubicBezTo>
                      <a:pt x="7729" y="8981"/>
                      <a:pt x="7729" y="8981"/>
                      <a:pt x="7729" y="8981"/>
                    </a:cubicBezTo>
                    <a:cubicBezTo>
                      <a:pt x="7729" y="8981"/>
                      <a:pt x="7624" y="8981"/>
                      <a:pt x="7624" y="9038"/>
                    </a:cubicBezTo>
                    <a:cubicBezTo>
                      <a:pt x="7571" y="9095"/>
                      <a:pt x="7412" y="9208"/>
                      <a:pt x="7412" y="9208"/>
                    </a:cubicBezTo>
                    <a:cubicBezTo>
                      <a:pt x="7306" y="9436"/>
                      <a:pt x="7306" y="9436"/>
                      <a:pt x="7306" y="9436"/>
                    </a:cubicBezTo>
                    <a:cubicBezTo>
                      <a:pt x="7571" y="9493"/>
                      <a:pt x="7571" y="9493"/>
                      <a:pt x="7571" y="9493"/>
                    </a:cubicBezTo>
                    <a:cubicBezTo>
                      <a:pt x="7571" y="9493"/>
                      <a:pt x="7676" y="9606"/>
                      <a:pt x="7676" y="9606"/>
                    </a:cubicBezTo>
                    <a:cubicBezTo>
                      <a:pt x="7676" y="9663"/>
                      <a:pt x="7782" y="9777"/>
                      <a:pt x="7782" y="9777"/>
                    </a:cubicBezTo>
                    <a:cubicBezTo>
                      <a:pt x="7888" y="9834"/>
                      <a:pt x="7888" y="9834"/>
                      <a:pt x="7888" y="9834"/>
                    </a:cubicBezTo>
                    <a:cubicBezTo>
                      <a:pt x="7888" y="9947"/>
                      <a:pt x="7888" y="9947"/>
                      <a:pt x="7888" y="9947"/>
                    </a:cubicBezTo>
                    <a:cubicBezTo>
                      <a:pt x="7835" y="10118"/>
                      <a:pt x="7835" y="10118"/>
                      <a:pt x="7835" y="10118"/>
                    </a:cubicBezTo>
                    <a:cubicBezTo>
                      <a:pt x="7676" y="10345"/>
                      <a:pt x="7676" y="10345"/>
                      <a:pt x="7676" y="10345"/>
                    </a:cubicBezTo>
                    <a:cubicBezTo>
                      <a:pt x="7676" y="10345"/>
                      <a:pt x="7571" y="10402"/>
                      <a:pt x="7571" y="10402"/>
                    </a:cubicBezTo>
                    <a:cubicBezTo>
                      <a:pt x="7518" y="10402"/>
                      <a:pt x="7412" y="10516"/>
                      <a:pt x="7412" y="10516"/>
                    </a:cubicBezTo>
                    <a:cubicBezTo>
                      <a:pt x="7412" y="10516"/>
                      <a:pt x="7359" y="10516"/>
                      <a:pt x="7359" y="10516"/>
                    </a:cubicBezTo>
                    <a:cubicBezTo>
                      <a:pt x="7306" y="10516"/>
                      <a:pt x="7200" y="10459"/>
                      <a:pt x="7147" y="10459"/>
                    </a:cubicBezTo>
                    <a:cubicBezTo>
                      <a:pt x="7147" y="10459"/>
                      <a:pt x="7041" y="10516"/>
                      <a:pt x="7041" y="10516"/>
                    </a:cubicBezTo>
                    <a:cubicBezTo>
                      <a:pt x="7041" y="10516"/>
                      <a:pt x="6882" y="10629"/>
                      <a:pt x="7094" y="10686"/>
                    </a:cubicBezTo>
                    <a:cubicBezTo>
                      <a:pt x="7306" y="10686"/>
                      <a:pt x="7359" y="10686"/>
                      <a:pt x="7412" y="10686"/>
                    </a:cubicBezTo>
                    <a:cubicBezTo>
                      <a:pt x="7412" y="10686"/>
                      <a:pt x="7624" y="10686"/>
                      <a:pt x="7624" y="10686"/>
                    </a:cubicBezTo>
                    <a:cubicBezTo>
                      <a:pt x="7624" y="10686"/>
                      <a:pt x="7676" y="10686"/>
                      <a:pt x="7729" y="10743"/>
                    </a:cubicBezTo>
                    <a:cubicBezTo>
                      <a:pt x="7835" y="10743"/>
                      <a:pt x="7888" y="10743"/>
                      <a:pt x="7941" y="10800"/>
                    </a:cubicBezTo>
                    <a:cubicBezTo>
                      <a:pt x="7994" y="10800"/>
                      <a:pt x="8047" y="10857"/>
                      <a:pt x="8047" y="10857"/>
                    </a:cubicBezTo>
                    <a:cubicBezTo>
                      <a:pt x="8047" y="10914"/>
                      <a:pt x="8047" y="10914"/>
                      <a:pt x="8100" y="10914"/>
                    </a:cubicBezTo>
                    <a:cubicBezTo>
                      <a:pt x="8153" y="10914"/>
                      <a:pt x="8206" y="10971"/>
                      <a:pt x="8206" y="10971"/>
                    </a:cubicBezTo>
                    <a:cubicBezTo>
                      <a:pt x="8259" y="10971"/>
                      <a:pt x="8259" y="10971"/>
                      <a:pt x="8259" y="10971"/>
                    </a:cubicBezTo>
                    <a:cubicBezTo>
                      <a:pt x="8259" y="10971"/>
                      <a:pt x="8312" y="10971"/>
                      <a:pt x="8365" y="10971"/>
                    </a:cubicBezTo>
                    <a:cubicBezTo>
                      <a:pt x="8418" y="10971"/>
                      <a:pt x="8418" y="10914"/>
                      <a:pt x="8471" y="10914"/>
                    </a:cubicBezTo>
                    <a:cubicBezTo>
                      <a:pt x="8524" y="10914"/>
                      <a:pt x="8682" y="10914"/>
                      <a:pt x="8682" y="10914"/>
                    </a:cubicBezTo>
                    <a:cubicBezTo>
                      <a:pt x="8788" y="11141"/>
                      <a:pt x="8788" y="11141"/>
                      <a:pt x="8788" y="11141"/>
                    </a:cubicBezTo>
                    <a:cubicBezTo>
                      <a:pt x="8788" y="11141"/>
                      <a:pt x="8788" y="11198"/>
                      <a:pt x="8841" y="11198"/>
                    </a:cubicBezTo>
                    <a:cubicBezTo>
                      <a:pt x="8841" y="11255"/>
                      <a:pt x="8947" y="11312"/>
                      <a:pt x="9000" y="11312"/>
                    </a:cubicBezTo>
                    <a:cubicBezTo>
                      <a:pt x="9053" y="11312"/>
                      <a:pt x="9476" y="11198"/>
                      <a:pt x="9476" y="11198"/>
                    </a:cubicBezTo>
                    <a:cubicBezTo>
                      <a:pt x="9265" y="11027"/>
                      <a:pt x="9265" y="11027"/>
                      <a:pt x="9265" y="11027"/>
                    </a:cubicBezTo>
                    <a:cubicBezTo>
                      <a:pt x="9265" y="11027"/>
                      <a:pt x="9159" y="10914"/>
                      <a:pt x="9106" y="10857"/>
                    </a:cubicBezTo>
                    <a:cubicBezTo>
                      <a:pt x="9106" y="10800"/>
                      <a:pt x="8841" y="10629"/>
                      <a:pt x="8841" y="10629"/>
                    </a:cubicBezTo>
                    <a:cubicBezTo>
                      <a:pt x="8576" y="10573"/>
                      <a:pt x="8576" y="10573"/>
                      <a:pt x="8576" y="10573"/>
                    </a:cubicBezTo>
                    <a:cubicBezTo>
                      <a:pt x="8259" y="10402"/>
                      <a:pt x="8259" y="10402"/>
                      <a:pt x="8259" y="10402"/>
                    </a:cubicBezTo>
                    <a:cubicBezTo>
                      <a:pt x="7941" y="10288"/>
                      <a:pt x="7941" y="10288"/>
                      <a:pt x="7941" y="10288"/>
                    </a:cubicBezTo>
                    <a:cubicBezTo>
                      <a:pt x="7941" y="10288"/>
                      <a:pt x="8047" y="10061"/>
                      <a:pt x="8100" y="10004"/>
                    </a:cubicBezTo>
                    <a:cubicBezTo>
                      <a:pt x="8100" y="9947"/>
                      <a:pt x="8100" y="9777"/>
                      <a:pt x="8153" y="9777"/>
                    </a:cubicBezTo>
                    <a:cubicBezTo>
                      <a:pt x="8206" y="9834"/>
                      <a:pt x="8312" y="9834"/>
                      <a:pt x="8365" y="9834"/>
                    </a:cubicBezTo>
                    <a:cubicBezTo>
                      <a:pt x="8418" y="9834"/>
                      <a:pt x="8524" y="9777"/>
                      <a:pt x="8576" y="9777"/>
                    </a:cubicBezTo>
                    <a:cubicBezTo>
                      <a:pt x="8629" y="9777"/>
                      <a:pt x="8735" y="9834"/>
                      <a:pt x="8735" y="9834"/>
                    </a:cubicBezTo>
                    <a:cubicBezTo>
                      <a:pt x="8735" y="9834"/>
                      <a:pt x="8788" y="9947"/>
                      <a:pt x="8788" y="10004"/>
                    </a:cubicBezTo>
                    <a:cubicBezTo>
                      <a:pt x="8841" y="10004"/>
                      <a:pt x="8841" y="10118"/>
                      <a:pt x="8894" y="10175"/>
                    </a:cubicBezTo>
                    <a:cubicBezTo>
                      <a:pt x="8947" y="10175"/>
                      <a:pt x="9212" y="10288"/>
                      <a:pt x="9212" y="10288"/>
                    </a:cubicBezTo>
                    <a:cubicBezTo>
                      <a:pt x="9212" y="10288"/>
                      <a:pt x="9529" y="10402"/>
                      <a:pt x="9529" y="10402"/>
                    </a:cubicBezTo>
                    <a:cubicBezTo>
                      <a:pt x="9582" y="10402"/>
                      <a:pt x="9688" y="10402"/>
                      <a:pt x="9688" y="10402"/>
                    </a:cubicBezTo>
                    <a:cubicBezTo>
                      <a:pt x="9847" y="10573"/>
                      <a:pt x="9847" y="10573"/>
                      <a:pt x="9847" y="10573"/>
                    </a:cubicBezTo>
                    <a:cubicBezTo>
                      <a:pt x="10165" y="10516"/>
                      <a:pt x="10165" y="10516"/>
                      <a:pt x="10165" y="10516"/>
                    </a:cubicBezTo>
                    <a:cubicBezTo>
                      <a:pt x="10482" y="10459"/>
                      <a:pt x="10482" y="10459"/>
                      <a:pt x="10482" y="10459"/>
                    </a:cubicBezTo>
                    <a:cubicBezTo>
                      <a:pt x="10535" y="10573"/>
                      <a:pt x="10535" y="10573"/>
                      <a:pt x="10535" y="10573"/>
                    </a:cubicBezTo>
                    <a:cubicBezTo>
                      <a:pt x="10535" y="10573"/>
                      <a:pt x="10694" y="10686"/>
                      <a:pt x="10694" y="10686"/>
                    </a:cubicBezTo>
                    <a:cubicBezTo>
                      <a:pt x="10694" y="10743"/>
                      <a:pt x="10800" y="10971"/>
                      <a:pt x="10800" y="10971"/>
                    </a:cubicBezTo>
                    <a:cubicBezTo>
                      <a:pt x="10800" y="10971"/>
                      <a:pt x="10800" y="11141"/>
                      <a:pt x="10800" y="11141"/>
                    </a:cubicBezTo>
                    <a:cubicBezTo>
                      <a:pt x="10800" y="11198"/>
                      <a:pt x="10906" y="11425"/>
                      <a:pt x="10906" y="11425"/>
                    </a:cubicBezTo>
                    <a:cubicBezTo>
                      <a:pt x="10959" y="11482"/>
                      <a:pt x="11171" y="11709"/>
                      <a:pt x="11171" y="11766"/>
                    </a:cubicBezTo>
                    <a:cubicBezTo>
                      <a:pt x="11171" y="11766"/>
                      <a:pt x="11276" y="11937"/>
                      <a:pt x="11329" y="11937"/>
                    </a:cubicBezTo>
                    <a:cubicBezTo>
                      <a:pt x="11329" y="11937"/>
                      <a:pt x="11382" y="11880"/>
                      <a:pt x="11382" y="11880"/>
                    </a:cubicBezTo>
                    <a:cubicBezTo>
                      <a:pt x="11435" y="11880"/>
                      <a:pt x="11594" y="11766"/>
                      <a:pt x="11594" y="11766"/>
                    </a:cubicBezTo>
                    <a:cubicBezTo>
                      <a:pt x="11594" y="11766"/>
                      <a:pt x="11753" y="11766"/>
                      <a:pt x="11753" y="11823"/>
                    </a:cubicBezTo>
                    <a:cubicBezTo>
                      <a:pt x="11753" y="11880"/>
                      <a:pt x="11965" y="12051"/>
                      <a:pt x="11965" y="12051"/>
                    </a:cubicBezTo>
                    <a:cubicBezTo>
                      <a:pt x="11965" y="12051"/>
                      <a:pt x="12018" y="12278"/>
                      <a:pt x="12018" y="12278"/>
                    </a:cubicBezTo>
                    <a:cubicBezTo>
                      <a:pt x="11965" y="12335"/>
                      <a:pt x="11806" y="12392"/>
                      <a:pt x="11806" y="12448"/>
                    </a:cubicBezTo>
                    <a:cubicBezTo>
                      <a:pt x="11753" y="12448"/>
                      <a:pt x="11594" y="12448"/>
                      <a:pt x="11594" y="12448"/>
                    </a:cubicBezTo>
                    <a:cubicBezTo>
                      <a:pt x="11541" y="12505"/>
                      <a:pt x="11329" y="12562"/>
                      <a:pt x="11329" y="12562"/>
                    </a:cubicBezTo>
                    <a:cubicBezTo>
                      <a:pt x="11329" y="12335"/>
                      <a:pt x="11329" y="12335"/>
                      <a:pt x="11329" y="12335"/>
                    </a:cubicBezTo>
                    <a:cubicBezTo>
                      <a:pt x="11329" y="12335"/>
                      <a:pt x="11329" y="12278"/>
                      <a:pt x="11276" y="12278"/>
                    </a:cubicBezTo>
                    <a:cubicBezTo>
                      <a:pt x="11276" y="12278"/>
                      <a:pt x="10959" y="12164"/>
                      <a:pt x="10959" y="12164"/>
                    </a:cubicBezTo>
                    <a:cubicBezTo>
                      <a:pt x="10906" y="11880"/>
                      <a:pt x="10906" y="11880"/>
                      <a:pt x="10906" y="11880"/>
                    </a:cubicBezTo>
                    <a:cubicBezTo>
                      <a:pt x="10747" y="11709"/>
                      <a:pt x="10747" y="11709"/>
                      <a:pt x="10747" y="11709"/>
                    </a:cubicBezTo>
                    <a:cubicBezTo>
                      <a:pt x="10588" y="11596"/>
                      <a:pt x="10588" y="11596"/>
                      <a:pt x="10588" y="11596"/>
                    </a:cubicBezTo>
                    <a:cubicBezTo>
                      <a:pt x="10482" y="11425"/>
                      <a:pt x="10482" y="11425"/>
                      <a:pt x="10482" y="11425"/>
                    </a:cubicBezTo>
                    <a:cubicBezTo>
                      <a:pt x="10271" y="11425"/>
                      <a:pt x="10271" y="11425"/>
                      <a:pt x="10271" y="11425"/>
                    </a:cubicBezTo>
                    <a:cubicBezTo>
                      <a:pt x="10271" y="11425"/>
                      <a:pt x="10165" y="11482"/>
                      <a:pt x="10165" y="11482"/>
                    </a:cubicBezTo>
                    <a:cubicBezTo>
                      <a:pt x="10112" y="11539"/>
                      <a:pt x="9900" y="11482"/>
                      <a:pt x="9900" y="11482"/>
                    </a:cubicBezTo>
                    <a:cubicBezTo>
                      <a:pt x="9741" y="11539"/>
                      <a:pt x="9741" y="11539"/>
                      <a:pt x="9741" y="11539"/>
                    </a:cubicBezTo>
                    <a:cubicBezTo>
                      <a:pt x="9741" y="11653"/>
                      <a:pt x="9741" y="11653"/>
                      <a:pt x="9741" y="11653"/>
                    </a:cubicBezTo>
                    <a:cubicBezTo>
                      <a:pt x="10006" y="11653"/>
                      <a:pt x="10006" y="11653"/>
                      <a:pt x="10006" y="11653"/>
                    </a:cubicBezTo>
                    <a:cubicBezTo>
                      <a:pt x="10218" y="11709"/>
                      <a:pt x="10218" y="11709"/>
                      <a:pt x="10218" y="11709"/>
                    </a:cubicBezTo>
                    <a:cubicBezTo>
                      <a:pt x="10535" y="11766"/>
                      <a:pt x="10535" y="11766"/>
                      <a:pt x="10535" y="11766"/>
                    </a:cubicBezTo>
                    <a:cubicBezTo>
                      <a:pt x="10535" y="11994"/>
                      <a:pt x="10535" y="11994"/>
                      <a:pt x="10535" y="11994"/>
                    </a:cubicBezTo>
                    <a:cubicBezTo>
                      <a:pt x="10535" y="11994"/>
                      <a:pt x="10588" y="12107"/>
                      <a:pt x="10588" y="12164"/>
                    </a:cubicBezTo>
                    <a:cubicBezTo>
                      <a:pt x="10588" y="12221"/>
                      <a:pt x="10694" y="12448"/>
                      <a:pt x="10694" y="12448"/>
                    </a:cubicBezTo>
                    <a:cubicBezTo>
                      <a:pt x="10800" y="12789"/>
                      <a:pt x="10800" y="12789"/>
                      <a:pt x="10800" y="12789"/>
                    </a:cubicBezTo>
                    <a:cubicBezTo>
                      <a:pt x="10906" y="13017"/>
                      <a:pt x="10906" y="13017"/>
                      <a:pt x="10906" y="13017"/>
                    </a:cubicBezTo>
                    <a:cubicBezTo>
                      <a:pt x="11012" y="13074"/>
                      <a:pt x="11012" y="13074"/>
                      <a:pt x="11012" y="13074"/>
                    </a:cubicBezTo>
                    <a:cubicBezTo>
                      <a:pt x="11012" y="13301"/>
                      <a:pt x="11012" y="13301"/>
                      <a:pt x="11012" y="13301"/>
                    </a:cubicBezTo>
                    <a:cubicBezTo>
                      <a:pt x="11118" y="13358"/>
                      <a:pt x="11118" y="13358"/>
                      <a:pt x="11118" y="13358"/>
                    </a:cubicBezTo>
                    <a:cubicBezTo>
                      <a:pt x="11118" y="13358"/>
                      <a:pt x="11065" y="13415"/>
                      <a:pt x="11065" y="13472"/>
                    </a:cubicBezTo>
                    <a:cubicBezTo>
                      <a:pt x="11065" y="13472"/>
                      <a:pt x="10959" y="13642"/>
                      <a:pt x="10959" y="13642"/>
                    </a:cubicBezTo>
                    <a:cubicBezTo>
                      <a:pt x="10959" y="13642"/>
                      <a:pt x="10853" y="13642"/>
                      <a:pt x="10800" y="13642"/>
                    </a:cubicBezTo>
                    <a:cubicBezTo>
                      <a:pt x="10800" y="13585"/>
                      <a:pt x="10747" y="13472"/>
                      <a:pt x="10694" y="13472"/>
                    </a:cubicBezTo>
                    <a:cubicBezTo>
                      <a:pt x="10588" y="13415"/>
                      <a:pt x="10588" y="13301"/>
                      <a:pt x="10535" y="13301"/>
                    </a:cubicBezTo>
                    <a:cubicBezTo>
                      <a:pt x="10482" y="13301"/>
                      <a:pt x="10324" y="13301"/>
                      <a:pt x="10324" y="13301"/>
                    </a:cubicBezTo>
                    <a:cubicBezTo>
                      <a:pt x="10324" y="13301"/>
                      <a:pt x="10218" y="13131"/>
                      <a:pt x="10165" y="13074"/>
                    </a:cubicBezTo>
                    <a:cubicBezTo>
                      <a:pt x="10165" y="13074"/>
                      <a:pt x="10112" y="13017"/>
                      <a:pt x="10059" y="12960"/>
                    </a:cubicBezTo>
                    <a:cubicBezTo>
                      <a:pt x="10006" y="12903"/>
                      <a:pt x="9900" y="12733"/>
                      <a:pt x="9900" y="12789"/>
                    </a:cubicBezTo>
                    <a:cubicBezTo>
                      <a:pt x="9900" y="12903"/>
                      <a:pt x="9953" y="13017"/>
                      <a:pt x="9900" y="13017"/>
                    </a:cubicBezTo>
                    <a:cubicBezTo>
                      <a:pt x="9794" y="13017"/>
                      <a:pt x="9741" y="13017"/>
                      <a:pt x="9741" y="13017"/>
                    </a:cubicBezTo>
                    <a:cubicBezTo>
                      <a:pt x="9741" y="13017"/>
                      <a:pt x="9635" y="13131"/>
                      <a:pt x="9582" y="13187"/>
                    </a:cubicBezTo>
                    <a:cubicBezTo>
                      <a:pt x="9582" y="13187"/>
                      <a:pt x="9635" y="13187"/>
                      <a:pt x="9529" y="13244"/>
                    </a:cubicBezTo>
                    <a:cubicBezTo>
                      <a:pt x="9476" y="13244"/>
                      <a:pt x="9371" y="13244"/>
                      <a:pt x="9371" y="13244"/>
                    </a:cubicBezTo>
                    <a:cubicBezTo>
                      <a:pt x="9371" y="13187"/>
                      <a:pt x="9371" y="13187"/>
                      <a:pt x="9371" y="13131"/>
                    </a:cubicBezTo>
                    <a:cubicBezTo>
                      <a:pt x="9424" y="13074"/>
                      <a:pt x="9741" y="12903"/>
                      <a:pt x="9741" y="12903"/>
                    </a:cubicBezTo>
                    <a:cubicBezTo>
                      <a:pt x="9741" y="12846"/>
                      <a:pt x="9635" y="12676"/>
                      <a:pt x="9635" y="12676"/>
                    </a:cubicBezTo>
                    <a:cubicBezTo>
                      <a:pt x="9582" y="12733"/>
                      <a:pt x="9582" y="12733"/>
                      <a:pt x="9582" y="12733"/>
                    </a:cubicBezTo>
                    <a:cubicBezTo>
                      <a:pt x="9424" y="12846"/>
                      <a:pt x="9424" y="12846"/>
                      <a:pt x="9424" y="12846"/>
                    </a:cubicBezTo>
                    <a:cubicBezTo>
                      <a:pt x="9212" y="13017"/>
                      <a:pt x="9212" y="13017"/>
                      <a:pt x="9212" y="13017"/>
                    </a:cubicBezTo>
                    <a:cubicBezTo>
                      <a:pt x="9053" y="13074"/>
                      <a:pt x="9053" y="13074"/>
                      <a:pt x="9053" y="13074"/>
                    </a:cubicBezTo>
                    <a:cubicBezTo>
                      <a:pt x="8894" y="13187"/>
                      <a:pt x="8894" y="13187"/>
                      <a:pt x="8894" y="13187"/>
                    </a:cubicBezTo>
                    <a:cubicBezTo>
                      <a:pt x="8682" y="13244"/>
                      <a:pt x="8682" y="13244"/>
                      <a:pt x="8682" y="13244"/>
                    </a:cubicBezTo>
                    <a:cubicBezTo>
                      <a:pt x="8471" y="13244"/>
                      <a:pt x="8471" y="13244"/>
                      <a:pt x="8471" y="13244"/>
                    </a:cubicBezTo>
                    <a:cubicBezTo>
                      <a:pt x="8365" y="13187"/>
                      <a:pt x="8365" y="13187"/>
                      <a:pt x="8365" y="13187"/>
                    </a:cubicBezTo>
                    <a:cubicBezTo>
                      <a:pt x="8259" y="13017"/>
                      <a:pt x="8259" y="13017"/>
                      <a:pt x="8259" y="13017"/>
                    </a:cubicBezTo>
                    <a:cubicBezTo>
                      <a:pt x="8206" y="13017"/>
                      <a:pt x="8206" y="13017"/>
                      <a:pt x="8206" y="13017"/>
                    </a:cubicBezTo>
                    <a:cubicBezTo>
                      <a:pt x="8206" y="13017"/>
                      <a:pt x="8153" y="12903"/>
                      <a:pt x="8206" y="12846"/>
                    </a:cubicBezTo>
                    <a:cubicBezTo>
                      <a:pt x="8206" y="12846"/>
                      <a:pt x="8259" y="12789"/>
                      <a:pt x="8365" y="12789"/>
                    </a:cubicBezTo>
                    <a:cubicBezTo>
                      <a:pt x="8471" y="12789"/>
                      <a:pt x="8524" y="12789"/>
                      <a:pt x="8576" y="12789"/>
                    </a:cubicBezTo>
                    <a:cubicBezTo>
                      <a:pt x="8629" y="12789"/>
                      <a:pt x="8682" y="12733"/>
                      <a:pt x="8682" y="12733"/>
                    </a:cubicBezTo>
                    <a:cubicBezTo>
                      <a:pt x="8682" y="12733"/>
                      <a:pt x="8735" y="12733"/>
                      <a:pt x="8735" y="12676"/>
                    </a:cubicBezTo>
                    <a:cubicBezTo>
                      <a:pt x="8735" y="12619"/>
                      <a:pt x="8576" y="12392"/>
                      <a:pt x="8576" y="12392"/>
                    </a:cubicBezTo>
                    <a:cubicBezTo>
                      <a:pt x="8576" y="12392"/>
                      <a:pt x="8365" y="12392"/>
                      <a:pt x="8312" y="12448"/>
                    </a:cubicBezTo>
                    <a:cubicBezTo>
                      <a:pt x="8206" y="12448"/>
                      <a:pt x="8206" y="12562"/>
                      <a:pt x="8100" y="12505"/>
                    </a:cubicBezTo>
                    <a:cubicBezTo>
                      <a:pt x="7994" y="12448"/>
                      <a:pt x="7729" y="12335"/>
                      <a:pt x="7729" y="12335"/>
                    </a:cubicBezTo>
                    <a:cubicBezTo>
                      <a:pt x="7518" y="12107"/>
                      <a:pt x="7518" y="12107"/>
                      <a:pt x="7518" y="12107"/>
                    </a:cubicBezTo>
                    <a:cubicBezTo>
                      <a:pt x="7412" y="12221"/>
                      <a:pt x="7412" y="12221"/>
                      <a:pt x="7412" y="12221"/>
                    </a:cubicBezTo>
                    <a:cubicBezTo>
                      <a:pt x="7253" y="12335"/>
                      <a:pt x="7253" y="12335"/>
                      <a:pt x="7253" y="12335"/>
                    </a:cubicBezTo>
                    <a:cubicBezTo>
                      <a:pt x="7253" y="12335"/>
                      <a:pt x="7253" y="12448"/>
                      <a:pt x="7147" y="12335"/>
                    </a:cubicBezTo>
                    <a:cubicBezTo>
                      <a:pt x="7041" y="12164"/>
                      <a:pt x="7041" y="12051"/>
                      <a:pt x="7041" y="12051"/>
                    </a:cubicBezTo>
                    <a:cubicBezTo>
                      <a:pt x="6882" y="12051"/>
                      <a:pt x="6882" y="12051"/>
                      <a:pt x="6882" y="12051"/>
                    </a:cubicBezTo>
                    <a:cubicBezTo>
                      <a:pt x="6829" y="12221"/>
                      <a:pt x="6829" y="12221"/>
                      <a:pt x="6829" y="12221"/>
                    </a:cubicBezTo>
                    <a:cubicBezTo>
                      <a:pt x="6829" y="12221"/>
                      <a:pt x="6724" y="12392"/>
                      <a:pt x="6724" y="12392"/>
                    </a:cubicBezTo>
                    <a:cubicBezTo>
                      <a:pt x="6671" y="12392"/>
                      <a:pt x="6512" y="12392"/>
                      <a:pt x="6459" y="12448"/>
                    </a:cubicBezTo>
                    <a:cubicBezTo>
                      <a:pt x="6459" y="12448"/>
                      <a:pt x="6194" y="12448"/>
                      <a:pt x="6194" y="12448"/>
                    </a:cubicBezTo>
                    <a:cubicBezTo>
                      <a:pt x="5824" y="12335"/>
                      <a:pt x="5824" y="12335"/>
                      <a:pt x="5824" y="12335"/>
                    </a:cubicBezTo>
                    <a:cubicBezTo>
                      <a:pt x="5824" y="12335"/>
                      <a:pt x="5718" y="12392"/>
                      <a:pt x="5718" y="12392"/>
                    </a:cubicBezTo>
                    <a:cubicBezTo>
                      <a:pt x="5665" y="12448"/>
                      <a:pt x="5135" y="12562"/>
                      <a:pt x="5135" y="12562"/>
                    </a:cubicBezTo>
                    <a:cubicBezTo>
                      <a:pt x="4871" y="12733"/>
                      <a:pt x="4871" y="12733"/>
                      <a:pt x="4871" y="12733"/>
                    </a:cubicBezTo>
                    <a:cubicBezTo>
                      <a:pt x="4712" y="12733"/>
                      <a:pt x="4712" y="12733"/>
                      <a:pt x="4712" y="12733"/>
                    </a:cubicBezTo>
                    <a:cubicBezTo>
                      <a:pt x="4553" y="12505"/>
                      <a:pt x="4553" y="12505"/>
                      <a:pt x="4553" y="12505"/>
                    </a:cubicBezTo>
                    <a:cubicBezTo>
                      <a:pt x="4447" y="12335"/>
                      <a:pt x="4447" y="12335"/>
                      <a:pt x="4447" y="12335"/>
                    </a:cubicBezTo>
                    <a:cubicBezTo>
                      <a:pt x="4447" y="12562"/>
                      <a:pt x="4447" y="12562"/>
                      <a:pt x="4447" y="12562"/>
                    </a:cubicBezTo>
                    <a:cubicBezTo>
                      <a:pt x="4394" y="12676"/>
                      <a:pt x="4394" y="12676"/>
                      <a:pt x="4394" y="12676"/>
                    </a:cubicBezTo>
                    <a:cubicBezTo>
                      <a:pt x="4394" y="12676"/>
                      <a:pt x="4182" y="12903"/>
                      <a:pt x="4129" y="12960"/>
                    </a:cubicBezTo>
                    <a:cubicBezTo>
                      <a:pt x="4129" y="12960"/>
                      <a:pt x="3865" y="12676"/>
                      <a:pt x="3865" y="12676"/>
                    </a:cubicBezTo>
                    <a:cubicBezTo>
                      <a:pt x="3812" y="12278"/>
                      <a:pt x="3812" y="12278"/>
                      <a:pt x="3812" y="12278"/>
                    </a:cubicBezTo>
                    <a:cubicBezTo>
                      <a:pt x="3547" y="11994"/>
                      <a:pt x="3547" y="11994"/>
                      <a:pt x="3547" y="11994"/>
                    </a:cubicBezTo>
                    <a:cubicBezTo>
                      <a:pt x="3388" y="12051"/>
                      <a:pt x="3388" y="12051"/>
                      <a:pt x="3388" y="12051"/>
                    </a:cubicBezTo>
                    <a:cubicBezTo>
                      <a:pt x="3335" y="11766"/>
                      <a:pt x="3335" y="11766"/>
                      <a:pt x="3335" y="11766"/>
                    </a:cubicBezTo>
                    <a:cubicBezTo>
                      <a:pt x="3229" y="11596"/>
                      <a:pt x="3229" y="11596"/>
                      <a:pt x="3229" y="11596"/>
                    </a:cubicBezTo>
                    <a:cubicBezTo>
                      <a:pt x="3018" y="11596"/>
                      <a:pt x="3018" y="11596"/>
                      <a:pt x="3018" y="11596"/>
                    </a:cubicBezTo>
                    <a:cubicBezTo>
                      <a:pt x="2965" y="11709"/>
                      <a:pt x="2965" y="11709"/>
                      <a:pt x="2965" y="11709"/>
                    </a:cubicBezTo>
                    <a:cubicBezTo>
                      <a:pt x="2912" y="11880"/>
                      <a:pt x="2912" y="11880"/>
                      <a:pt x="2912" y="11880"/>
                    </a:cubicBezTo>
                    <a:cubicBezTo>
                      <a:pt x="2912" y="11880"/>
                      <a:pt x="2965" y="12051"/>
                      <a:pt x="2965" y="12051"/>
                    </a:cubicBezTo>
                    <a:cubicBezTo>
                      <a:pt x="2965" y="12107"/>
                      <a:pt x="2912" y="12164"/>
                      <a:pt x="2859" y="12164"/>
                    </a:cubicBezTo>
                    <a:cubicBezTo>
                      <a:pt x="2859" y="12164"/>
                      <a:pt x="2594" y="12278"/>
                      <a:pt x="2594" y="12278"/>
                    </a:cubicBezTo>
                    <a:cubicBezTo>
                      <a:pt x="2594" y="12278"/>
                      <a:pt x="2541" y="12107"/>
                      <a:pt x="2541" y="12051"/>
                    </a:cubicBezTo>
                    <a:cubicBezTo>
                      <a:pt x="2541" y="11937"/>
                      <a:pt x="2541" y="11766"/>
                      <a:pt x="2541" y="11766"/>
                    </a:cubicBezTo>
                    <a:cubicBezTo>
                      <a:pt x="2541" y="11766"/>
                      <a:pt x="2753" y="11653"/>
                      <a:pt x="2753" y="11653"/>
                    </a:cubicBezTo>
                    <a:cubicBezTo>
                      <a:pt x="2753" y="11596"/>
                      <a:pt x="2912" y="11312"/>
                      <a:pt x="2912" y="11312"/>
                    </a:cubicBezTo>
                    <a:cubicBezTo>
                      <a:pt x="2912" y="11141"/>
                      <a:pt x="2912" y="11141"/>
                      <a:pt x="2912" y="11141"/>
                    </a:cubicBezTo>
                    <a:cubicBezTo>
                      <a:pt x="2912" y="11141"/>
                      <a:pt x="3124" y="11084"/>
                      <a:pt x="3176" y="11084"/>
                    </a:cubicBezTo>
                    <a:cubicBezTo>
                      <a:pt x="3229" y="11084"/>
                      <a:pt x="3335" y="11084"/>
                      <a:pt x="3388" y="11141"/>
                    </a:cubicBezTo>
                    <a:cubicBezTo>
                      <a:pt x="3494" y="11198"/>
                      <a:pt x="3441" y="11198"/>
                      <a:pt x="3547" y="11198"/>
                    </a:cubicBezTo>
                    <a:cubicBezTo>
                      <a:pt x="3653" y="11141"/>
                      <a:pt x="3759" y="11084"/>
                      <a:pt x="3759" y="11027"/>
                    </a:cubicBezTo>
                    <a:cubicBezTo>
                      <a:pt x="3759" y="10971"/>
                      <a:pt x="3812" y="10743"/>
                      <a:pt x="3653" y="10743"/>
                    </a:cubicBezTo>
                    <a:cubicBezTo>
                      <a:pt x="3547" y="10743"/>
                      <a:pt x="3388" y="10857"/>
                      <a:pt x="3335" y="10857"/>
                    </a:cubicBezTo>
                    <a:cubicBezTo>
                      <a:pt x="3282" y="10914"/>
                      <a:pt x="3229" y="10857"/>
                      <a:pt x="3124" y="10800"/>
                    </a:cubicBezTo>
                    <a:cubicBezTo>
                      <a:pt x="3071" y="10800"/>
                      <a:pt x="2965" y="10743"/>
                      <a:pt x="2965" y="10743"/>
                    </a:cubicBezTo>
                    <a:cubicBezTo>
                      <a:pt x="2806" y="10914"/>
                      <a:pt x="2806" y="10914"/>
                      <a:pt x="2806" y="10914"/>
                    </a:cubicBezTo>
                    <a:cubicBezTo>
                      <a:pt x="2806" y="10914"/>
                      <a:pt x="2912" y="11141"/>
                      <a:pt x="2700" y="10971"/>
                    </a:cubicBezTo>
                    <a:cubicBezTo>
                      <a:pt x="2488" y="10857"/>
                      <a:pt x="2488" y="10800"/>
                      <a:pt x="2488" y="10800"/>
                    </a:cubicBezTo>
                    <a:cubicBezTo>
                      <a:pt x="2276" y="10573"/>
                      <a:pt x="2276" y="10573"/>
                      <a:pt x="2276" y="10573"/>
                    </a:cubicBezTo>
                    <a:cubicBezTo>
                      <a:pt x="2171" y="10175"/>
                      <a:pt x="2171" y="10175"/>
                      <a:pt x="2171" y="10175"/>
                    </a:cubicBezTo>
                    <a:cubicBezTo>
                      <a:pt x="2012" y="9947"/>
                      <a:pt x="2012" y="9947"/>
                      <a:pt x="2012" y="9947"/>
                    </a:cubicBezTo>
                    <a:cubicBezTo>
                      <a:pt x="2012" y="9947"/>
                      <a:pt x="1959" y="10061"/>
                      <a:pt x="1906" y="10175"/>
                    </a:cubicBezTo>
                    <a:cubicBezTo>
                      <a:pt x="1853" y="10232"/>
                      <a:pt x="1747" y="10232"/>
                      <a:pt x="1694" y="10175"/>
                    </a:cubicBezTo>
                    <a:cubicBezTo>
                      <a:pt x="1694" y="10061"/>
                      <a:pt x="1535" y="9834"/>
                      <a:pt x="1535" y="9834"/>
                    </a:cubicBezTo>
                    <a:cubicBezTo>
                      <a:pt x="1588" y="9606"/>
                      <a:pt x="1588" y="9606"/>
                      <a:pt x="1588" y="9606"/>
                    </a:cubicBezTo>
                    <a:cubicBezTo>
                      <a:pt x="1376" y="9549"/>
                      <a:pt x="1376" y="9549"/>
                      <a:pt x="1376" y="9549"/>
                    </a:cubicBezTo>
                    <a:cubicBezTo>
                      <a:pt x="1376" y="9549"/>
                      <a:pt x="1271" y="9493"/>
                      <a:pt x="1271" y="9436"/>
                    </a:cubicBezTo>
                    <a:cubicBezTo>
                      <a:pt x="1324" y="9322"/>
                      <a:pt x="1429" y="9152"/>
                      <a:pt x="1429" y="9152"/>
                    </a:cubicBezTo>
                    <a:cubicBezTo>
                      <a:pt x="1535" y="8924"/>
                      <a:pt x="1535" y="8924"/>
                      <a:pt x="1535" y="8924"/>
                    </a:cubicBezTo>
                    <a:cubicBezTo>
                      <a:pt x="1535" y="8924"/>
                      <a:pt x="1535" y="8754"/>
                      <a:pt x="1482" y="8697"/>
                    </a:cubicBezTo>
                    <a:cubicBezTo>
                      <a:pt x="1482" y="8640"/>
                      <a:pt x="1429" y="7901"/>
                      <a:pt x="1429" y="7901"/>
                    </a:cubicBezTo>
                    <a:cubicBezTo>
                      <a:pt x="1853" y="7617"/>
                      <a:pt x="1853" y="7617"/>
                      <a:pt x="1853" y="7617"/>
                    </a:cubicBezTo>
                    <a:cubicBezTo>
                      <a:pt x="2118" y="7162"/>
                      <a:pt x="2118" y="7162"/>
                      <a:pt x="2118" y="7162"/>
                    </a:cubicBezTo>
                    <a:cubicBezTo>
                      <a:pt x="2224" y="6651"/>
                      <a:pt x="2224" y="6651"/>
                      <a:pt x="2224" y="6651"/>
                    </a:cubicBezTo>
                    <a:cubicBezTo>
                      <a:pt x="2382" y="6196"/>
                      <a:pt x="2382" y="6196"/>
                      <a:pt x="2382" y="6196"/>
                    </a:cubicBezTo>
                    <a:cubicBezTo>
                      <a:pt x="2382" y="6196"/>
                      <a:pt x="2594" y="5968"/>
                      <a:pt x="2594" y="6025"/>
                    </a:cubicBezTo>
                    <a:cubicBezTo>
                      <a:pt x="2647" y="6082"/>
                      <a:pt x="2594" y="5571"/>
                      <a:pt x="2594" y="5571"/>
                    </a:cubicBezTo>
                    <a:cubicBezTo>
                      <a:pt x="2435" y="5400"/>
                      <a:pt x="2435" y="5400"/>
                      <a:pt x="2435" y="5400"/>
                    </a:cubicBezTo>
                    <a:cubicBezTo>
                      <a:pt x="2435" y="5116"/>
                      <a:pt x="2435" y="5116"/>
                      <a:pt x="2435" y="5116"/>
                    </a:cubicBezTo>
                    <a:cubicBezTo>
                      <a:pt x="2435" y="5116"/>
                      <a:pt x="2700" y="5059"/>
                      <a:pt x="2753" y="5059"/>
                    </a:cubicBezTo>
                    <a:cubicBezTo>
                      <a:pt x="2806" y="5059"/>
                      <a:pt x="2912" y="5002"/>
                      <a:pt x="3071" y="4945"/>
                    </a:cubicBezTo>
                    <a:cubicBezTo>
                      <a:pt x="3176" y="4945"/>
                      <a:pt x="3282" y="4832"/>
                      <a:pt x="3388" y="4832"/>
                    </a:cubicBezTo>
                    <a:cubicBezTo>
                      <a:pt x="3441" y="4832"/>
                      <a:pt x="3706" y="4832"/>
                      <a:pt x="3706" y="4832"/>
                    </a:cubicBezTo>
                    <a:cubicBezTo>
                      <a:pt x="3706" y="4832"/>
                      <a:pt x="3971" y="4661"/>
                      <a:pt x="4024" y="4604"/>
                    </a:cubicBezTo>
                    <a:cubicBezTo>
                      <a:pt x="4076" y="4547"/>
                      <a:pt x="4235" y="4320"/>
                      <a:pt x="4235" y="4320"/>
                    </a:cubicBezTo>
                    <a:cubicBezTo>
                      <a:pt x="4235" y="4320"/>
                      <a:pt x="4288" y="4036"/>
                      <a:pt x="4394" y="3979"/>
                    </a:cubicBezTo>
                    <a:cubicBezTo>
                      <a:pt x="4447" y="3979"/>
                      <a:pt x="4606" y="3865"/>
                      <a:pt x="4712" y="3865"/>
                    </a:cubicBezTo>
                    <a:cubicBezTo>
                      <a:pt x="4818" y="3808"/>
                      <a:pt x="5082" y="3752"/>
                      <a:pt x="5135" y="3752"/>
                    </a:cubicBezTo>
                    <a:cubicBezTo>
                      <a:pt x="5188" y="3752"/>
                      <a:pt x="5824" y="3638"/>
                      <a:pt x="5824" y="3638"/>
                    </a:cubicBezTo>
                    <a:cubicBezTo>
                      <a:pt x="6088" y="3411"/>
                      <a:pt x="6088" y="3411"/>
                      <a:pt x="6088" y="3411"/>
                    </a:cubicBezTo>
                    <a:cubicBezTo>
                      <a:pt x="6035" y="2899"/>
                      <a:pt x="6035" y="2899"/>
                      <a:pt x="6035" y="2899"/>
                    </a:cubicBezTo>
                    <a:cubicBezTo>
                      <a:pt x="6829" y="2785"/>
                      <a:pt x="6829" y="2785"/>
                      <a:pt x="6829" y="2785"/>
                    </a:cubicBezTo>
                    <a:cubicBezTo>
                      <a:pt x="7147" y="2558"/>
                      <a:pt x="7147" y="2558"/>
                      <a:pt x="7147" y="2558"/>
                    </a:cubicBezTo>
                    <a:cubicBezTo>
                      <a:pt x="7147" y="2558"/>
                      <a:pt x="7306" y="2387"/>
                      <a:pt x="7359" y="2387"/>
                    </a:cubicBezTo>
                    <a:cubicBezTo>
                      <a:pt x="7412" y="2444"/>
                      <a:pt x="7518" y="2387"/>
                      <a:pt x="7518" y="2387"/>
                    </a:cubicBezTo>
                    <a:cubicBezTo>
                      <a:pt x="7888" y="2274"/>
                      <a:pt x="7888" y="2274"/>
                      <a:pt x="7888" y="2274"/>
                    </a:cubicBezTo>
                    <a:cubicBezTo>
                      <a:pt x="7888" y="2274"/>
                      <a:pt x="8365" y="2103"/>
                      <a:pt x="8418" y="2046"/>
                    </a:cubicBezTo>
                    <a:cubicBezTo>
                      <a:pt x="8418" y="2046"/>
                      <a:pt x="8682" y="1933"/>
                      <a:pt x="8682" y="1933"/>
                    </a:cubicBezTo>
                    <a:cubicBezTo>
                      <a:pt x="8788" y="1705"/>
                      <a:pt x="8788" y="1705"/>
                      <a:pt x="8788" y="1705"/>
                    </a:cubicBezTo>
                    <a:cubicBezTo>
                      <a:pt x="8788" y="1705"/>
                      <a:pt x="8894" y="1592"/>
                      <a:pt x="9053" y="1592"/>
                    </a:cubicBezTo>
                    <a:cubicBezTo>
                      <a:pt x="9159" y="1592"/>
                      <a:pt x="9265" y="1592"/>
                      <a:pt x="9318" y="1592"/>
                    </a:cubicBezTo>
                    <a:cubicBezTo>
                      <a:pt x="9318" y="1535"/>
                      <a:pt x="9371" y="1421"/>
                      <a:pt x="9424" y="1421"/>
                    </a:cubicBezTo>
                    <a:cubicBezTo>
                      <a:pt x="9476" y="1421"/>
                      <a:pt x="9794" y="1364"/>
                      <a:pt x="9794" y="1364"/>
                    </a:cubicBezTo>
                    <a:cubicBezTo>
                      <a:pt x="9953" y="1648"/>
                      <a:pt x="9953" y="1648"/>
                      <a:pt x="9953" y="1648"/>
                    </a:cubicBezTo>
                    <a:cubicBezTo>
                      <a:pt x="9953" y="1648"/>
                      <a:pt x="10271" y="1876"/>
                      <a:pt x="10324" y="1876"/>
                    </a:cubicBezTo>
                    <a:cubicBezTo>
                      <a:pt x="10376" y="1876"/>
                      <a:pt x="10641" y="1648"/>
                      <a:pt x="10641" y="1648"/>
                    </a:cubicBezTo>
                    <a:cubicBezTo>
                      <a:pt x="11171" y="1819"/>
                      <a:pt x="11171" y="1819"/>
                      <a:pt x="11171" y="1819"/>
                    </a:cubicBezTo>
                    <a:cubicBezTo>
                      <a:pt x="11594" y="1933"/>
                      <a:pt x="11594" y="1933"/>
                      <a:pt x="11594" y="1933"/>
                    </a:cubicBezTo>
                    <a:cubicBezTo>
                      <a:pt x="11753" y="1819"/>
                      <a:pt x="11753" y="1819"/>
                      <a:pt x="11753" y="1819"/>
                    </a:cubicBezTo>
                    <a:close/>
                    <a:moveTo>
                      <a:pt x="9953" y="8469"/>
                    </a:moveTo>
                    <a:cubicBezTo>
                      <a:pt x="9953" y="8469"/>
                      <a:pt x="9953" y="8469"/>
                      <a:pt x="9953" y="8469"/>
                    </a:cubicBezTo>
                    <a:cubicBezTo>
                      <a:pt x="10006" y="8526"/>
                      <a:pt x="10006" y="8526"/>
                      <a:pt x="10006" y="8526"/>
                    </a:cubicBezTo>
                    <a:cubicBezTo>
                      <a:pt x="10006" y="8526"/>
                      <a:pt x="10112" y="8526"/>
                      <a:pt x="10165" y="8469"/>
                    </a:cubicBezTo>
                    <a:cubicBezTo>
                      <a:pt x="10218" y="8469"/>
                      <a:pt x="10112" y="8413"/>
                      <a:pt x="10112" y="8413"/>
                    </a:cubicBezTo>
                    <a:cubicBezTo>
                      <a:pt x="10006" y="8413"/>
                      <a:pt x="10006" y="8413"/>
                      <a:pt x="10006" y="8413"/>
                    </a:cubicBezTo>
                    <a:cubicBezTo>
                      <a:pt x="10006" y="8413"/>
                      <a:pt x="9953" y="8469"/>
                      <a:pt x="9953" y="8469"/>
                    </a:cubicBezTo>
                    <a:close/>
                    <a:moveTo>
                      <a:pt x="9741" y="8924"/>
                    </a:moveTo>
                    <a:cubicBezTo>
                      <a:pt x="9741" y="8924"/>
                      <a:pt x="9741" y="8924"/>
                      <a:pt x="9741" y="8924"/>
                    </a:cubicBezTo>
                    <a:cubicBezTo>
                      <a:pt x="9794" y="8981"/>
                      <a:pt x="9794" y="8981"/>
                      <a:pt x="9794" y="8981"/>
                    </a:cubicBezTo>
                    <a:cubicBezTo>
                      <a:pt x="9794" y="8981"/>
                      <a:pt x="9847" y="8811"/>
                      <a:pt x="9900" y="8754"/>
                    </a:cubicBezTo>
                    <a:cubicBezTo>
                      <a:pt x="9953" y="8640"/>
                      <a:pt x="9847" y="8697"/>
                      <a:pt x="9847" y="8697"/>
                    </a:cubicBezTo>
                    <a:cubicBezTo>
                      <a:pt x="9794" y="8754"/>
                      <a:pt x="9794" y="8754"/>
                      <a:pt x="9794" y="8754"/>
                    </a:cubicBezTo>
                    <a:cubicBezTo>
                      <a:pt x="9794" y="8754"/>
                      <a:pt x="9741" y="8924"/>
                      <a:pt x="9741" y="8924"/>
                    </a:cubicBezTo>
                    <a:close/>
                    <a:moveTo>
                      <a:pt x="16835" y="13131"/>
                    </a:moveTo>
                    <a:cubicBezTo>
                      <a:pt x="16835" y="13131"/>
                      <a:pt x="16835" y="13131"/>
                      <a:pt x="16835" y="13131"/>
                    </a:cubicBezTo>
                    <a:cubicBezTo>
                      <a:pt x="16835" y="13131"/>
                      <a:pt x="16994" y="13244"/>
                      <a:pt x="16994" y="13244"/>
                    </a:cubicBezTo>
                    <a:cubicBezTo>
                      <a:pt x="16888" y="13472"/>
                      <a:pt x="16888" y="13472"/>
                      <a:pt x="16888" y="13472"/>
                    </a:cubicBezTo>
                    <a:cubicBezTo>
                      <a:pt x="16729" y="13358"/>
                      <a:pt x="16729" y="13358"/>
                      <a:pt x="16729" y="13358"/>
                    </a:cubicBezTo>
                    <a:cubicBezTo>
                      <a:pt x="16835" y="13131"/>
                      <a:pt x="16835" y="13131"/>
                      <a:pt x="16835" y="13131"/>
                    </a:cubicBezTo>
                    <a:close/>
                    <a:moveTo>
                      <a:pt x="18106" y="14211"/>
                    </a:moveTo>
                    <a:cubicBezTo>
                      <a:pt x="18106" y="14211"/>
                      <a:pt x="18106" y="14211"/>
                      <a:pt x="18106" y="14211"/>
                    </a:cubicBezTo>
                    <a:cubicBezTo>
                      <a:pt x="18106" y="14211"/>
                      <a:pt x="18371" y="14267"/>
                      <a:pt x="18371" y="14211"/>
                    </a:cubicBezTo>
                    <a:cubicBezTo>
                      <a:pt x="18371" y="14154"/>
                      <a:pt x="18424" y="14040"/>
                      <a:pt x="18424" y="14040"/>
                    </a:cubicBezTo>
                    <a:cubicBezTo>
                      <a:pt x="18371" y="13983"/>
                      <a:pt x="18212" y="13926"/>
                      <a:pt x="18212" y="13926"/>
                    </a:cubicBezTo>
                    <a:cubicBezTo>
                      <a:pt x="18159" y="13926"/>
                      <a:pt x="18106" y="13926"/>
                      <a:pt x="18053" y="13869"/>
                    </a:cubicBezTo>
                    <a:cubicBezTo>
                      <a:pt x="17735" y="13472"/>
                      <a:pt x="17947" y="13983"/>
                      <a:pt x="18106" y="14040"/>
                    </a:cubicBezTo>
                    <a:cubicBezTo>
                      <a:pt x="18106" y="14097"/>
                      <a:pt x="18106" y="14097"/>
                      <a:pt x="18106" y="14097"/>
                    </a:cubicBezTo>
                    <a:cubicBezTo>
                      <a:pt x="18106" y="14211"/>
                      <a:pt x="18106" y="14211"/>
                      <a:pt x="18106" y="14211"/>
                    </a:cubicBezTo>
                    <a:close/>
                    <a:moveTo>
                      <a:pt x="18476" y="14608"/>
                    </a:moveTo>
                    <a:cubicBezTo>
                      <a:pt x="18476" y="14608"/>
                      <a:pt x="18476" y="14608"/>
                      <a:pt x="18476" y="14608"/>
                    </a:cubicBezTo>
                    <a:cubicBezTo>
                      <a:pt x="18688" y="14324"/>
                      <a:pt x="18688" y="14324"/>
                      <a:pt x="18688" y="14324"/>
                    </a:cubicBezTo>
                    <a:cubicBezTo>
                      <a:pt x="18688" y="14324"/>
                      <a:pt x="18794" y="14211"/>
                      <a:pt x="18847" y="14211"/>
                    </a:cubicBezTo>
                    <a:cubicBezTo>
                      <a:pt x="18900" y="14211"/>
                      <a:pt x="19112" y="14154"/>
                      <a:pt x="19112" y="14154"/>
                    </a:cubicBezTo>
                    <a:cubicBezTo>
                      <a:pt x="19112" y="14154"/>
                      <a:pt x="19271" y="14211"/>
                      <a:pt x="19165" y="14267"/>
                    </a:cubicBezTo>
                    <a:cubicBezTo>
                      <a:pt x="19112" y="14324"/>
                      <a:pt x="18953" y="14438"/>
                      <a:pt x="18900" y="14438"/>
                    </a:cubicBezTo>
                    <a:cubicBezTo>
                      <a:pt x="18847" y="14495"/>
                      <a:pt x="18741" y="14665"/>
                      <a:pt x="18741" y="14665"/>
                    </a:cubicBezTo>
                    <a:cubicBezTo>
                      <a:pt x="18529" y="14722"/>
                      <a:pt x="18529" y="14722"/>
                      <a:pt x="18529" y="14722"/>
                    </a:cubicBezTo>
                    <a:cubicBezTo>
                      <a:pt x="18318" y="14836"/>
                      <a:pt x="18318" y="14836"/>
                      <a:pt x="18318" y="14836"/>
                    </a:cubicBezTo>
                    <a:cubicBezTo>
                      <a:pt x="18371" y="15063"/>
                      <a:pt x="18371" y="15063"/>
                      <a:pt x="18371" y="15063"/>
                    </a:cubicBezTo>
                    <a:cubicBezTo>
                      <a:pt x="18371" y="15063"/>
                      <a:pt x="18318" y="15120"/>
                      <a:pt x="18265" y="15120"/>
                    </a:cubicBezTo>
                    <a:cubicBezTo>
                      <a:pt x="18265" y="15063"/>
                      <a:pt x="18106" y="14949"/>
                      <a:pt x="18106" y="14949"/>
                    </a:cubicBezTo>
                    <a:cubicBezTo>
                      <a:pt x="18159" y="14665"/>
                      <a:pt x="18159" y="14665"/>
                      <a:pt x="18159" y="14665"/>
                    </a:cubicBezTo>
                    <a:cubicBezTo>
                      <a:pt x="18371" y="14665"/>
                      <a:pt x="18371" y="14665"/>
                      <a:pt x="18371" y="14665"/>
                    </a:cubicBezTo>
                    <a:cubicBezTo>
                      <a:pt x="18476" y="14608"/>
                      <a:pt x="18476" y="14608"/>
                      <a:pt x="18476" y="14608"/>
                    </a:cubicBezTo>
                    <a:close/>
                    <a:moveTo>
                      <a:pt x="20541" y="16257"/>
                    </a:moveTo>
                    <a:cubicBezTo>
                      <a:pt x="20541" y="16257"/>
                      <a:pt x="20541" y="16257"/>
                      <a:pt x="20541" y="16257"/>
                    </a:cubicBezTo>
                    <a:cubicBezTo>
                      <a:pt x="20541" y="16257"/>
                      <a:pt x="20753" y="16484"/>
                      <a:pt x="20753" y="16484"/>
                    </a:cubicBezTo>
                    <a:cubicBezTo>
                      <a:pt x="20700" y="16768"/>
                      <a:pt x="20700" y="16768"/>
                      <a:pt x="20700" y="16768"/>
                    </a:cubicBezTo>
                    <a:cubicBezTo>
                      <a:pt x="20700" y="16768"/>
                      <a:pt x="20700" y="16882"/>
                      <a:pt x="20806" y="16882"/>
                    </a:cubicBezTo>
                    <a:cubicBezTo>
                      <a:pt x="20912" y="16939"/>
                      <a:pt x="21071" y="16939"/>
                      <a:pt x="21071" y="16825"/>
                    </a:cubicBezTo>
                    <a:cubicBezTo>
                      <a:pt x="21071" y="16712"/>
                      <a:pt x="21124" y="16598"/>
                      <a:pt x="21176" y="16541"/>
                    </a:cubicBezTo>
                    <a:cubicBezTo>
                      <a:pt x="21229" y="16427"/>
                      <a:pt x="21335" y="16257"/>
                      <a:pt x="21335" y="16257"/>
                    </a:cubicBezTo>
                    <a:cubicBezTo>
                      <a:pt x="21335" y="16257"/>
                      <a:pt x="21388" y="16257"/>
                      <a:pt x="21441" y="16200"/>
                    </a:cubicBezTo>
                    <a:cubicBezTo>
                      <a:pt x="21494" y="16200"/>
                      <a:pt x="21388" y="16029"/>
                      <a:pt x="21388" y="16029"/>
                    </a:cubicBezTo>
                    <a:cubicBezTo>
                      <a:pt x="21388" y="16029"/>
                      <a:pt x="21335" y="16029"/>
                      <a:pt x="21441" y="15802"/>
                    </a:cubicBezTo>
                    <a:cubicBezTo>
                      <a:pt x="21547" y="15632"/>
                      <a:pt x="21547" y="15632"/>
                      <a:pt x="21547" y="15632"/>
                    </a:cubicBezTo>
                    <a:cubicBezTo>
                      <a:pt x="21547" y="15575"/>
                      <a:pt x="21600" y="15404"/>
                      <a:pt x="21600" y="15347"/>
                    </a:cubicBezTo>
                    <a:cubicBezTo>
                      <a:pt x="21547" y="15234"/>
                      <a:pt x="21494" y="14949"/>
                      <a:pt x="21494" y="14949"/>
                    </a:cubicBezTo>
                    <a:cubicBezTo>
                      <a:pt x="21388" y="15063"/>
                      <a:pt x="21388" y="15063"/>
                      <a:pt x="21388" y="15063"/>
                    </a:cubicBezTo>
                    <a:cubicBezTo>
                      <a:pt x="21388" y="15063"/>
                      <a:pt x="21282" y="15177"/>
                      <a:pt x="21176" y="15177"/>
                    </a:cubicBezTo>
                    <a:cubicBezTo>
                      <a:pt x="21071" y="15234"/>
                      <a:pt x="20965" y="15291"/>
                      <a:pt x="20965" y="15347"/>
                    </a:cubicBezTo>
                    <a:cubicBezTo>
                      <a:pt x="20965" y="15347"/>
                      <a:pt x="20965" y="15518"/>
                      <a:pt x="20912" y="15575"/>
                    </a:cubicBezTo>
                    <a:cubicBezTo>
                      <a:pt x="20859" y="15632"/>
                      <a:pt x="20700" y="15802"/>
                      <a:pt x="20700" y="15802"/>
                    </a:cubicBezTo>
                    <a:cubicBezTo>
                      <a:pt x="20594" y="16086"/>
                      <a:pt x="20594" y="16086"/>
                      <a:pt x="20594" y="16086"/>
                    </a:cubicBezTo>
                    <a:cubicBezTo>
                      <a:pt x="20594" y="16086"/>
                      <a:pt x="20541" y="16257"/>
                      <a:pt x="20541" y="16257"/>
                    </a:cubicBezTo>
                    <a:close/>
                    <a:moveTo>
                      <a:pt x="19747" y="18815"/>
                    </a:moveTo>
                    <a:cubicBezTo>
                      <a:pt x="19747" y="18815"/>
                      <a:pt x="19747" y="18815"/>
                      <a:pt x="19747" y="18815"/>
                    </a:cubicBezTo>
                    <a:cubicBezTo>
                      <a:pt x="19641" y="18758"/>
                      <a:pt x="19535" y="18644"/>
                      <a:pt x="19535" y="18531"/>
                    </a:cubicBezTo>
                    <a:cubicBezTo>
                      <a:pt x="19535" y="18474"/>
                      <a:pt x="19588" y="18360"/>
                      <a:pt x="19588" y="18360"/>
                    </a:cubicBezTo>
                    <a:cubicBezTo>
                      <a:pt x="19588" y="18360"/>
                      <a:pt x="19482" y="18303"/>
                      <a:pt x="19482" y="18246"/>
                    </a:cubicBezTo>
                    <a:cubicBezTo>
                      <a:pt x="19482" y="18246"/>
                      <a:pt x="19588" y="18019"/>
                      <a:pt x="19588" y="17905"/>
                    </a:cubicBezTo>
                    <a:cubicBezTo>
                      <a:pt x="19535" y="17848"/>
                      <a:pt x="19588" y="17507"/>
                      <a:pt x="19588" y="17507"/>
                    </a:cubicBezTo>
                    <a:cubicBezTo>
                      <a:pt x="19588" y="17507"/>
                      <a:pt x="19747" y="17451"/>
                      <a:pt x="19747" y="17507"/>
                    </a:cubicBezTo>
                    <a:cubicBezTo>
                      <a:pt x="19747" y="17564"/>
                      <a:pt x="19694" y="17735"/>
                      <a:pt x="19694" y="17792"/>
                    </a:cubicBezTo>
                    <a:cubicBezTo>
                      <a:pt x="19694" y="17848"/>
                      <a:pt x="19641" y="18076"/>
                      <a:pt x="19641" y="18133"/>
                    </a:cubicBezTo>
                    <a:cubicBezTo>
                      <a:pt x="19641" y="18133"/>
                      <a:pt x="19694" y="18076"/>
                      <a:pt x="19800" y="18189"/>
                    </a:cubicBezTo>
                    <a:cubicBezTo>
                      <a:pt x="19906" y="18303"/>
                      <a:pt x="19906" y="18474"/>
                      <a:pt x="19906" y="18474"/>
                    </a:cubicBezTo>
                    <a:cubicBezTo>
                      <a:pt x="19800" y="18587"/>
                      <a:pt x="19800" y="18587"/>
                      <a:pt x="19800" y="18587"/>
                    </a:cubicBezTo>
                    <a:cubicBezTo>
                      <a:pt x="19747" y="18815"/>
                      <a:pt x="19747" y="18815"/>
                      <a:pt x="19747" y="18815"/>
                    </a:cubicBezTo>
                    <a:close/>
                    <a:moveTo>
                      <a:pt x="19112" y="18928"/>
                    </a:moveTo>
                    <a:cubicBezTo>
                      <a:pt x="19112" y="18928"/>
                      <a:pt x="19112" y="18928"/>
                      <a:pt x="19112" y="18928"/>
                    </a:cubicBezTo>
                    <a:cubicBezTo>
                      <a:pt x="19112" y="18928"/>
                      <a:pt x="19059" y="19156"/>
                      <a:pt x="19059" y="19213"/>
                    </a:cubicBezTo>
                    <a:cubicBezTo>
                      <a:pt x="19059" y="19213"/>
                      <a:pt x="19112" y="19213"/>
                      <a:pt x="19165" y="19213"/>
                    </a:cubicBezTo>
                    <a:cubicBezTo>
                      <a:pt x="19218" y="19156"/>
                      <a:pt x="19271" y="19156"/>
                      <a:pt x="19324" y="19099"/>
                    </a:cubicBezTo>
                    <a:cubicBezTo>
                      <a:pt x="19376" y="19042"/>
                      <a:pt x="19535" y="18928"/>
                      <a:pt x="19588" y="18928"/>
                    </a:cubicBezTo>
                    <a:cubicBezTo>
                      <a:pt x="19641" y="18872"/>
                      <a:pt x="19376" y="18758"/>
                      <a:pt x="19376" y="18758"/>
                    </a:cubicBezTo>
                    <a:cubicBezTo>
                      <a:pt x="19112" y="18928"/>
                      <a:pt x="19112" y="18928"/>
                      <a:pt x="19112" y="18928"/>
                    </a:cubicBezTo>
                    <a:close/>
                    <a:moveTo>
                      <a:pt x="11912" y="7503"/>
                    </a:moveTo>
                    <a:cubicBezTo>
                      <a:pt x="11912" y="7503"/>
                      <a:pt x="11912" y="7503"/>
                      <a:pt x="11912" y="7503"/>
                    </a:cubicBezTo>
                    <a:cubicBezTo>
                      <a:pt x="12018" y="7560"/>
                      <a:pt x="12018" y="7560"/>
                      <a:pt x="12018" y="7560"/>
                    </a:cubicBezTo>
                    <a:cubicBezTo>
                      <a:pt x="12018" y="7560"/>
                      <a:pt x="12071" y="7503"/>
                      <a:pt x="12124" y="7446"/>
                    </a:cubicBezTo>
                    <a:cubicBezTo>
                      <a:pt x="12176" y="7389"/>
                      <a:pt x="12071" y="7333"/>
                      <a:pt x="12071" y="7333"/>
                    </a:cubicBezTo>
                    <a:cubicBezTo>
                      <a:pt x="12018" y="7389"/>
                      <a:pt x="12018" y="7389"/>
                      <a:pt x="12018" y="7389"/>
                    </a:cubicBezTo>
                    <a:cubicBezTo>
                      <a:pt x="12018" y="7389"/>
                      <a:pt x="11912" y="7503"/>
                      <a:pt x="11912" y="7503"/>
                    </a:cubicBezTo>
                    <a:close/>
                    <a:moveTo>
                      <a:pt x="8682" y="9322"/>
                    </a:moveTo>
                    <a:cubicBezTo>
                      <a:pt x="8682" y="9322"/>
                      <a:pt x="8682" y="9322"/>
                      <a:pt x="8682" y="9322"/>
                    </a:cubicBezTo>
                    <a:cubicBezTo>
                      <a:pt x="8735" y="9379"/>
                      <a:pt x="8735" y="9379"/>
                      <a:pt x="8735" y="9379"/>
                    </a:cubicBezTo>
                    <a:cubicBezTo>
                      <a:pt x="8735" y="9379"/>
                      <a:pt x="8788" y="9265"/>
                      <a:pt x="8894" y="9208"/>
                    </a:cubicBezTo>
                    <a:cubicBezTo>
                      <a:pt x="8947" y="9152"/>
                      <a:pt x="8841" y="9152"/>
                      <a:pt x="8841" y="9152"/>
                    </a:cubicBezTo>
                    <a:cubicBezTo>
                      <a:pt x="8735" y="9208"/>
                      <a:pt x="8735" y="9208"/>
                      <a:pt x="8735" y="9208"/>
                    </a:cubicBezTo>
                    <a:cubicBezTo>
                      <a:pt x="8735" y="9208"/>
                      <a:pt x="8682" y="9265"/>
                      <a:pt x="8682" y="9322"/>
                    </a:cubicBezTo>
                    <a:close/>
                    <a:moveTo>
                      <a:pt x="9212" y="9208"/>
                    </a:moveTo>
                    <a:cubicBezTo>
                      <a:pt x="9212" y="9208"/>
                      <a:pt x="9212" y="9208"/>
                      <a:pt x="9212" y="9208"/>
                    </a:cubicBezTo>
                    <a:cubicBezTo>
                      <a:pt x="9212" y="9322"/>
                      <a:pt x="9212" y="9322"/>
                      <a:pt x="9212" y="9322"/>
                    </a:cubicBezTo>
                    <a:cubicBezTo>
                      <a:pt x="9212" y="9322"/>
                      <a:pt x="9371" y="9379"/>
                      <a:pt x="9476" y="9436"/>
                    </a:cubicBezTo>
                    <a:cubicBezTo>
                      <a:pt x="9635" y="9493"/>
                      <a:pt x="9529" y="9322"/>
                      <a:pt x="9529" y="9322"/>
                    </a:cubicBezTo>
                    <a:cubicBezTo>
                      <a:pt x="9424" y="9208"/>
                      <a:pt x="9424" y="9208"/>
                      <a:pt x="9424" y="9208"/>
                    </a:cubicBezTo>
                    <a:cubicBezTo>
                      <a:pt x="9424" y="9208"/>
                      <a:pt x="9265" y="9152"/>
                      <a:pt x="9212" y="9208"/>
                    </a:cubicBezTo>
                    <a:close/>
                    <a:moveTo>
                      <a:pt x="11171" y="9322"/>
                    </a:moveTo>
                    <a:cubicBezTo>
                      <a:pt x="11171" y="9322"/>
                      <a:pt x="11171" y="9322"/>
                      <a:pt x="11171" y="9322"/>
                    </a:cubicBezTo>
                    <a:cubicBezTo>
                      <a:pt x="11118" y="9436"/>
                      <a:pt x="11118" y="9436"/>
                      <a:pt x="11118" y="9436"/>
                    </a:cubicBezTo>
                    <a:cubicBezTo>
                      <a:pt x="11118" y="9436"/>
                      <a:pt x="11224" y="9549"/>
                      <a:pt x="11276" y="9663"/>
                    </a:cubicBezTo>
                    <a:cubicBezTo>
                      <a:pt x="11329" y="9663"/>
                      <a:pt x="11541" y="9891"/>
                      <a:pt x="11647" y="9891"/>
                    </a:cubicBezTo>
                    <a:cubicBezTo>
                      <a:pt x="12071" y="10061"/>
                      <a:pt x="11382" y="9493"/>
                      <a:pt x="11329" y="9436"/>
                    </a:cubicBezTo>
                    <a:cubicBezTo>
                      <a:pt x="11329" y="9436"/>
                      <a:pt x="11171" y="9265"/>
                      <a:pt x="11171" y="9322"/>
                    </a:cubicBezTo>
                    <a:close/>
                    <a:moveTo>
                      <a:pt x="13659" y="10118"/>
                    </a:moveTo>
                    <a:cubicBezTo>
                      <a:pt x="13659" y="10118"/>
                      <a:pt x="13659" y="10118"/>
                      <a:pt x="13659" y="10118"/>
                    </a:cubicBezTo>
                    <a:cubicBezTo>
                      <a:pt x="13765" y="10232"/>
                      <a:pt x="13765" y="10232"/>
                      <a:pt x="13765" y="10232"/>
                    </a:cubicBezTo>
                    <a:cubicBezTo>
                      <a:pt x="13765" y="10232"/>
                      <a:pt x="13924" y="10175"/>
                      <a:pt x="14029" y="10118"/>
                    </a:cubicBezTo>
                    <a:cubicBezTo>
                      <a:pt x="14135" y="10118"/>
                      <a:pt x="14029" y="10004"/>
                      <a:pt x="14029" y="10004"/>
                    </a:cubicBezTo>
                    <a:cubicBezTo>
                      <a:pt x="13871" y="10004"/>
                      <a:pt x="13871" y="10004"/>
                      <a:pt x="13871" y="10004"/>
                    </a:cubicBezTo>
                    <a:cubicBezTo>
                      <a:pt x="13871" y="10004"/>
                      <a:pt x="13659" y="10061"/>
                      <a:pt x="13659" y="10118"/>
                    </a:cubicBezTo>
                    <a:close/>
                    <a:moveTo>
                      <a:pt x="12600" y="4149"/>
                    </a:moveTo>
                    <a:cubicBezTo>
                      <a:pt x="12600" y="4149"/>
                      <a:pt x="12600" y="4149"/>
                      <a:pt x="12600" y="4149"/>
                    </a:cubicBezTo>
                    <a:cubicBezTo>
                      <a:pt x="12600" y="4149"/>
                      <a:pt x="12388" y="4263"/>
                      <a:pt x="12388" y="4263"/>
                    </a:cubicBezTo>
                    <a:cubicBezTo>
                      <a:pt x="12335" y="4263"/>
                      <a:pt x="12388" y="4377"/>
                      <a:pt x="12441" y="4377"/>
                    </a:cubicBezTo>
                    <a:cubicBezTo>
                      <a:pt x="12494" y="4434"/>
                      <a:pt x="12653" y="4491"/>
                      <a:pt x="12653" y="4491"/>
                    </a:cubicBezTo>
                    <a:cubicBezTo>
                      <a:pt x="12706" y="4491"/>
                      <a:pt x="12865" y="4377"/>
                      <a:pt x="12971" y="4263"/>
                    </a:cubicBezTo>
                    <a:cubicBezTo>
                      <a:pt x="13076" y="4206"/>
                      <a:pt x="12865" y="4149"/>
                      <a:pt x="12865" y="4149"/>
                    </a:cubicBezTo>
                    <a:cubicBezTo>
                      <a:pt x="12600" y="4149"/>
                      <a:pt x="12600" y="4149"/>
                      <a:pt x="12600" y="4149"/>
                    </a:cubicBezTo>
                    <a:close/>
                    <a:moveTo>
                      <a:pt x="10694" y="3752"/>
                    </a:moveTo>
                    <a:cubicBezTo>
                      <a:pt x="10694" y="3752"/>
                      <a:pt x="10694" y="3752"/>
                      <a:pt x="10694" y="3752"/>
                    </a:cubicBezTo>
                    <a:cubicBezTo>
                      <a:pt x="10694" y="3752"/>
                      <a:pt x="10482" y="3752"/>
                      <a:pt x="10429" y="3752"/>
                    </a:cubicBezTo>
                    <a:cubicBezTo>
                      <a:pt x="10429" y="3752"/>
                      <a:pt x="10376" y="3808"/>
                      <a:pt x="10324" y="3865"/>
                    </a:cubicBezTo>
                    <a:cubicBezTo>
                      <a:pt x="10271" y="3922"/>
                      <a:pt x="10271" y="4036"/>
                      <a:pt x="10218" y="4149"/>
                    </a:cubicBezTo>
                    <a:cubicBezTo>
                      <a:pt x="10218" y="4263"/>
                      <a:pt x="10271" y="4263"/>
                      <a:pt x="10271" y="4263"/>
                    </a:cubicBezTo>
                    <a:cubicBezTo>
                      <a:pt x="10324" y="4320"/>
                      <a:pt x="10324" y="4320"/>
                      <a:pt x="10429" y="4434"/>
                    </a:cubicBezTo>
                    <a:cubicBezTo>
                      <a:pt x="10535" y="4491"/>
                      <a:pt x="10641" y="4377"/>
                      <a:pt x="10747" y="4320"/>
                    </a:cubicBezTo>
                    <a:cubicBezTo>
                      <a:pt x="10906" y="4263"/>
                      <a:pt x="10800" y="4206"/>
                      <a:pt x="10853" y="4093"/>
                    </a:cubicBezTo>
                    <a:cubicBezTo>
                      <a:pt x="10853" y="4036"/>
                      <a:pt x="10800" y="3865"/>
                      <a:pt x="10800" y="3865"/>
                    </a:cubicBezTo>
                    <a:cubicBezTo>
                      <a:pt x="10800" y="3808"/>
                      <a:pt x="10694" y="3752"/>
                      <a:pt x="10694" y="3752"/>
                    </a:cubicBezTo>
                    <a:close/>
                    <a:moveTo>
                      <a:pt x="12494" y="5855"/>
                    </a:moveTo>
                    <a:cubicBezTo>
                      <a:pt x="12494" y="5855"/>
                      <a:pt x="12494" y="5855"/>
                      <a:pt x="12494" y="5855"/>
                    </a:cubicBezTo>
                    <a:cubicBezTo>
                      <a:pt x="12494" y="5855"/>
                      <a:pt x="12441" y="5968"/>
                      <a:pt x="12441" y="5968"/>
                    </a:cubicBezTo>
                    <a:cubicBezTo>
                      <a:pt x="12441" y="5968"/>
                      <a:pt x="12441" y="6082"/>
                      <a:pt x="12441" y="6082"/>
                    </a:cubicBezTo>
                    <a:cubicBezTo>
                      <a:pt x="12441" y="6082"/>
                      <a:pt x="12388" y="6139"/>
                      <a:pt x="12335" y="6196"/>
                    </a:cubicBezTo>
                    <a:cubicBezTo>
                      <a:pt x="12229" y="6309"/>
                      <a:pt x="12335" y="6309"/>
                      <a:pt x="12388" y="6366"/>
                    </a:cubicBezTo>
                    <a:cubicBezTo>
                      <a:pt x="12441" y="6480"/>
                      <a:pt x="12388" y="6423"/>
                      <a:pt x="12441" y="6423"/>
                    </a:cubicBezTo>
                    <a:cubicBezTo>
                      <a:pt x="12441" y="6480"/>
                      <a:pt x="12494" y="6423"/>
                      <a:pt x="12600" y="6366"/>
                    </a:cubicBezTo>
                    <a:cubicBezTo>
                      <a:pt x="12706" y="6309"/>
                      <a:pt x="12653" y="6309"/>
                      <a:pt x="12653" y="6309"/>
                    </a:cubicBezTo>
                    <a:cubicBezTo>
                      <a:pt x="12653" y="6309"/>
                      <a:pt x="12547" y="6139"/>
                      <a:pt x="12547" y="6139"/>
                    </a:cubicBezTo>
                    <a:cubicBezTo>
                      <a:pt x="12547" y="6139"/>
                      <a:pt x="12547" y="6082"/>
                      <a:pt x="12547" y="6082"/>
                    </a:cubicBezTo>
                    <a:cubicBezTo>
                      <a:pt x="12547" y="6025"/>
                      <a:pt x="12600" y="6025"/>
                      <a:pt x="12653" y="5968"/>
                    </a:cubicBezTo>
                    <a:cubicBezTo>
                      <a:pt x="12706" y="5855"/>
                      <a:pt x="12706" y="5798"/>
                      <a:pt x="12706" y="5798"/>
                    </a:cubicBezTo>
                    <a:cubicBezTo>
                      <a:pt x="12706" y="5741"/>
                      <a:pt x="12600" y="5741"/>
                      <a:pt x="12600" y="5741"/>
                    </a:cubicBezTo>
                    <a:cubicBezTo>
                      <a:pt x="12600" y="5741"/>
                      <a:pt x="12494" y="5798"/>
                      <a:pt x="12494" y="5855"/>
                    </a:cubicBezTo>
                    <a:close/>
                    <a:moveTo>
                      <a:pt x="12335" y="5968"/>
                    </a:moveTo>
                    <a:cubicBezTo>
                      <a:pt x="12335" y="5968"/>
                      <a:pt x="12335" y="5968"/>
                      <a:pt x="12335" y="5968"/>
                    </a:cubicBezTo>
                    <a:cubicBezTo>
                      <a:pt x="12282" y="5855"/>
                      <a:pt x="12282" y="5855"/>
                      <a:pt x="12282" y="5855"/>
                    </a:cubicBezTo>
                    <a:cubicBezTo>
                      <a:pt x="12282" y="5855"/>
                      <a:pt x="12229" y="5798"/>
                      <a:pt x="12071" y="5798"/>
                    </a:cubicBezTo>
                    <a:cubicBezTo>
                      <a:pt x="11965" y="5798"/>
                      <a:pt x="11965" y="5855"/>
                      <a:pt x="11859" y="5855"/>
                    </a:cubicBezTo>
                    <a:cubicBezTo>
                      <a:pt x="11753" y="5855"/>
                      <a:pt x="11753" y="5968"/>
                      <a:pt x="11753" y="6025"/>
                    </a:cubicBezTo>
                    <a:cubicBezTo>
                      <a:pt x="11700" y="6139"/>
                      <a:pt x="11753" y="6082"/>
                      <a:pt x="11806" y="6139"/>
                    </a:cubicBezTo>
                    <a:cubicBezTo>
                      <a:pt x="11859" y="6196"/>
                      <a:pt x="11806" y="6196"/>
                      <a:pt x="11859" y="6366"/>
                    </a:cubicBezTo>
                    <a:cubicBezTo>
                      <a:pt x="11859" y="6480"/>
                      <a:pt x="11912" y="6423"/>
                      <a:pt x="11912" y="6423"/>
                    </a:cubicBezTo>
                    <a:cubicBezTo>
                      <a:pt x="11965" y="6480"/>
                      <a:pt x="12018" y="6423"/>
                      <a:pt x="12124" y="6366"/>
                    </a:cubicBezTo>
                    <a:cubicBezTo>
                      <a:pt x="12229" y="6253"/>
                      <a:pt x="12124" y="6253"/>
                      <a:pt x="12124" y="6253"/>
                    </a:cubicBezTo>
                    <a:cubicBezTo>
                      <a:pt x="12124" y="6253"/>
                      <a:pt x="12229" y="6196"/>
                      <a:pt x="12335" y="6082"/>
                    </a:cubicBezTo>
                    <a:cubicBezTo>
                      <a:pt x="12388" y="5968"/>
                      <a:pt x="12335" y="5968"/>
                      <a:pt x="12335" y="5968"/>
                    </a:cubicBezTo>
                    <a:close/>
                    <a:moveTo>
                      <a:pt x="15035" y="7901"/>
                    </a:moveTo>
                    <a:cubicBezTo>
                      <a:pt x="15035" y="7901"/>
                      <a:pt x="15035" y="7901"/>
                      <a:pt x="15035" y="7901"/>
                    </a:cubicBezTo>
                    <a:cubicBezTo>
                      <a:pt x="14982" y="7901"/>
                      <a:pt x="14929" y="8015"/>
                      <a:pt x="14929" y="8015"/>
                    </a:cubicBezTo>
                    <a:cubicBezTo>
                      <a:pt x="14929" y="8015"/>
                      <a:pt x="14876" y="8072"/>
                      <a:pt x="14876" y="8128"/>
                    </a:cubicBezTo>
                    <a:cubicBezTo>
                      <a:pt x="14824" y="8128"/>
                      <a:pt x="14771" y="8242"/>
                      <a:pt x="14771" y="8242"/>
                    </a:cubicBezTo>
                    <a:cubicBezTo>
                      <a:pt x="14771" y="8242"/>
                      <a:pt x="14824" y="8299"/>
                      <a:pt x="14876" y="8299"/>
                    </a:cubicBezTo>
                    <a:cubicBezTo>
                      <a:pt x="14929" y="8356"/>
                      <a:pt x="14929" y="8356"/>
                      <a:pt x="14982" y="8356"/>
                    </a:cubicBezTo>
                    <a:cubicBezTo>
                      <a:pt x="15035" y="8356"/>
                      <a:pt x="15035" y="8356"/>
                      <a:pt x="15194" y="8356"/>
                    </a:cubicBezTo>
                    <a:cubicBezTo>
                      <a:pt x="15406" y="8356"/>
                      <a:pt x="15565" y="8356"/>
                      <a:pt x="15618" y="8356"/>
                    </a:cubicBezTo>
                    <a:cubicBezTo>
                      <a:pt x="15618" y="8356"/>
                      <a:pt x="15724" y="8299"/>
                      <a:pt x="15724" y="8299"/>
                    </a:cubicBezTo>
                    <a:cubicBezTo>
                      <a:pt x="15724" y="8242"/>
                      <a:pt x="15724" y="8242"/>
                      <a:pt x="15671" y="8185"/>
                    </a:cubicBezTo>
                    <a:cubicBezTo>
                      <a:pt x="15618" y="8072"/>
                      <a:pt x="15512" y="8015"/>
                      <a:pt x="15512" y="8015"/>
                    </a:cubicBezTo>
                    <a:cubicBezTo>
                      <a:pt x="15459" y="8015"/>
                      <a:pt x="15512" y="7901"/>
                      <a:pt x="15565" y="7958"/>
                    </a:cubicBezTo>
                    <a:cubicBezTo>
                      <a:pt x="15565" y="7958"/>
                      <a:pt x="15724" y="8128"/>
                      <a:pt x="15724" y="8128"/>
                    </a:cubicBezTo>
                    <a:cubicBezTo>
                      <a:pt x="15776" y="8128"/>
                      <a:pt x="15882" y="8128"/>
                      <a:pt x="15882" y="8015"/>
                    </a:cubicBezTo>
                    <a:cubicBezTo>
                      <a:pt x="15829" y="7958"/>
                      <a:pt x="15935" y="7844"/>
                      <a:pt x="15776" y="7787"/>
                    </a:cubicBezTo>
                    <a:cubicBezTo>
                      <a:pt x="15671" y="7731"/>
                      <a:pt x="15618" y="7674"/>
                      <a:pt x="15565" y="7674"/>
                    </a:cubicBezTo>
                    <a:cubicBezTo>
                      <a:pt x="15459" y="7674"/>
                      <a:pt x="15618" y="7731"/>
                      <a:pt x="15406" y="7560"/>
                    </a:cubicBezTo>
                    <a:cubicBezTo>
                      <a:pt x="15194" y="7389"/>
                      <a:pt x="15194" y="7446"/>
                      <a:pt x="15194" y="7446"/>
                    </a:cubicBezTo>
                    <a:cubicBezTo>
                      <a:pt x="15194" y="7446"/>
                      <a:pt x="15300" y="7276"/>
                      <a:pt x="15247" y="7219"/>
                    </a:cubicBezTo>
                    <a:cubicBezTo>
                      <a:pt x="15247" y="7219"/>
                      <a:pt x="15035" y="7162"/>
                      <a:pt x="15035" y="7162"/>
                    </a:cubicBezTo>
                    <a:cubicBezTo>
                      <a:pt x="15035" y="7162"/>
                      <a:pt x="14771" y="7219"/>
                      <a:pt x="14771" y="7219"/>
                    </a:cubicBezTo>
                    <a:cubicBezTo>
                      <a:pt x="14718" y="7276"/>
                      <a:pt x="14665" y="7333"/>
                      <a:pt x="14665" y="7333"/>
                    </a:cubicBezTo>
                    <a:cubicBezTo>
                      <a:pt x="14665" y="7446"/>
                      <a:pt x="14665" y="7446"/>
                      <a:pt x="14665" y="7446"/>
                    </a:cubicBezTo>
                    <a:cubicBezTo>
                      <a:pt x="14559" y="7503"/>
                      <a:pt x="14559" y="7503"/>
                      <a:pt x="14559" y="7503"/>
                    </a:cubicBezTo>
                    <a:cubicBezTo>
                      <a:pt x="14559" y="7503"/>
                      <a:pt x="14506" y="7617"/>
                      <a:pt x="14506" y="7617"/>
                    </a:cubicBezTo>
                    <a:cubicBezTo>
                      <a:pt x="14453" y="7617"/>
                      <a:pt x="14347" y="7674"/>
                      <a:pt x="14347" y="7674"/>
                    </a:cubicBezTo>
                    <a:cubicBezTo>
                      <a:pt x="14294" y="7674"/>
                      <a:pt x="14188" y="7674"/>
                      <a:pt x="14188" y="7731"/>
                    </a:cubicBezTo>
                    <a:cubicBezTo>
                      <a:pt x="14135" y="7787"/>
                      <a:pt x="13976" y="7844"/>
                      <a:pt x="13976" y="7844"/>
                    </a:cubicBezTo>
                    <a:cubicBezTo>
                      <a:pt x="13976" y="7844"/>
                      <a:pt x="13924" y="7901"/>
                      <a:pt x="14029" y="8015"/>
                    </a:cubicBezTo>
                    <a:cubicBezTo>
                      <a:pt x="14135" y="8072"/>
                      <a:pt x="14241" y="8072"/>
                      <a:pt x="14241" y="8128"/>
                    </a:cubicBezTo>
                    <a:cubicBezTo>
                      <a:pt x="14294" y="8128"/>
                      <a:pt x="14294" y="8128"/>
                      <a:pt x="14347" y="8128"/>
                    </a:cubicBezTo>
                    <a:cubicBezTo>
                      <a:pt x="14400" y="8185"/>
                      <a:pt x="14400" y="8185"/>
                      <a:pt x="14506" y="8185"/>
                    </a:cubicBezTo>
                    <a:cubicBezTo>
                      <a:pt x="14559" y="8128"/>
                      <a:pt x="14665" y="8128"/>
                      <a:pt x="14665" y="8072"/>
                    </a:cubicBezTo>
                    <a:cubicBezTo>
                      <a:pt x="14718" y="8015"/>
                      <a:pt x="14718" y="7958"/>
                      <a:pt x="14771" y="7901"/>
                    </a:cubicBezTo>
                    <a:cubicBezTo>
                      <a:pt x="14771" y="7844"/>
                      <a:pt x="14771" y="7787"/>
                      <a:pt x="14876" y="7787"/>
                    </a:cubicBezTo>
                    <a:cubicBezTo>
                      <a:pt x="14929" y="7787"/>
                      <a:pt x="15035" y="7731"/>
                      <a:pt x="15035" y="7731"/>
                    </a:cubicBezTo>
                    <a:cubicBezTo>
                      <a:pt x="15035" y="7731"/>
                      <a:pt x="15035" y="7901"/>
                      <a:pt x="15035" y="7901"/>
                    </a:cubicBezTo>
                    <a:close/>
                    <a:moveTo>
                      <a:pt x="15300" y="10345"/>
                    </a:moveTo>
                    <a:cubicBezTo>
                      <a:pt x="15300" y="10345"/>
                      <a:pt x="15300" y="10345"/>
                      <a:pt x="15300" y="10345"/>
                    </a:cubicBezTo>
                    <a:cubicBezTo>
                      <a:pt x="15247" y="10288"/>
                      <a:pt x="15247" y="10288"/>
                      <a:pt x="15247" y="10288"/>
                    </a:cubicBezTo>
                    <a:cubicBezTo>
                      <a:pt x="15247" y="10232"/>
                      <a:pt x="15247" y="10232"/>
                      <a:pt x="15247" y="10232"/>
                    </a:cubicBezTo>
                    <a:cubicBezTo>
                      <a:pt x="15088" y="10061"/>
                      <a:pt x="15088" y="10061"/>
                      <a:pt x="15088" y="10061"/>
                    </a:cubicBezTo>
                    <a:cubicBezTo>
                      <a:pt x="15088" y="10061"/>
                      <a:pt x="15300" y="10004"/>
                      <a:pt x="15406" y="9947"/>
                    </a:cubicBezTo>
                    <a:cubicBezTo>
                      <a:pt x="15565" y="9891"/>
                      <a:pt x="15406" y="9834"/>
                      <a:pt x="15406" y="9777"/>
                    </a:cubicBezTo>
                    <a:cubicBezTo>
                      <a:pt x="15406" y="9777"/>
                      <a:pt x="15353" y="9777"/>
                      <a:pt x="15247" y="9777"/>
                    </a:cubicBezTo>
                    <a:cubicBezTo>
                      <a:pt x="15194" y="9777"/>
                      <a:pt x="15141" y="9777"/>
                      <a:pt x="15035" y="9834"/>
                    </a:cubicBezTo>
                    <a:cubicBezTo>
                      <a:pt x="14982" y="9834"/>
                      <a:pt x="14929" y="9720"/>
                      <a:pt x="14929" y="9720"/>
                    </a:cubicBezTo>
                    <a:cubicBezTo>
                      <a:pt x="14876" y="9720"/>
                      <a:pt x="14665" y="9720"/>
                      <a:pt x="14612" y="9720"/>
                    </a:cubicBezTo>
                    <a:cubicBezTo>
                      <a:pt x="14612" y="9720"/>
                      <a:pt x="14559" y="9834"/>
                      <a:pt x="14506" y="9891"/>
                    </a:cubicBezTo>
                    <a:cubicBezTo>
                      <a:pt x="14453" y="9947"/>
                      <a:pt x="14400" y="10004"/>
                      <a:pt x="14347" y="10004"/>
                    </a:cubicBezTo>
                    <a:cubicBezTo>
                      <a:pt x="14294" y="10061"/>
                      <a:pt x="14506" y="10175"/>
                      <a:pt x="14559" y="10175"/>
                    </a:cubicBezTo>
                    <a:cubicBezTo>
                      <a:pt x="14559" y="10232"/>
                      <a:pt x="14718" y="10232"/>
                      <a:pt x="14718" y="10288"/>
                    </a:cubicBezTo>
                    <a:cubicBezTo>
                      <a:pt x="14771" y="10288"/>
                      <a:pt x="14929" y="10402"/>
                      <a:pt x="14982" y="10402"/>
                    </a:cubicBezTo>
                    <a:cubicBezTo>
                      <a:pt x="15035" y="10459"/>
                      <a:pt x="14929" y="10516"/>
                      <a:pt x="14876" y="10629"/>
                    </a:cubicBezTo>
                    <a:cubicBezTo>
                      <a:pt x="14824" y="10743"/>
                      <a:pt x="14771" y="10743"/>
                      <a:pt x="14718" y="10800"/>
                    </a:cubicBezTo>
                    <a:cubicBezTo>
                      <a:pt x="14665" y="10857"/>
                      <a:pt x="14771" y="10914"/>
                      <a:pt x="14824" y="10971"/>
                    </a:cubicBezTo>
                    <a:cubicBezTo>
                      <a:pt x="14876" y="11027"/>
                      <a:pt x="14982" y="11084"/>
                      <a:pt x="14982" y="11084"/>
                    </a:cubicBezTo>
                    <a:cubicBezTo>
                      <a:pt x="15035" y="11084"/>
                      <a:pt x="15194" y="10971"/>
                      <a:pt x="15194" y="10971"/>
                    </a:cubicBezTo>
                    <a:cubicBezTo>
                      <a:pt x="15194" y="10971"/>
                      <a:pt x="15247" y="10800"/>
                      <a:pt x="15247" y="10800"/>
                    </a:cubicBezTo>
                    <a:cubicBezTo>
                      <a:pt x="15247" y="10743"/>
                      <a:pt x="15300" y="10629"/>
                      <a:pt x="15300" y="10629"/>
                    </a:cubicBezTo>
                    <a:cubicBezTo>
                      <a:pt x="15353" y="10573"/>
                      <a:pt x="15353" y="10573"/>
                      <a:pt x="15353" y="10573"/>
                    </a:cubicBezTo>
                    <a:cubicBezTo>
                      <a:pt x="15300" y="10345"/>
                      <a:pt x="15300" y="10345"/>
                      <a:pt x="15300" y="10345"/>
                    </a:cubicBezTo>
                    <a:close/>
                    <a:moveTo>
                      <a:pt x="16729" y="11880"/>
                    </a:moveTo>
                    <a:cubicBezTo>
                      <a:pt x="16729" y="11880"/>
                      <a:pt x="16729" y="11880"/>
                      <a:pt x="16729" y="11880"/>
                    </a:cubicBezTo>
                    <a:cubicBezTo>
                      <a:pt x="16782" y="11823"/>
                      <a:pt x="16888" y="11709"/>
                      <a:pt x="16888" y="11653"/>
                    </a:cubicBezTo>
                    <a:cubicBezTo>
                      <a:pt x="16888" y="11653"/>
                      <a:pt x="16994" y="11653"/>
                      <a:pt x="17047" y="11653"/>
                    </a:cubicBezTo>
                    <a:cubicBezTo>
                      <a:pt x="17047" y="11653"/>
                      <a:pt x="17259" y="11709"/>
                      <a:pt x="17259" y="11709"/>
                    </a:cubicBezTo>
                    <a:cubicBezTo>
                      <a:pt x="17259" y="11709"/>
                      <a:pt x="17418" y="11709"/>
                      <a:pt x="17418" y="11709"/>
                    </a:cubicBezTo>
                    <a:cubicBezTo>
                      <a:pt x="17418" y="11709"/>
                      <a:pt x="17576" y="11596"/>
                      <a:pt x="17576" y="11596"/>
                    </a:cubicBezTo>
                    <a:cubicBezTo>
                      <a:pt x="17629" y="11596"/>
                      <a:pt x="17788" y="11766"/>
                      <a:pt x="17788" y="11766"/>
                    </a:cubicBezTo>
                    <a:cubicBezTo>
                      <a:pt x="17788" y="11766"/>
                      <a:pt x="17682" y="11937"/>
                      <a:pt x="17629" y="11937"/>
                    </a:cubicBezTo>
                    <a:cubicBezTo>
                      <a:pt x="17576" y="11994"/>
                      <a:pt x="17524" y="11994"/>
                      <a:pt x="17471" y="12051"/>
                    </a:cubicBezTo>
                    <a:cubicBezTo>
                      <a:pt x="17418" y="12164"/>
                      <a:pt x="17418" y="12164"/>
                      <a:pt x="17418" y="12221"/>
                    </a:cubicBezTo>
                    <a:cubicBezTo>
                      <a:pt x="17365" y="12221"/>
                      <a:pt x="17312" y="12335"/>
                      <a:pt x="17206" y="12221"/>
                    </a:cubicBezTo>
                    <a:cubicBezTo>
                      <a:pt x="17100" y="12164"/>
                      <a:pt x="16994" y="12051"/>
                      <a:pt x="16994" y="12051"/>
                    </a:cubicBezTo>
                    <a:cubicBezTo>
                      <a:pt x="16994" y="12051"/>
                      <a:pt x="16888" y="12107"/>
                      <a:pt x="16835" y="12107"/>
                    </a:cubicBezTo>
                    <a:cubicBezTo>
                      <a:pt x="16782" y="12164"/>
                      <a:pt x="16676" y="12107"/>
                      <a:pt x="16676" y="12107"/>
                    </a:cubicBezTo>
                    <a:cubicBezTo>
                      <a:pt x="16729" y="12051"/>
                      <a:pt x="16676" y="11937"/>
                      <a:pt x="16729" y="11880"/>
                    </a:cubicBezTo>
                    <a:close/>
                    <a:moveTo>
                      <a:pt x="15618" y="13017"/>
                    </a:moveTo>
                    <a:cubicBezTo>
                      <a:pt x="15618" y="13017"/>
                      <a:pt x="15618" y="13017"/>
                      <a:pt x="15618" y="13017"/>
                    </a:cubicBezTo>
                    <a:cubicBezTo>
                      <a:pt x="15618" y="13017"/>
                      <a:pt x="15406" y="12903"/>
                      <a:pt x="15459" y="12846"/>
                    </a:cubicBezTo>
                    <a:cubicBezTo>
                      <a:pt x="15512" y="12733"/>
                      <a:pt x="15724" y="12505"/>
                      <a:pt x="15776" y="12448"/>
                    </a:cubicBezTo>
                    <a:cubicBezTo>
                      <a:pt x="15776" y="12448"/>
                      <a:pt x="15935" y="12505"/>
                      <a:pt x="15935" y="12505"/>
                    </a:cubicBezTo>
                    <a:cubicBezTo>
                      <a:pt x="15988" y="12505"/>
                      <a:pt x="16041" y="12335"/>
                      <a:pt x="16094" y="12335"/>
                    </a:cubicBezTo>
                    <a:cubicBezTo>
                      <a:pt x="16094" y="12335"/>
                      <a:pt x="16306" y="12335"/>
                      <a:pt x="16306" y="12335"/>
                    </a:cubicBezTo>
                    <a:cubicBezTo>
                      <a:pt x="16306" y="12335"/>
                      <a:pt x="16200" y="12562"/>
                      <a:pt x="16094" y="12619"/>
                    </a:cubicBezTo>
                    <a:cubicBezTo>
                      <a:pt x="15988" y="12676"/>
                      <a:pt x="15935" y="12676"/>
                      <a:pt x="15935" y="12733"/>
                    </a:cubicBezTo>
                    <a:cubicBezTo>
                      <a:pt x="15882" y="12789"/>
                      <a:pt x="15829" y="12846"/>
                      <a:pt x="15829" y="12903"/>
                    </a:cubicBezTo>
                    <a:cubicBezTo>
                      <a:pt x="15776" y="12903"/>
                      <a:pt x="15618" y="13017"/>
                      <a:pt x="15618" y="13017"/>
                    </a:cubicBezTo>
                    <a:close/>
                    <a:moveTo>
                      <a:pt x="14929" y="15234"/>
                    </a:moveTo>
                    <a:cubicBezTo>
                      <a:pt x="14929" y="15234"/>
                      <a:pt x="14929" y="15234"/>
                      <a:pt x="14929" y="15234"/>
                    </a:cubicBezTo>
                    <a:cubicBezTo>
                      <a:pt x="14982" y="15291"/>
                      <a:pt x="14876" y="15518"/>
                      <a:pt x="14718" y="15404"/>
                    </a:cubicBezTo>
                    <a:cubicBezTo>
                      <a:pt x="14718" y="15404"/>
                      <a:pt x="14665" y="15291"/>
                      <a:pt x="14771" y="15234"/>
                    </a:cubicBezTo>
                    <a:cubicBezTo>
                      <a:pt x="14824" y="15234"/>
                      <a:pt x="14929" y="15234"/>
                      <a:pt x="14929" y="15234"/>
                    </a:cubicBezTo>
                    <a:close/>
                    <a:moveTo>
                      <a:pt x="14771" y="16598"/>
                    </a:moveTo>
                    <a:cubicBezTo>
                      <a:pt x="14771" y="16598"/>
                      <a:pt x="14771" y="16598"/>
                      <a:pt x="14771" y="16598"/>
                    </a:cubicBezTo>
                    <a:cubicBezTo>
                      <a:pt x="14771" y="16598"/>
                      <a:pt x="14876" y="16484"/>
                      <a:pt x="14876" y="16484"/>
                    </a:cubicBezTo>
                    <a:cubicBezTo>
                      <a:pt x="14929" y="16484"/>
                      <a:pt x="14982" y="16541"/>
                      <a:pt x="14982" y="16541"/>
                    </a:cubicBezTo>
                    <a:cubicBezTo>
                      <a:pt x="14982" y="16541"/>
                      <a:pt x="15141" y="16655"/>
                      <a:pt x="15141" y="16655"/>
                    </a:cubicBezTo>
                    <a:cubicBezTo>
                      <a:pt x="15141" y="16712"/>
                      <a:pt x="15194" y="16825"/>
                      <a:pt x="15141" y="16825"/>
                    </a:cubicBezTo>
                    <a:cubicBezTo>
                      <a:pt x="15088" y="16882"/>
                      <a:pt x="15035" y="16939"/>
                      <a:pt x="14982" y="16882"/>
                    </a:cubicBezTo>
                    <a:cubicBezTo>
                      <a:pt x="14929" y="16882"/>
                      <a:pt x="14876" y="16882"/>
                      <a:pt x="14876" y="16825"/>
                    </a:cubicBezTo>
                    <a:cubicBezTo>
                      <a:pt x="14876" y="16768"/>
                      <a:pt x="14876" y="16768"/>
                      <a:pt x="14876" y="16712"/>
                    </a:cubicBezTo>
                    <a:cubicBezTo>
                      <a:pt x="14876" y="16712"/>
                      <a:pt x="14771" y="16712"/>
                      <a:pt x="14771" y="16712"/>
                    </a:cubicBezTo>
                    <a:cubicBezTo>
                      <a:pt x="14771" y="16598"/>
                      <a:pt x="14771" y="16598"/>
                      <a:pt x="14771" y="16598"/>
                    </a:cubicBezTo>
                    <a:close/>
                    <a:moveTo>
                      <a:pt x="12600" y="15859"/>
                    </a:moveTo>
                    <a:cubicBezTo>
                      <a:pt x="12600" y="15859"/>
                      <a:pt x="12600" y="15859"/>
                      <a:pt x="12600" y="15859"/>
                    </a:cubicBezTo>
                    <a:cubicBezTo>
                      <a:pt x="12653" y="15859"/>
                      <a:pt x="12759" y="15802"/>
                      <a:pt x="12759" y="15859"/>
                    </a:cubicBezTo>
                    <a:cubicBezTo>
                      <a:pt x="12812" y="15916"/>
                      <a:pt x="12865" y="15916"/>
                      <a:pt x="12865" y="15973"/>
                    </a:cubicBezTo>
                    <a:cubicBezTo>
                      <a:pt x="12865" y="15973"/>
                      <a:pt x="12918" y="16029"/>
                      <a:pt x="12812" y="16086"/>
                    </a:cubicBezTo>
                    <a:cubicBezTo>
                      <a:pt x="12706" y="16086"/>
                      <a:pt x="12653" y="16086"/>
                      <a:pt x="12653" y="16086"/>
                    </a:cubicBezTo>
                    <a:cubicBezTo>
                      <a:pt x="12706" y="16257"/>
                      <a:pt x="12706" y="16257"/>
                      <a:pt x="12706" y="16257"/>
                    </a:cubicBezTo>
                    <a:cubicBezTo>
                      <a:pt x="12706" y="16257"/>
                      <a:pt x="12812" y="16257"/>
                      <a:pt x="12653" y="16371"/>
                    </a:cubicBezTo>
                    <a:cubicBezTo>
                      <a:pt x="12547" y="16484"/>
                      <a:pt x="12441" y="16484"/>
                      <a:pt x="12441" y="16484"/>
                    </a:cubicBezTo>
                    <a:cubicBezTo>
                      <a:pt x="12441" y="16427"/>
                      <a:pt x="12441" y="16427"/>
                      <a:pt x="12441" y="16427"/>
                    </a:cubicBezTo>
                    <a:cubicBezTo>
                      <a:pt x="12282" y="16484"/>
                      <a:pt x="12282" y="16484"/>
                      <a:pt x="12282" y="16484"/>
                    </a:cubicBezTo>
                    <a:cubicBezTo>
                      <a:pt x="12282" y="16484"/>
                      <a:pt x="12229" y="16541"/>
                      <a:pt x="12229" y="16484"/>
                    </a:cubicBezTo>
                    <a:cubicBezTo>
                      <a:pt x="12176" y="16371"/>
                      <a:pt x="12124" y="16257"/>
                      <a:pt x="12229" y="16257"/>
                    </a:cubicBezTo>
                    <a:cubicBezTo>
                      <a:pt x="12335" y="16200"/>
                      <a:pt x="12335" y="16143"/>
                      <a:pt x="12388" y="16200"/>
                    </a:cubicBezTo>
                    <a:cubicBezTo>
                      <a:pt x="12441" y="16257"/>
                      <a:pt x="12441" y="16314"/>
                      <a:pt x="12441" y="16314"/>
                    </a:cubicBezTo>
                    <a:cubicBezTo>
                      <a:pt x="12494" y="16143"/>
                      <a:pt x="12494" y="16143"/>
                      <a:pt x="12494" y="16143"/>
                    </a:cubicBezTo>
                    <a:cubicBezTo>
                      <a:pt x="12494" y="16143"/>
                      <a:pt x="12441" y="16143"/>
                      <a:pt x="12441" y="16086"/>
                    </a:cubicBezTo>
                    <a:cubicBezTo>
                      <a:pt x="12494" y="16029"/>
                      <a:pt x="12494" y="16029"/>
                      <a:pt x="12547" y="15973"/>
                    </a:cubicBezTo>
                    <a:cubicBezTo>
                      <a:pt x="12600" y="15973"/>
                      <a:pt x="12653" y="16029"/>
                      <a:pt x="12653" y="16029"/>
                    </a:cubicBezTo>
                    <a:cubicBezTo>
                      <a:pt x="12600" y="15859"/>
                      <a:pt x="12600" y="15859"/>
                      <a:pt x="12600" y="15859"/>
                    </a:cubicBezTo>
                    <a:close/>
                    <a:moveTo>
                      <a:pt x="13659" y="16257"/>
                    </a:moveTo>
                    <a:cubicBezTo>
                      <a:pt x="13659" y="16257"/>
                      <a:pt x="13659" y="16257"/>
                      <a:pt x="13659" y="16257"/>
                    </a:cubicBezTo>
                    <a:cubicBezTo>
                      <a:pt x="13659" y="16257"/>
                      <a:pt x="13712" y="16257"/>
                      <a:pt x="13712" y="16314"/>
                    </a:cubicBezTo>
                    <a:cubicBezTo>
                      <a:pt x="13765" y="16371"/>
                      <a:pt x="13765" y="16371"/>
                      <a:pt x="13712" y="16371"/>
                    </a:cubicBezTo>
                    <a:cubicBezTo>
                      <a:pt x="13712" y="16371"/>
                      <a:pt x="13553" y="16371"/>
                      <a:pt x="13553" y="16371"/>
                    </a:cubicBezTo>
                    <a:cubicBezTo>
                      <a:pt x="13553" y="16371"/>
                      <a:pt x="13500" y="16427"/>
                      <a:pt x="13500" y="16314"/>
                    </a:cubicBezTo>
                    <a:cubicBezTo>
                      <a:pt x="13500" y="16257"/>
                      <a:pt x="13500" y="16200"/>
                      <a:pt x="13500" y="16200"/>
                    </a:cubicBezTo>
                    <a:cubicBezTo>
                      <a:pt x="13659" y="16257"/>
                      <a:pt x="13659" y="16257"/>
                      <a:pt x="13659" y="16257"/>
                    </a:cubicBezTo>
                    <a:close/>
                    <a:moveTo>
                      <a:pt x="14029" y="16029"/>
                    </a:moveTo>
                    <a:cubicBezTo>
                      <a:pt x="14029" y="16029"/>
                      <a:pt x="14029" y="16029"/>
                      <a:pt x="14029" y="16029"/>
                    </a:cubicBezTo>
                    <a:cubicBezTo>
                      <a:pt x="14241" y="15859"/>
                      <a:pt x="14241" y="15859"/>
                      <a:pt x="14241" y="15859"/>
                    </a:cubicBezTo>
                    <a:cubicBezTo>
                      <a:pt x="14241" y="15859"/>
                      <a:pt x="14294" y="16029"/>
                      <a:pt x="14188" y="16086"/>
                    </a:cubicBezTo>
                    <a:cubicBezTo>
                      <a:pt x="14135" y="16143"/>
                      <a:pt x="14082" y="16143"/>
                      <a:pt x="14082" y="16143"/>
                    </a:cubicBezTo>
                    <a:cubicBezTo>
                      <a:pt x="13976" y="16086"/>
                      <a:pt x="13976" y="16086"/>
                      <a:pt x="13976" y="16086"/>
                    </a:cubicBezTo>
                    <a:cubicBezTo>
                      <a:pt x="14029" y="16029"/>
                      <a:pt x="14029" y="16029"/>
                      <a:pt x="14029" y="16029"/>
                    </a:cubicBezTo>
                    <a:close/>
                    <a:moveTo>
                      <a:pt x="14453" y="15632"/>
                    </a:moveTo>
                    <a:cubicBezTo>
                      <a:pt x="14453" y="15632"/>
                      <a:pt x="14453" y="15632"/>
                      <a:pt x="14453" y="15632"/>
                    </a:cubicBezTo>
                    <a:cubicBezTo>
                      <a:pt x="14453" y="15632"/>
                      <a:pt x="14400" y="15802"/>
                      <a:pt x="14453" y="15916"/>
                    </a:cubicBezTo>
                    <a:cubicBezTo>
                      <a:pt x="14453" y="15973"/>
                      <a:pt x="14453" y="15973"/>
                      <a:pt x="14506" y="15973"/>
                    </a:cubicBezTo>
                    <a:cubicBezTo>
                      <a:pt x="14559" y="16029"/>
                      <a:pt x="14612" y="16029"/>
                      <a:pt x="14665" y="15973"/>
                    </a:cubicBezTo>
                    <a:cubicBezTo>
                      <a:pt x="14718" y="15973"/>
                      <a:pt x="14718" y="15802"/>
                      <a:pt x="14718" y="15802"/>
                    </a:cubicBezTo>
                    <a:cubicBezTo>
                      <a:pt x="14718" y="15802"/>
                      <a:pt x="14718" y="15745"/>
                      <a:pt x="14665" y="15632"/>
                    </a:cubicBezTo>
                    <a:cubicBezTo>
                      <a:pt x="14612" y="15461"/>
                      <a:pt x="14506" y="15632"/>
                      <a:pt x="14453" y="15632"/>
                    </a:cubicBezTo>
                    <a:close/>
                    <a:moveTo>
                      <a:pt x="14506" y="14722"/>
                    </a:moveTo>
                    <a:cubicBezTo>
                      <a:pt x="14506" y="14722"/>
                      <a:pt x="14506" y="14722"/>
                      <a:pt x="14506" y="14722"/>
                    </a:cubicBezTo>
                    <a:cubicBezTo>
                      <a:pt x="14506" y="14665"/>
                      <a:pt x="14506" y="14495"/>
                      <a:pt x="14559" y="14438"/>
                    </a:cubicBezTo>
                    <a:cubicBezTo>
                      <a:pt x="14612" y="14438"/>
                      <a:pt x="14612" y="14381"/>
                      <a:pt x="14665" y="14324"/>
                    </a:cubicBezTo>
                    <a:cubicBezTo>
                      <a:pt x="14665" y="14267"/>
                      <a:pt x="14876" y="14267"/>
                      <a:pt x="14876" y="14267"/>
                    </a:cubicBezTo>
                    <a:cubicBezTo>
                      <a:pt x="14929" y="14381"/>
                      <a:pt x="14929" y="14381"/>
                      <a:pt x="14929" y="14381"/>
                    </a:cubicBezTo>
                    <a:cubicBezTo>
                      <a:pt x="14929" y="14381"/>
                      <a:pt x="14929" y="14495"/>
                      <a:pt x="14929" y="14552"/>
                    </a:cubicBezTo>
                    <a:cubicBezTo>
                      <a:pt x="14929" y="14608"/>
                      <a:pt x="14929" y="14608"/>
                      <a:pt x="14982" y="14722"/>
                    </a:cubicBezTo>
                    <a:cubicBezTo>
                      <a:pt x="14982" y="14779"/>
                      <a:pt x="14929" y="14893"/>
                      <a:pt x="14929" y="14949"/>
                    </a:cubicBezTo>
                    <a:cubicBezTo>
                      <a:pt x="14876" y="15006"/>
                      <a:pt x="14876" y="15063"/>
                      <a:pt x="14824" y="15063"/>
                    </a:cubicBezTo>
                    <a:cubicBezTo>
                      <a:pt x="14771" y="15120"/>
                      <a:pt x="14771" y="15177"/>
                      <a:pt x="14718" y="15120"/>
                    </a:cubicBezTo>
                    <a:cubicBezTo>
                      <a:pt x="14665" y="15063"/>
                      <a:pt x="14506" y="15006"/>
                      <a:pt x="14506" y="14949"/>
                    </a:cubicBezTo>
                    <a:cubicBezTo>
                      <a:pt x="14506" y="14949"/>
                      <a:pt x="14506" y="14836"/>
                      <a:pt x="14506" y="14836"/>
                    </a:cubicBezTo>
                    <a:cubicBezTo>
                      <a:pt x="14506" y="14722"/>
                      <a:pt x="14506" y="14722"/>
                      <a:pt x="14506" y="14722"/>
                    </a:cubicBezTo>
                    <a:close/>
                    <a:moveTo>
                      <a:pt x="13871" y="15006"/>
                    </a:moveTo>
                    <a:cubicBezTo>
                      <a:pt x="13871" y="15006"/>
                      <a:pt x="13871" y="15006"/>
                      <a:pt x="13871" y="15006"/>
                    </a:cubicBezTo>
                    <a:cubicBezTo>
                      <a:pt x="13871" y="14949"/>
                      <a:pt x="13924" y="14722"/>
                      <a:pt x="13924" y="14722"/>
                    </a:cubicBezTo>
                    <a:cubicBezTo>
                      <a:pt x="13924" y="14722"/>
                      <a:pt x="13924" y="14608"/>
                      <a:pt x="14029" y="14552"/>
                    </a:cubicBezTo>
                    <a:cubicBezTo>
                      <a:pt x="14082" y="14552"/>
                      <a:pt x="14082" y="14495"/>
                      <a:pt x="14135" y="14552"/>
                    </a:cubicBezTo>
                    <a:cubicBezTo>
                      <a:pt x="14188" y="14608"/>
                      <a:pt x="14241" y="14665"/>
                      <a:pt x="14241" y="14665"/>
                    </a:cubicBezTo>
                    <a:cubicBezTo>
                      <a:pt x="14241" y="14665"/>
                      <a:pt x="14188" y="14665"/>
                      <a:pt x="14188" y="14722"/>
                    </a:cubicBezTo>
                    <a:cubicBezTo>
                      <a:pt x="14188" y="14722"/>
                      <a:pt x="14241" y="14836"/>
                      <a:pt x="14241" y="14836"/>
                    </a:cubicBezTo>
                    <a:cubicBezTo>
                      <a:pt x="14188" y="14893"/>
                      <a:pt x="14135" y="14949"/>
                      <a:pt x="14082" y="15006"/>
                    </a:cubicBezTo>
                    <a:cubicBezTo>
                      <a:pt x="14082" y="15063"/>
                      <a:pt x="13976" y="15120"/>
                      <a:pt x="13976" y="15120"/>
                    </a:cubicBezTo>
                    <a:cubicBezTo>
                      <a:pt x="13818" y="15234"/>
                      <a:pt x="13818" y="15234"/>
                      <a:pt x="13818" y="15234"/>
                    </a:cubicBezTo>
                    <a:cubicBezTo>
                      <a:pt x="13818" y="15291"/>
                      <a:pt x="13818" y="15291"/>
                      <a:pt x="13818" y="15291"/>
                    </a:cubicBezTo>
                    <a:cubicBezTo>
                      <a:pt x="13765" y="15291"/>
                      <a:pt x="13765" y="15291"/>
                      <a:pt x="13765" y="15291"/>
                    </a:cubicBezTo>
                    <a:cubicBezTo>
                      <a:pt x="13659" y="15120"/>
                      <a:pt x="13659" y="15120"/>
                      <a:pt x="13659" y="15120"/>
                    </a:cubicBezTo>
                    <a:cubicBezTo>
                      <a:pt x="13818" y="15006"/>
                      <a:pt x="13818" y="15006"/>
                      <a:pt x="13818" y="15006"/>
                    </a:cubicBezTo>
                    <a:cubicBezTo>
                      <a:pt x="13871" y="15006"/>
                      <a:pt x="13871" y="15006"/>
                      <a:pt x="13871" y="15006"/>
                    </a:cubicBezTo>
                    <a:close/>
                    <a:moveTo>
                      <a:pt x="12812" y="15234"/>
                    </a:moveTo>
                    <a:cubicBezTo>
                      <a:pt x="12812" y="15234"/>
                      <a:pt x="12812" y="15234"/>
                      <a:pt x="12812" y="15234"/>
                    </a:cubicBezTo>
                    <a:cubicBezTo>
                      <a:pt x="12971" y="15177"/>
                      <a:pt x="12971" y="15177"/>
                      <a:pt x="12971" y="15177"/>
                    </a:cubicBezTo>
                    <a:cubicBezTo>
                      <a:pt x="13129" y="15291"/>
                      <a:pt x="13129" y="15291"/>
                      <a:pt x="13129" y="15291"/>
                    </a:cubicBezTo>
                    <a:cubicBezTo>
                      <a:pt x="13129" y="15461"/>
                      <a:pt x="13129" y="15461"/>
                      <a:pt x="13129" y="15461"/>
                    </a:cubicBezTo>
                    <a:cubicBezTo>
                      <a:pt x="13129" y="15461"/>
                      <a:pt x="13024" y="15688"/>
                      <a:pt x="12971" y="15632"/>
                    </a:cubicBezTo>
                    <a:cubicBezTo>
                      <a:pt x="12918" y="15518"/>
                      <a:pt x="12918" y="15404"/>
                      <a:pt x="12918" y="15404"/>
                    </a:cubicBezTo>
                    <a:cubicBezTo>
                      <a:pt x="12812" y="15234"/>
                      <a:pt x="12812" y="15234"/>
                      <a:pt x="12812" y="15234"/>
                    </a:cubicBezTo>
                    <a:close/>
                    <a:moveTo>
                      <a:pt x="12124" y="14779"/>
                    </a:moveTo>
                    <a:cubicBezTo>
                      <a:pt x="12124" y="14779"/>
                      <a:pt x="12124" y="14779"/>
                      <a:pt x="12124" y="14779"/>
                    </a:cubicBezTo>
                    <a:cubicBezTo>
                      <a:pt x="12124" y="14779"/>
                      <a:pt x="12388" y="14722"/>
                      <a:pt x="12388" y="14779"/>
                    </a:cubicBezTo>
                    <a:cubicBezTo>
                      <a:pt x="12388" y="14779"/>
                      <a:pt x="12388" y="14893"/>
                      <a:pt x="12441" y="14893"/>
                    </a:cubicBezTo>
                    <a:cubicBezTo>
                      <a:pt x="12441" y="14949"/>
                      <a:pt x="12282" y="15120"/>
                      <a:pt x="12229" y="15120"/>
                    </a:cubicBezTo>
                    <a:cubicBezTo>
                      <a:pt x="12229" y="15120"/>
                      <a:pt x="12176" y="15063"/>
                      <a:pt x="12176" y="15063"/>
                    </a:cubicBezTo>
                    <a:cubicBezTo>
                      <a:pt x="12124" y="14779"/>
                      <a:pt x="12124" y="14779"/>
                      <a:pt x="12124" y="14779"/>
                    </a:cubicBezTo>
                    <a:close/>
                    <a:moveTo>
                      <a:pt x="11912" y="14040"/>
                    </a:moveTo>
                    <a:cubicBezTo>
                      <a:pt x="11912" y="14040"/>
                      <a:pt x="11912" y="14040"/>
                      <a:pt x="11912" y="14040"/>
                    </a:cubicBezTo>
                    <a:cubicBezTo>
                      <a:pt x="11912" y="14040"/>
                      <a:pt x="11965" y="13983"/>
                      <a:pt x="12018" y="13983"/>
                    </a:cubicBezTo>
                    <a:cubicBezTo>
                      <a:pt x="12071" y="14040"/>
                      <a:pt x="12071" y="14211"/>
                      <a:pt x="12071" y="14211"/>
                    </a:cubicBezTo>
                    <a:cubicBezTo>
                      <a:pt x="12018" y="14381"/>
                      <a:pt x="12018" y="14381"/>
                      <a:pt x="12018" y="14381"/>
                    </a:cubicBezTo>
                    <a:cubicBezTo>
                      <a:pt x="12018" y="14381"/>
                      <a:pt x="11912" y="14552"/>
                      <a:pt x="11912" y="14552"/>
                    </a:cubicBezTo>
                    <a:cubicBezTo>
                      <a:pt x="11912" y="14495"/>
                      <a:pt x="11859" y="14211"/>
                      <a:pt x="11859" y="14211"/>
                    </a:cubicBezTo>
                    <a:cubicBezTo>
                      <a:pt x="11912" y="14040"/>
                      <a:pt x="11912" y="14040"/>
                      <a:pt x="11912" y="14040"/>
                    </a:cubicBezTo>
                    <a:close/>
                    <a:moveTo>
                      <a:pt x="11594" y="13585"/>
                    </a:moveTo>
                    <a:cubicBezTo>
                      <a:pt x="11594" y="13585"/>
                      <a:pt x="11594" y="13585"/>
                      <a:pt x="11594" y="13585"/>
                    </a:cubicBezTo>
                    <a:cubicBezTo>
                      <a:pt x="11594" y="13585"/>
                      <a:pt x="11541" y="13756"/>
                      <a:pt x="11541" y="13813"/>
                    </a:cubicBezTo>
                    <a:cubicBezTo>
                      <a:pt x="11541" y="13813"/>
                      <a:pt x="11594" y="13926"/>
                      <a:pt x="11594" y="13926"/>
                    </a:cubicBezTo>
                    <a:cubicBezTo>
                      <a:pt x="11594" y="13983"/>
                      <a:pt x="11594" y="13926"/>
                      <a:pt x="11647" y="13869"/>
                    </a:cubicBezTo>
                    <a:cubicBezTo>
                      <a:pt x="11700" y="13813"/>
                      <a:pt x="11700" y="13756"/>
                      <a:pt x="11700" y="13756"/>
                    </a:cubicBezTo>
                    <a:cubicBezTo>
                      <a:pt x="11700" y="13756"/>
                      <a:pt x="11806" y="13699"/>
                      <a:pt x="11806" y="13642"/>
                    </a:cubicBezTo>
                    <a:cubicBezTo>
                      <a:pt x="11859" y="13642"/>
                      <a:pt x="11859" y="13472"/>
                      <a:pt x="11859" y="13472"/>
                    </a:cubicBezTo>
                    <a:cubicBezTo>
                      <a:pt x="11859" y="13472"/>
                      <a:pt x="11700" y="13358"/>
                      <a:pt x="11700" y="13415"/>
                    </a:cubicBezTo>
                    <a:cubicBezTo>
                      <a:pt x="11647" y="13415"/>
                      <a:pt x="11594" y="13585"/>
                      <a:pt x="11594" y="13585"/>
                    </a:cubicBezTo>
                    <a:close/>
                    <a:moveTo>
                      <a:pt x="12335" y="13472"/>
                    </a:moveTo>
                    <a:cubicBezTo>
                      <a:pt x="12335" y="13472"/>
                      <a:pt x="12335" y="13472"/>
                      <a:pt x="12335" y="13472"/>
                    </a:cubicBezTo>
                    <a:cubicBezTo>
                      <a:pt x="12388" y="13472"/>
                      <a:pt x="12388" y="13472"/>
                      <a:pt x="12388" y="13472"/>
                    </a:cubicBezTo>
                    <a:cubicBezTo>
                      <a:pt x="12388" y="13528"/>
                      <a:pt x="12388" y="13528"/>
                      <a:pt x="12388" y="13528"/>
                    </a:cubicBezTo>
                    <a:cubicBezTo>
                      <a:pt x="12388" y="13528"/>
                      <a:pt x="12547" y="13472"/>
                      <a:pt x="12600" y="13472"/>
                    </a:cubicBezTo>
                    <a:cubicBezTo>
                      <a:pt x="12653" y="13415"/>
                      <a:pt x="12600" y="13358"/>
                      <a:pt x="12600" y="13301"/>
                    </a:cubicBezTo>
                    <a:cubicBezTo>
                      <a:pt x="12547" y="13244"/>
                      <a:pt x="12335" y="13472"/>
                      <a:pt x="12335" y="13472"/>
                    </a:cubicBezTo>
                    <a:close/>
                    <a:moveTo>
                      <a:pt x="13076" y="13699"/>
                    </a:moveTo>
                    <a:cubicBezTo>
                      <a:pt x="13076" y="13699"/>
                      <a:pt x="13076" y="13699"/>
                      <a:pt x="13076" y="13699"/>
                    </a:cubicBezTo>
                    <a:cubicBezTo>
                      <a:pt x="12971" y="13642"/>
                      <a:pt x="12971" y="13642"/>
                      <a:pt x="12971" y="13642"/>
                    </a:cubicBezTo>
                    <a:cubicBezTo>
                      <a:pt x="12971" y="13756"/>
                      <a:pt x="12971" y="13756"/>
                      <a:pt x="12971" y="13756"/>
                    </a:cubicBezTo>
                    <a:cubicBezTo>
                      <a:pt x="12971" y="13756"/>
                      <a:pt x="13024" y="13869"/>
                      <a:pt x="13076" y="13926"/>
                    </a:cubicBezTo>
                    <a:cubicBezTo>
                      <a:pt x="13076" y="13926"/>
                      <a:pt x="12971" y="14040"/>
                      <a:pt x="12971" y="14040"/>
                    </a:cubicBezTo>
                    <a:cubicBezTo>
                      <a:pt x="13076" y="14211"/>
                      <a:pt x="13076" y="14211"/>
                      <a:pt x="13076" y="14211"/>
                    </a:cubicBezTo>
                    <a:cubicBezTo>
                      <a:pt x="13235" y="13926"/>
                      <a:pt x="13235" y="13926"/>
                      <a:pt x="13235" y="13926"/>
                    </a:cubicBezTo>
                    <a:cubicBezTo>
                      <a:pt x="13235" y="13926"/>
                      <a:pt x="13182" y="13813"/>
                      <a:pt x="13182" y="13813"/>
                    </a:cubicBezTo>
                    <a:cubicBezTo>
                      <a:pt x="13182" y="13756"/>
                      <a:pt x="13076" y="13699"/>
                      <a:pt x="13076" y="13699"/>
                    </a:cubicBezTo>
                    <a:close/>
                    <a:moveTo>
                      <a:pt x="13818" y="13699"/>
                    </a:moveTo>
                    <a:cubicBezTo>
                      <a:pt x="13818" y="13699"/>
                      <a:pt x="13818" y="13699"/>
                      <a:pt x="13818" y="13699"/>
                    </a:cubicBezTo>
                    <a:cubicBezTo>
                      <a:pt x="13871" y="13813"/>
                      <a:pt x="13871" y="13813"/>
                      <a:pt x="13871" y="13813"/>
                    </a:cubicBezTo>
                    <a:cubicBezTo>
                      <a:pt x="13871" y="13813"/>
                      <a:pt x="13818" y="13926"/>
                      <a:pt x="13765" y="13926"/>
                    </a:cubicBezTo>
                    <a:cubicBezTo>
                      <a:pt x="13765" y="13926"/>
                      <a:pt x="13712" y="13869"/>
                      <a:pt x="13712" y="13869"/>
                    </a:cubicBezTo>
                    <a:cubicBezTo>
                      <a:pt x="13818" y="13699"/>
                      <a:pt x="13818" y="13699"/>
                      <a:pt x="13818" y="13699"/>
                    </a:cubicBezTo>
                    <a:close/>
                    <a:moveTo>
                      <a:pt x="13976" y="13528"/>
                    </a:moveTo>
                    <a:cubicBezTo>
                      <a:pt x="13976" y="13528"/>
                      <a:pt x="13976" y="13528"/>
                      <a:pt x="13976" y="13528"/>
                    </a:cubicBezTo>
                    <a:cubicBezTo>
                      <a:pt x="14029" y="13642"/>
                      <a:pt x="14029" y="13642"/>
                      <a:pt x="14029" y="13642"/>
                    </a:cubicBezTo>
                    <a:cubicBezTo>
                      <a:pt x="14029" y="13642"/>
                      <a:pt x="14188" y="13585"/>
                      <a:pt x="14294" y="13528"/>
                    </a:cubicBezTo>
                    <a:cubicBezTo>
                      <a:pt x="14453" y="13472"/>
                      <a:pt x="14294" y="13415"/>
                      <a:pt x="14294" y="13415"/>
                    </a:cubicBezTo>
                    <a:cubicBezTo>
                      <a:pt x="14135" y="13415"/>
                      <a:pt x="14135" y="13415"/>
                      <a:pt x="14135" y="13415"/>
                    </a:cubicBezTo>
                    <a:cubicBezTo>
                      <a:pt x="14135" y="13415"/>
                      <a:pt x="13976" y="13472"/>
                      <a:pt x="13976" y="13528"/>
                    </a:cubicBezTo>
                    <a:close/>
                    <a:moveTo>
                      <a:pt x="13076" y="13074"/>
                    </a:moveTo>
                    <a:cubicBezTo>
                      <a:pt x="13076" y="13074"/>
                      <a:pt x="13076" y="13074"/>
                      <a:pt x="13076" y="13074"/>
                    </a:cubicBezTo>
                    <a:cubicBezTo>
                      <a:pt x="13235" y="13244"/>
                      <a:pt x="13235" y="13244"/>
                      <a:pt x="13235" y="13244"/>
                    </a:cubicBezTo>
                    <a:cubicBezTo>
                      <a:pt x="13235" y="13244"/>
                      <a:pt x="13447" y="13358"/>
                      <a:pt x="13500" y="13358"/>
                    </a:cubicBezTo>
                    <a:cubicBezTo>
                      <a:pt x="13500" y="13415"/>
                      <a:pt x="13606" y="13358"/>
                      <a:pt x="13712" y="13358"/>
                    </a:cubicBezTo>
                    <a:cubicBezTo>
                      <a:pt x="13765" y="13301"/>
                      <a:pt x="13765" y="13301"/>
                      <a:pt x="13765" y="13244"/>
                    </a:cubicBezTo>
                    <a:cubicBezTo>
                      <a:pt x="13765" y="13244"/>
                      <a:pt x="13712" y="13187"/>
                      <a:pt x="13712" y="13187"/>
                    </a:cubicBezTo>
                    <a:cubicBezTo>
                      <a:pt x="13712" y="13187"/>
                      <a:pt x="13659" y="13074"/>
                      <a:pt x="13500" y="13074"/>
                    </a:cubicBezTo>
                    <a:cubicBezTo>
                      <a:pt x="13394" y="13131"/>
                      <a:pt x="13394" y="13074"/>
                      <a:pt x="13394" y="13074"/>
                    </a:cubicBezTo>
                    <a:cubicBezTo>
                      <a:pt x="13394" y="13074"/>
                      <a:pt x="13341" y="13074"/>
                      <a:pt x="13182" y="13017"/>
                    </a:cubicBezTo>
                    <a:cubicBezTo>
                      <a:pt x="13076" y="13017"/>
                      <a:pt x="13129" y="13074"/>
                      <a:pt x="13076" y="13074"/>
                    </a:cubicBezTo>
                    <a:close/>
                    <a:moveTo>
                      <a:pt x="12971" y="13017"/>
                    </a:moveTo>
                    <a:cubicBezTo>
                      <a:pt x="12971" y="13017"/>
                      <a:pt x="12971" y="13017"/>
                      <a:pt x="12971" y="13017"/>
                    </a:cubicBezTo>
                    <a:cubicBezTo>
                      <a:pt x="13024" y="12960"/>
                      <a:pt x="13024" y="12960"/>
                      <a:pt x="13024" y="12960"/>
                    </a:cubicBezTo>
                    <a:cubicBezTo>
                      <a:pt x="13024" y="12960"/>
                      <a:pt x="13024" y="12846"/>
                      <a:pt x="13024" y="12676"/>
                    </a:cubicBezTo>
                    <a:cubicBezTo>
                      <a:pt x="13024" y="12562"/>
                      <a:pt x="12971" y="12619"/>
                      <a:pt x="12971" y="12619"/>
                    </a:cubicBezTo>
                    <a:cubicBezTo>
                      <a:pt x="12971" y="12562"/>
                      <a:pt x="12971" y="12505"/>
                      <a:pt x="12918" y="12392"/>
                    </a:cubicBezTo>
                    <a:cubicBezTo>
                      <a:pt x="12865" y="12335"/>
                      <a:pt x="12865" y="12392"/>
                      <a:pt x="12812" y="12392"/>
                    </a:cubicBezTo>
                    <a:cubicBezTo>
                      <a:pt x="12812" y="12392"/>
                      <a:pt x="12759" y="12448"/>
                      <a:pt x="12653" y="12448"/>
                    </a:cubicBezTo>
                    <a:cubicBezTo>
                      <a:pt x="12547" y="12448"/>
                      <a:pt x="12600" y="12335"/>
                      <a:pt x="12547" y="12278"/>
                    </a:cubicBezTo>
                    <a:cubicBezTo>
                      <a:pt x="12494" y="12221"/>
                      <a:pt x="12388" y="12221"/>
                      <a:pt x="12388" y="12221"/>
                    </a:cubicBezTo>
                    <a:cubicBezTo>
                      <a:pt x="12335" y="12221"/>
                      <a:pt x="12229" y="12392"/>
                      <a:pt x="12229" y="12448"/>
                    </a:cubicBezTo>
                    <a:cubicBezTo>
                      <a:pt x="12229" y="12505"/>
                      <a:pt x="12282" y="12505"/>
                      <a:pt x="12441" y="12676"/>
                    </a:cubicBezTo>
                    <a:cubicBezTo>
                      <a:pt x="12600" y="12789"/>
                      <a:pt x="12653" y="12789"/>
                      <a:pt x="12706" y="12789"/>
                    </a:cubicBezTo>
                    <a:cubicBezTo>
                      <a:pt x="12759" y="12846"/>
                      <a:pt x="12918" y="12960"/>
                      <a:pt x="12971" y="13017"/>
                    </a:cubicBezTo>
                    <a:close/>
                    <a:moveTo>
                      <a:pt x="11435" y="20463"/>
                    </a:moveTo>
                    <a:cubicBezTo>
                      <a:pt x="11435" y="20463"/>
                      <a:pt x="11435" y="20463"/>
                      <a:pt x="11435" y="20463"/>
                    </a:cubicBezTo>
                    <a:cubicBezTo>
                      <a:pt x="11488" y="20293"/>
                      <a:pt x="11488" y="20293"/>
                      <a:pt x="11488" y="20293"/>
                    </a:cubicBezTo>
                    <a:cubicBezTo>
                      <a:pt x="11382" y="20122"/>
                      <a:pt x="11382" y="20122"/>
                      <a:pt x="11382" y="20122"/>
                    </a:cubicBezTo>
                    <a:cubicBezTo>
                      <a:pt x="11382" y="19895"/>
                      <a:pt x="11382" y="19895"/>
                      <a:pt x="11382" y="19895"/>
                    </a:cubicBezTo>
                    <a:cubicBezTo>
                      <a:pt x="11435" y="19838"/>
                      <a:pt x="11435" y="19838"/>
                      <a:pt x="11435" y="19838"/>
                    </a:cubicBezTo>
                    <a:cubicBezTo>
                      <a:pt x="11435" y="19838"/>
                      <a:pt x="11541" y="19952"/>
                      <a:pt x="11541" y="20008"/>
                    </a:cubicBezTo>
                    <a:cubicBezTo>
                      <a:pt x="11541" y="20065"/>
                      <a:pt x="11541" y="20179"/>
                      <a:pt x="11541" y="20179"/>
                    </a:cubicBezTo>
                    <a:cubicBezTo>
                      <a:pt x="11541" y="20179"/>
                      <a:pt x="11700" y="20293"/>
                      <a:pt x="11700" y="20293"/>
                    </a:cubicBezTo>
                    <a:cubicBezTo>
                      <a:pt x="11753" y="20293"/>
                      <a:pt x="12071" y="20236"/>
                      <a:pt x="12071" y="20236"/>
                    </a:cubicBezTo>
                    <a:cubicBezTo>
                      <a:pt x="12071" y="20236"/>
                      <a:pt x="12176" y="20065"/>
                      <a:pt x="12176" y="20065"/>
                    </a:cubicBezTo>
                    <a:cubicBezTo>
                      <a:pt x="12229" y="20008"/>
                      <a:pt x="12388" y="19895"/>
                      <a:pt x="12388" y="19895"/>
                    </a:cubicBezTo>
                    <a:cubicBezTo>
                      <a:pt x="12388" y="19895"/>
                      <a:pt x="12388" y="19838"/>
                      <a:pt x="12494" y="19952"/>
                    </a:cubicBezTo>
                    <a:cubicBezTo>
                      <a:pt x="12600" y="20008"/>
                      <a:pt x="12494" y="20179"/>
                      <a:pt x="12494" y="20179"/>
                    </a:cubicBezTo>
                    <a:cubicBezTo>
                      <a:pt x="12441" y="20179"/>
                      <a:pt x="12441" y="20236"/>
                      <a:pt x="12441" y="20236"/>
                    </a:cubicBezTo>
                    <a:cubicBezTo>
                      <a:pt x="12547" y="20349"/>
                      <a:pt x="12547" y="20349"/>
                      <a:pt x="12547" y="20349"/>
                    </a:cubicBezTo>
                    <a:cubicBezTo>
                      <a:pt x="12547" y="20349"/>
                      <a:pt x="12547" y="20236"/>
                      <a:pt x="12600" y="20236"/>
                    </a:cubicBezTo>
                    <a:cubicBezTo>
                      <a:pt x="12653" y="20236"/>
                      <a:pt x="12653" y="20179"/>
                      <a:pt x="12706" y="20179"/>
                    </a:cubicBezTo>
                    <a:cubicBezTo>
                      <a:pt x="12706" y="20236"/>
                      <a:pt x="12812" y="20349"/>
                      <a:pt x="12812" y="20349"/>
                    </a:cubicBezTo>
                    <a:cubicBezTo>
                      <a:pt x="12812" y="20349"/>
                      <a:pt x="12812" y="20520"/>
                      <a:pt x="12865" y="20520"/>
                    </a:cubicBezTo>
                    <a:cubicBezTo>
                      <a:pt x="12918" y="20463"/>
                      <a:pt x="13024" y="20520"/>
                      <a:pt x="13076" y="20463"/>
                    </a:cubicBezTo>
                    <a:cubicBezTo>
                      <a:pt x="13129" y="20463"/>
                      <a:pt x="13659" y="20293"/>
                      <a:pt x="13659" y="20293"/>
                    </a:cubicBezTo>
                    <a:cubicBezTo>
                      <a:pt x="13818" y="20179"/>
                      <a:pt x="13818" y="20179"/>
                      <a:pt x="13818" y="20179"/>
                    </a:cubicBezTo>
                    <a:cubicBezTo>
                      <a:pt x="13818" y="20179"/>
                      <a:pt x="13924" y="20122"/>
                      <a:pt x="14029" y="20122"/>
                    </a:cubicBezTo>
                    <a:cubicBezTo>
                      <a:pt x="14082" y="20122"/>
                      <a:pt x="14400" y="20008"/>
                      <a:pt x="14400" y="20008"/>
                    </a:cubicBezTo>
                    <a:cubicBezTo>
                      <a:pt x="14400" y="20008"/>
                      <a:pt x="14559" y="19895"/>
                      <a:pt x="14665" y="19952"/>
                    </a:cubicBezTo>
                    <a:cubicBezTo>
                      <a:pt x="14718" y="20065"/>
                      <a:pt x="14929" y="20236"/>
                      <a:pt x="14929" y="20236"/>
                    </a:cubicBezTo>
                    <a:cubicBezTo>
                      <a:pt x="15247" y="20179"/>
                      <a:pt x="15247" y="20179"/>
                      <a:pt x="15247" y="20179"/>
                    </a:cubicBezTo>
                    <a:cubicBezTo>
                      <a:pt x="15247" y="20179"/>
                      <a:pt x="15353" y="20122"/>
                      <a:pt x="15353" y="20122"/>
                    </a:cubicBezTo>
                    <a:cubicBezTo>
                      <a:pt x="15406" y="20179"/>
                      <a:pt x="15724" y="20122"/>
                      <a:pt x="15724" y="20122"/>
                    </a:cubicBezTo>
                    <a:cubicBezTo>
                      <a:pt x="15724" y="20122"/>
                      <a:pt x="15882" y="19952"/>
                      <a:pt x="15935" y="19952"/>
                    </a:cubicBezTo>
                    <a:cubicBezTo>
                      <a:pt x="15935" y="19952"/>
                      <a:pt x="16306" y="19838"/>
                      <a:pt x="16306" y="19838"/>
                    </a:cubicBezTo>
                    <a:cubicBezTo>
                      <a:pt x="16306" y="19838"/>
                      <a:pt x="16359" y="19838"/>
                      <a:pt x="16359" y="19952"/>
                    </a:cubicBezTo>
                    <a:cubicBezTo>
                      <a:pt x="16359" y="20065"/>
                      <a:pt x="16359" y="20236"/>
                      <a:pt x="16359" y="20293"/>
                    </a:cubicBezTo>
                    <a:cubicBezTo>
                      <a:pt x="16412" y="20349"/>
                      <a:pt x="16359" y="20463"/>
                      <a:pt x="16465" y="20463"/>
                    </a:cubicBezTo>
                    <a:cubicBezTo>
                      <a:pt x="16571" y="20406"/>
                      <a:pt x="16676" y="20349"/>
                      <a:pt x="16676" y="20349"/>
                    </a:cubicBezTo>
                    <a:cubicBezTo>
                      <a:pt x="16676" y="20349"/>
                      <a:pt x="16571" y="20349"/>
                      <a:pt x="16782" y="20236"/>
                    </a:cubicBezTo>
                    <a:cubicBezTo>
                      <a:pt x="16941" y="20122"/>
                      <a:pt x="16994" y="20065"/>
                      <a:pt x="17047" y="20065"/>
                    </a:cubicBezTo>
                    <a:cubicBezTo>
                      <a:pt x="17100" y="20065"/>
                      <a:pt x="17100" y="20008"/>
                      <a:pt x="17153" y="20008"/>
                    </a:cubicBezTo>
                    <a:cubicBezTo>
                      <a:pt x="17259" y="20008"/>
                      <a:pt x="17259" y="20008"/>
                      <a:pt x="17312" y="20008"/>
                    </a:cubicBezTo>
                    <a:cubicBezTo>
                      <a:pt x="17365" y="19952"/>
                      <a:pt x="17471" y="19781"/>
                      <a:pt x="17471" y="19781"/>
                    </a:cubicBezTo>
                    <a:cubicBezTo>
                      <a:pt x="17471" y="19781"/>
                      <a:pt x="17524" y="19667"/>
                      <a:pt x="17576" y="19667"/>
                    </a:cubicBezTo>
                    <a:cubicBezTo>
                      <a:pt x="17576" y="19667"/>
                      <a:pt x="17682" y="19611"/>
                      <a:pt x="17682" y="19611"/>
                    </a:cubicBezTo>
                    <a:cubicBezTo>
                      <a:pt x="17629" y="19781"/>
                      <a:pt x="17629" y="19781"/>
                      <a:pt x="17629" y="19781"/>
                    </a:cubicBezTo>
                    <a:cubicBezTo>
                      <a:pt x="17629" y="19781"/>
                      <a:pt x="17735" y="20008"/>
                      <a:pt x="17735" y="20065"/>
                    </a:cubicBezTo>
                    <a:cubicBezTo>
                      <a:pt x="17735" y="20065"/>
                      <a:pt x="17735" y="20122"/>
                      <a:pt x="17682" y="20179"/>
                    </a:cubicBezTo>
                    <a:cubicBezTo>
                      <a:pt x="17682" y="20293"/>
                      <a:pt x="17682" y="20349"/>
                      <a:pt x="17682" y="20349"/>
                    </a:cubicBezTo>
                    <a:cubicBezTo>
                      <a:pt x="17629" y="20406"/>
                      <a:pt x="17629" y="20463"/>
                      <a:pt x="17629" y="20520"/>
                    </a:cubicBezTo>
                    <a:cubicBezTo>
                      <a:pt x="17576" y="20520"/>
                      <a:pt x="17418" y="20634"/>
                      <a:pt x="17418" y="20634"/>
                    </a:cubicBezTo>
                    <a:cubicBezTo>
                      <a:pt x="17153" y="20577"/>
                      <a:pt x="17153" y="20577"/>
                      <a:pt x="17153" y="20577"/>
                    </a:cubicBezTo>
                    <a:cubicBezTo>
                      <a:pt x="17153" y="20577"/>
                      <a:pt x="17047" y="20634"/>
                      <a:pt x="16994" y="20691"/>
                    </a:cubicBezTo>
                    <a:cubicBezTo>
                      <a:pt x="16888" y="20691"/>
                      <a:pt x="16729" y="20861"/>
                      <a:pt x="16676" y="20861"/>
                    </a:cubicBezTo>
                    <a:cubicBezTo>
                      <a:pt x="16624" y="20861"/>
                      <a:pt x="16465" y="20861"/>
                      <a:pt x="16306" y="20861"/>
                    </a:cubicBezTo>
                    <a:cubicBezTo>
                      <a:pt x="16147" y="20918"/>
                      <a:pt x="15724" y="21032"/>
                      <a:pt x="15724" y="21032"/>
                    </a:cubicBezTo>
                    <a:cubicBezTo>
                      <a:pt x="15724" y="21032"/>
                      <a:pt x="15671" y="21088"/>
                      <a:pt x="15618" y="21145"/>
                    </a:cubicBezTo>
                    <a:cubicBezTo>
                      <a:pt x="15512" y="21145"/>
                      <a:pt x="15300" y="21259"/>
                      <a:pt x="15247" y="21259"/>
                    </a:cubicBezTo>
                    <a:cubicBezTo>
                      <a:pt x="15194" y="21316"/>
                      <a:pt x="15035" y="21429"/>
                      <a:pt x="14982" y="21429"/>
                    </a:cubicBezTo>
                    <a:cubicBezTo>
                      <a:pt x="14929" y="21429"/>
                      <a:pt x="14876" y="21486"/>
                      <a:pt x="14665" y="21486"/>
                    </a:cubicBezTo>
                    <a:cubicBezTo>
                      <a:pt x="14400" y="21543"/>
                      <a:pt x="14347" y="21600"/>
                      <a:pt x="14347" y="21600"/>
                    </a:cubicBezTo>
                    <a:cubicBezTo>
                      <a:pt x="14188" y="21600"/>
                      <a:pt x="14188" y="21600"/>
                      <a:pt x="14188" y="21600"/>
                    </a:cubicBezTo>
                    <a:cubicBezTo>
                      <a:pt x="14188" y="21202"/>
                      <a:pt x="14188" y="21202"/>
                      <a:pt x="14188" y="21202"/>
                    </a:cubicBezTo>
                    <a:cubicBezTo>
                      <a:pt x="14188" y="21202"/>
                      <a:pt x="14188" y="21032"/>
                      <a:pt x="14029" y="21088"/>
                    </a:cubicBezTo>
                    <a:cubicBezTo>
                      <a:pt x="13871" y="21145"/>
                      <a:pt x="14082" y="21088"/>
                      <a:pt x="13765" y="21145"/>
                    </a:cubicBezTo>
                    <a:cubicBezTo>
                      <a:pt x="13500" y="21202"/>
                      <a:pt x="13341" y="21032"/>
                      <a:pt x="13341" y="21032"/>
                    </a:cubicBezTo>
                    <a:cubicBezTo>
                      <a:pt x="13341" y="21032"/>
                      <a:pt x="13076" y="21032"/>
                      <a:pt x="12971" y="21088"/>
                    </a:cubicBezTo>
                    <a:cubicBezTo>
                      <a:pt x="12865" y="21088"/>
                      <a:pt x="12706" y="21088"/>
                      <a:pt x="12653" y="21088"/>
                    </a:cubicBezTo>
                    <a:cubicBezTo>
                      <a:pt x="12600" y="21145"/>
                      <a:pt x="12600" y="21088"/>
                      <a:pt x="12441" y="21145"/>
                    </a:cubicBezTo>
                    <a:cubicBezTo>
                      <a:pt x="12282" y="21145"/>
                      <a:pt x="12124" y="21202"/>
                      <a:pt x="12124" y="21202"/>
                    </a:cubicBezTo>
                    <a:cubicBezTo>
                      <a:pt x="11965" y="21088"/>
                      <a:pt x="11965" y="21088"/>
                      <a:pt x="11965" y="21088"/>
                    </a:cubicBezTo>
                    <a:cubicBezTo>
                      <a:pt x="11965" y="21088"/>
                      <a:pt x="11806" y="21088"/>
                      <a:pt x="11753" y="21145"/>
                    </a:cubicBezTo>
                    <a:cubicBezTo>
                      <a:pt x="11647" y="21202"/>
                      <a:pt x="11700" y="21259"/>
                      <a:pt x="11594" y="21259"/>
                    </a:cubicBezTo>
                    <a:cubicBezTo>
                      <a:pt x="11488" y="21259"/>
                      <a:pt x="11541" y="21316"/>
                      <a:pt x="11435" y="21259"/>
                    </a:cubicBezTo>
                    <a:cubicBezTo>
                      <a:pt x="11276" y="21202"/>
                      <a:pt x="11171" y="21145"/>
                      <a:pt x="11171" y="21145"/>
                    </a:cubicBezTo>
                    <a:cubicBezTo>
                      <a:pt x="11118" y="20804"/>
                      <a:pt x="11118" y="20804"/>
                      <a:pt x="11118" y="20804"/>
                    </a:cubicBezTo>
                    <a:cubicBezTo>
                      <a:pt x="11118" y="20804"/>
                      <a:pt x="11118" y="20804"/>
                      <a:pt x="11118" y="20634"/>
                    </a:cubicBezTo>
                    <a:cubicBezTo>
                      <a:pt x="11065" y="20520"/>
                      <a:pt x="11012" y="20293"/>
                      <a:pt x="11012" y="20293"/>
                    </a:cubicBezTo>
                    <a:cubicBezTo>
                      <a:pt x="11118" y="20122"/>
                      <a:pt x="11118" y="20122"/>
                      <a:pt x="11118" y="20122"/>
                    </a:cubicBezTo>
                    <a:cubicBezTo>
                      <a:pt x="11118" y="20122"/>
                      <a:pt x="11171" y="20236"/>
                      <a:pt x="11171" y="20293"/>
                    </a:cubicBezTo>
                    <a:cubicBezTo>
                      <a:pt x="11171" y="20293"/>
                      <a:pt x="11171" y="20463"/>
                      <a:pt x="11224" y="20463"/>
                    </a:cubicBezTo>
                    <a:cubicBezTo>
                      <a:pt x="11329" y="20463"/>
                      <a:pt x="11435" y="20463"/>
                      <a:pt x="11435" y="20463"/>
                    </a:cubicBezTo>
                    <a:close/>
                    <a:moveTo>
                      <a:pt x="9106" y="18133"/>
                    </a:moveTo>
                    <a:cubicBezTo>
                      <a:pt x="9106" y="18133"/>
                      <a:pt x="9106" y="18133"/>
                      <a:pt x="9106" y="18133"/>
                    </a:cubicBezTo>
                    <a:cubicBezTo>
                      <a:pt x="9265" y="18076"/>
                      <a:pt x="9265" y="18076"/>
                      <a:pt x="9265" y="18076"/>
                    </a:cubicBezTo>
                    <a:cubicBezTo>
                      <a:pt x="9318" y="18246"/>
                      <a:pt x="9318" y="18246"/>
                      <a:pt x="9318" y="18246"/>
                    </a:cubicBezTo>
                    <a:cubicBezTo>
                      <a:pt x="9476" y="18303"/>
                      <a:pt x="9476" y="18303"/>
                      <a:pt x="9476" y="18303"/>
                    </a:cubicBezTo>
                    <a:cubicBezTo>
                      <a:pt x="9476" y="18303"/>
                      <a:pt x="9688" y="18417"/>
                      <a:pt x="9688" y="18474"/>
                    </a:cubicBezTo>
                    <a:cubicBezTo>
                      <a:pt x="9688" y="18474"/>
                      <a:pt x="9582" y="18644"/>
                      <a:pt x="9582" y="18644"/>
                    </a:cubicBezTo>
                    <a:cubicBezTo>
                      <a:pt x="9582" y="18644"/>
                      <a:pt x="9582" y="18758"/>
                      <a:pt x="9582" y="18815"/>
                    </a:cubicBezTo>
                    <a:cubicBezTo>
                      <a:pt x="9582" y="18815"/>
                      <a:pt x="9476" y="18815"/>
                      <a:pt x="9424" y="18815"/>
                    </a:cubicBezTo>
                    <a:cubicBezTo>
                      <a:pt x="9371" y="18758"/>
                      <a:pt x="9212" y="18701"/>
                      <a:pt x="9212" y="18701"/>
                    </a:cubicBezTo>
                    <a:cubicBezTo>
                      <a:pt x="9212" y="18474"/>
                      <a:pt x="9212" y="18474"/>
                      <a:pt x="9212" y="18474"/>
                    </a:cubicBezTo>
                    <a:cubicBezTo>
                      <a:pt x="9053" y="18303"/>
                      <a:pt x="9053" y="18303"/>
                      <a:pt x="9053" y="18303"/>
                    </a:cubicBezTo>
                    <a:cubicBezTo>
                      <a:pt x="9106" y="18133"/>
                      <a:pt x="9106" y="18133"/>
                      <a:pt x="9106" y="18133"/>
                    </a:cubicBezTo>
                    <a:close/>
                    <a:moveTo>
                      <a:pt x="4871" y="13187"/>
                    </a:moveTo>
                    <a:cubicBezTo>
                      <a:pt x="4871" y="13187"/>
                      <a:pt x="4871" y="13187"/>
                      <a:pt x="4871" y="13187"/>
                    </a:cubicBezTo>
                    <a:cubicBezTo>
                      <a:pt x="4871" y="13187"/>
                      <a:pt x="4765" y="13187"/>
                      <a:pt x="4765" y="13187"/>
                    </a:cubicBezTo>
                    <a:cubicBezTo>
                      <a:pt x="4712" y="13187"/>
                      <a:pt x="4659" y="13187"/>
                      <a:pt x="4606" y="13187"/>
                    </a:cubicBezTo>
                    <a:cubicBezTo>
                      <a:pt x="4553" y="13187"/>
                      <a:pt x="4606" y="13301"/>
                      <a:pt x="4606" y="13358"/>
                    </a:cubicBezTo>
                    <a:cubicBezTo>
                      <a:pt x="4606" y="13358"/>
                      <a:pt x="4606" y="13472"/>
                      <a:pt x="4606" y="13528"/>
                    </a:cubicBezTo>
                    <a:cubicBezTo>
                      <a:pt x="4553" y="13585"/>
                      <a:pt x="4500" y="13642"/>
                      <a:pt x="4500" y="13699"/>
                    </a:cubicBezTo>
                    <a:cubicBezTo>
                      <a:pt x="4500" y="13699"/>
                      <a:pt x="4500" y="13813"/>
                      <a:pt x="4500" y="13869"/>
                    </a:cubicBezTo>
                    <a:cubicBezTo>
                      <a:pt x="4447" y="13869"/>
                      <a:pt x="4341" y="13983"/>
                      <a:pt x="4288" y="13983"/>
                    </a:cubicBezTo>
                    <a:cubicBezTo>
                      <a:pt x="4235" y="14040"/>
                      <a:pt x="4129" y="14097"/>
                      <a:pt x="4129" y="14097"/>
                    </a:cubicBezTo>
                    <a:cubicBezTo>
                      <a:pt x="4235" y="14381"/>
                      <a:pt x="4235" y="14381"/>
                      <a:pt x="4235" y="14381"/>
                    </a:cubicBezTo>
                    <a:cubicBezTo>
                      <a:pt x="4235" y="14381"/>
                      <a:pt x="4341" y="14324"/>
                      <a:pt x="4394" y="14381"/>
                    </a:cubicBezTo>
                    <a:cubicBezTo>
                      <a:pt x="4447" y="14438"/>
                      <a:pt x="4606" y="14552"/>
                      <a:pt x="4659" y="14552"/>
                    </a:cubicBezTo>
                    <a:cubicBezTo>
                      <a:pt x="4659" y="14552"/>
                      <a:pt x="4765" y="14893"/>
                      <a:pt x="4765" y="14893"/>
                    </a:cubicBezTo>
                    <a:cubicBezTo>
                      <a:pt x="4818" y="14949"/>
                      <a:pt x="4871" y="14893"/>
                      <a:pt x="4871" y="14893"/>
                    </a:cubicBezTo>
                    <a:cubicBezTo>
                      <a:pt x="4871" y="14893"/>
                      <a:pt x="4976" y="14949"/>
                      <a:pt x="5029" y="15006"/>
                    </a:cubicBezTo>
                    <a:cubicBezTo>
                      <a:pt x="5082" y="15006"/>
                      <a:pt x="5188" y="15063"/>
                      <a:pt x="5241" y="15120"/>
                    </a:cubicBezTo>
                    <a:cubicBezTo>
                      <a:pt x="5294" y="15120"/>
                      <a:pt x="5400" y="15291"/>
                      <a:pt x="5453" y="15291"/>
                    </a:cubicBezTo>
                    <a:cubicBezTo>
                      <a:pt x="5506" y="15347"/>
                      <a:pt x="5612" y="15461"/>
                      <a:pt x="5612" y="15461"/>
                    </a:cubicBezTo>
                    <a:cubicBezTo>
                      <a:pt x="5612" y="15461"/>
                      <a:pt x="5718" y="15632"/>
                      <a:pt x="5771" y="15745"/>
                    </a:cubicBezTo>
                    <a:cubicBezTo>
                      <a:pt x="5771" y="15802"/>
                      <a:pt x="5771" y="15802"/>
                      <a:pt x="5718" y="15859"/>
                    </a:cubicBezTo>
                    <a:cubicBezTo>
                      <a:pt x="5665" y="15916"/>
                      <a:pt x="5665" y="15973"/>
                      <a:pt x="5612" y="16086"/>
                    </a:cubicBezTo>
                    <a:cubicBezTo>
                      <a:pt x="5559" y="16200"/>
                      <a:pt x="5665" y="16314"/>
                      <a:pt x="5665" y="16314"/>
                    </a:cubicBezTo>
                    <a:cubicBezTo>
                      <a:pt x="5665" y="16598"/>
                      <a:pt x="5665" y="16598"/>
                      <a:pt x="5665" y="16598"/>
                    </a:cubicBezTo>
                    <a:cubicBezTo>
                      <a:pt x="5718" y="16712"/>
                      <a:pt x="5718" y="16712"/>
                      <a:pt x="5718" y="16712"/>
                    </a:cubicBezTo>
                    <a:cubicBezTo>
                      <a:pt x="5718" y="16712"/>
                      <a:pt x="5771" y="16768"/>
                      <a:pt x="5824" y="16768"/>
                    </a:cubicBezTo>
                    <a:cubicBezTo>
                      <a:pt x="5876" y="16825"/>
                      <a:pt x="5876" y="16825"/>
                      <a:pt x="5876" y="16825"/>
                    </a:cubicBezTo>
                    <a:cubicBezTo>
                      <a:pt x="5876" y="16825"/>
                      <a:pt x="5982" y="16939"/>
                      <a:pt x="6035" y="16996"/>
                    </a:cubicBezTo>
                    <a:cubicBezTo>
                      <a:pt x="6035" y="17053"/>
                      <a:pt x="5982" y="17109"/>
                      <a:pt x="5982" y="17166"/>
                    </a:cubicBezTo>
                    <a:cubicBezTo>
                      <a:pt x="5982" y="17223"/>
                      <a:pt x="6035" y="17451"/>
                      <a:pt x="6035" y="17451"/>
                    </a:cubicBezTo>
                    <a:cubicBezTo>
                      <a:pt x="6035" y="17451"/>
                      <a:pt x="6141" y="17394"/>
                      <a:pt x="6247" y="17337"/>
                    </a:cubicBezTo>
                    <a:cubicBezTo>
                      <a:pt x="6300" y="17337"/>
                      <a:pt x="6353" y="17394"/>
                      <a:pt x="6406" y="17394"/>
                    </a:cubicBezTo>
                    <a:cubicBezTo>
                      <a:pt x="6459" y="17451"/>
                      <a:pt x="6459" y="17507"/>
                      <a:pt x="6459" y="17507"/>
                    </a:cubicBezTo>
                    <a:cubicBezTo>
                      <a:pt x="6459" y="17507"/>
                      <a:pt x="6618" y="17394"/>
                      <a:pt x="6618" y="17337"/>
                    </a:cubicBezTo>
                    <a:cubicBezTo>
                      <a:pt x="6618" y="17337"/>
                      <a:pt x="6618" y="17223"/>
                      <a:pt x="6618" y="17223"/>
                    </a:cubicBezTo>
                    <a:cubicBezTo>
                      <a:pt x="6618" y="17223"/>
                      <a:pt x="6618" y="16996"/>
                      <a:pt x="6618" y="16939"/>
                    </a:cubicBezTo>
                    <a:cubicBezTo>
                      <a:pt x="6618" y="16882"/>
                      <a:pt x="6565" y="16712"/>
                      <a:pt x="6565" y="16655"/>
                    </a:cubicBezTo>
                    <a:cubicBezTo>
                      <a:pt x="6565" y="16655"/>
                      <a:pt x="6618" y="16541"/>
                      <a:pt x="6618" y="16541"/>
                    </a:cubicBezTo>
                    <a:cubicBezTo>
                      <a:pt x="6618" y="16541"/>
                      <a:pt x="6776" y="16484"/>
                      <a:pt x="6829" y="16484"/>
                    </a:cubicBezTo>
                    <a:cubicBezTo>
                      <a:pt x="6882" y="16484"/>
                      <a:pt x="6935" y="16541"/>
                      <a:pt x="6988" y="16598"/>
                    </a:cubicBezTo>
                    <a:cubicBezTo>
                      <a:pt x="6988" y="16655"/>
                      <a:pt x="6988" y="16882"/>
                      <a:pt x="6988" y="16882"/>
                    </a:cubicBezTo>
                    <a:cubicBezTo>
                      <a:pt x="7306" y="16939"/>
                      <a:pt x="7306" y="16939"/>
                      <a:pt x="7306" y="16939"/>
                    </a:cubicBezTo>
                    <a:cubicBezTo>
                      <a:pt x="7306" y="16939"/>
                      <a:pt x="7412" y="16996"/>
                      <a:pt x="7412" y="16996"/>
                    </a:cubicBezTo>
                    <a:cubicBezTo>
                      <a:pt x="7412" y="17053"/>
                      <a:pt x="7465" y="17166"/>
                      <a:pt x="7518" y="17223"/>
                    </a:cubicBezTo>
                    <a:cubicBezTo>
                      <a:pt x="7571" y="17280"/>
                      <a:pt x="7624" y="17337"/>
                      <a:pt x="7624" y="17337"/>
                    </a:cubicBezTo>
                    <a:cubicBezTo>
                      <a:pt x="7624" y="17337"/>
                      <a:pt x="7729" y="17621"/>
                      <a:pt x="7782" y="17678"/>
                    </a:cubicBezTo>
                    <a:cubicBezTo>
                      <a:pt x="7782" y="17735"/>
                      <a:pt x="7782" y="17848"/>
                      <a:pt x="7782" y="17962"/>
                    </a:cubicBezTo>
                    <a:cubicBezTo>
                      <a:pt x="7782" y="18076"/>
                      <a:pt x="7782" y="18076"/>
                      <a:pt x="7782" y="18076"/>
                    </a:cubicBezTo>
                    <a:cubicBezTo>
                      <a:pt x="7782" y="18076"/>
                      <a:pt x="7941" y="18133"/>
                      <a:pt x="7994" y="18189"/>
                    </a:cubicBezTo>
                    <a:cubicBezTo>
                      <a:pt x="8100" y="18246"/>
                      <a:pt x="8047" y="18189"/>
                      <a:pt x="8100" y="18133"/>
                    </a:cubicBezTo>
                    <a:cubicBezTo>
                      <a:pt x="8153" y="18076"/>
                      <a:pt x="8100" y="18019"/>
                      <a:pt x="8100" y="17962"/>
                    </a:cubicBezTo>
                    <a:cubicBezTo>
                      <a:pt x="8100" y="17905"/>
                      <a:pt x="8100" y="17792"/>
                      <a:pt x="8047" y="17678"/>
                    </a:cubicBezTo>
                    <a:cubicBezTo>
                      <a:pt x="8047" y="17621"/>
                      <a:pt x="8047" y="17564"/>
                      <a:pt x="8047" y="17564"/>
                    </a:cubicBezTo>
                    <a:cubicBezTo>
                      <a:pt x="8047" y="17564"/>
                      <a:pt x="8100" y="17451"/>
                      <a:pt x="8100" y="17394"/>
                    </a:cubicBezTo>
                    <a:cubicBezTo>
                      <a:pt x="8100" y="17394"/>
                      <a:pt x="8100" y="17280"/>
                      <a:pt x="8100" y="17223"/>
                    </a:cubicBezTo>
                    <a:cubicBezTo>
                      <a:pt x="8100" y="17166"/>
                      <a:pt x="8206" y="17109"/>
                      <a:pt x="8206" y="17109"/>
                    </a:cubicBezTo>
                    <a:cubicBezTo>
                      <a:pt x="8206" y="17109"/>
                      <a:pt x="8206" y="17053"/>
                      <a:pt x="8259" y="16939"/>
                    </a:cubicBezTo>
                    <a:cubicBezTo>
                      <a:pt x="8312" y="16882"/>
                      <a:pt x="8259" y="16939"/>
                      <a:pt x="8312" y="16939"/>
                    </a:cubicBezTo>
                    <a:cubicBezTo>
                      <a:pt x="8365" y="16882"/>
                      <a:pt x="8418" y="16882"/>
                      <a:pt x="8524" y="16882"/>
                    </a:cubicBezTo>
                    <a:cubicBezTo>
                      <a:pt x="8576" y="16882"/>
                      <a:pt x="8629" y="16939"/>
                      <a:pt x="8629" y="16939"/>
                    </a:cubicBezTo>
                    <a:cubicBezTo>
                      <a:pt x="8735" y="17109"/>
                      <a:pt x="8735" y="17109"/>
                      <a:pt x="8735" y="17109"/>
                    </a:cubicBezTo>
                    <a:cubicBezTo>
                      <a:pt x="8735" y="17109"/>
                      <a:pt x="8735" y="17109"/>
                      <a:pt x="8735" y="17166"/>
                    </a:cubicBezTo>
                    <a:cubicBezTo>
                      <a:pt x="8735" y="17223"/>
                      <a:pt x="8841" y="17337"/>
                      <a:pt x="8841" y="17337"/>
                    </a:cubicBezTo>
                    <a:cubicBezTo>
                      <a:pt x="9053" y="17507"/>
                      <a:pt x="9053" y="17507"/>
                      <a:pt x="9053" y="17507"/>
                    </a:cubicBezTo>
                    <a:cubicBezTo>
                      <a:pt x="9053" y="17507"/>
                      <a:pt x="9053" y="17564"/>
                      <a:pt x="9053" y="17564"/>
                    </a:cubicBezTo>
                    <a:cubicBezTo>
                      <a:pt x="9053" y="17621"/>
                      <a:pt x="9106" y="17735"/>
                      <a:pt x="9159" y="17792"/>
                    </a:cubicBezTo>
                    <a:cubicBezTo>
                      <a:pt x="9212" y="17905"/>
                      <a:pt x="9159" y="17735"/>
                      <a:pt x="9212" y="17735"/>
                    </a:cubicBezTo>
                    <a:cubicBezTo>
                      <a:pt x="9212" y="17678"/>
                      <a:pt x="9265" y="17621"/>
                      <a:pt x="9265" y="17621"/>
                    </a:cubicBezTo>
                    <a:cubicBezTo>
                      <a:pt x="9371" y="17792"/>
                      <a:pt x="9371" y="17792"/>
                      <a:pt x="9371" y="17792"/>
                    </a:cubicBezTo>
                    <a:cubicBezTo>
                      <a:pt x="9371" y="17792"/>
                      <a:pt x="9582" y="17848"/>
                      <a:pt x="9635" y="17848"/>
                    </a:cubicBezTo>
                    <a:cubicBezTo>
                      <a:pt x="9688" y="17792"/>
                      <a:pt x="9741" y="17735"/>
                      <a:pt x="9741" y="17735"/>
                    </a:cubicBezTo>
                    <a:cubicBezTo>
                      <a:pt x="9635" y="17621"/>
                      <a:pt x="9635" y="17621"/>
                      <a:pt x="9635" y="17621"/>
                    </a:cubicBezTo>
                    <a:cubicBezTo>
                      <a:pt x="9529" y="17451"/>
                      <a:pt x="9529" y="17451"/>
                      <a:pt x="9529" y="17451"/>
                    </a:cubicBezTo>
                    <a:cubicBezTo>
                      <a:pt x="9529" y="17451"/>
                      <a:pt x="9371" y="17280"/>
                      <a:pt x="9318" y="17280"/>
                    </a:cubicBezTo>
                    <a:cubicBezTo>
                      <a:pt x="9265" y="17223"/>
                      <a:pt x="9212" y="17166"/>
                      <a:pt x="9212" y="17109"/>
                    </a:cubicBezTo>
                    <a:cubicBezTo>
                      <a:pt x="9159" y="17053"/>
                      <a:pt x="9159" y="16939"/>
                      <a:pt x="9159" y="16939"/>
                    </a:cubicBezTo>
                    <a:cubicBezTo>
                      <a:pt x="9212" y="16882"/>
                      <a:pt x="9212" y="16768"/>
                      <a:pt x="9265" y="16655"/>
                    </a:cubicBezTo>
                    <a:cubicBezTo>
                      <a:pt x="9318" y="16541"/>
                      <a:pt x="9212" y="16655"/>
                      <a:pt x="9212" y="16655"/>
                    </a:cubicBezTo>
                    <a:cubicBezTo>
                      <a:pt x="9212" y="16655"/>
                      <a:pt x="9106" y="16484"/>
                      <a:pt x="9159" y="16427"/>
                    </a:cubicBezTo>
                    <a:cubicBezTo>
                      <a:pt x="9159" y="16427"/>
                      <a:pt x="8947" y="16086"/>
                      <a:pt x="8947" y="16086"/>
                    </a:cubicBezTo>
                    <a:cubicBezTo>
                      <a:pt x="8947" y="16086"/>
                      <a:pt x="8894" y="15973"/>
                      <a:pt x="8894" y="15973"/>
                    </a:cubicBezTo>
                    <a:cubicBezTo>
                      <a:pt x="8894" y="15973"/>
                      <a:pt x="8735" y="15859"/>
                      <a:pt x="8682" y="15859"/>
                    </a:cubicBezTo>
                    <a:cubicBezTo>
                      <a:pt x="8629" y="15802"/>
                      <a:pt x="8576" y="15745"/>
                      <a:pt x="8576" y="15745"/>
                    </a:cubicBezTo>
                    <a:cubicBezTo>
                      <a:pt x="8576" y="15688"/>
                      <a:pt x="8576" y="15575"/>
                      <a:pt x="8576" y="15518"/>
                    </a:cubicBezTo>
                    <a:cubicBezTo>
                      <a:pt x="8524" y="15461"/>
                      <a:pt x="8471" y="15347"/>
                      <a:pt x="8418" y="15291"/>
                    </a:cubicBezTo>
                    <a:cubicBezTo>
                      <a:pt x="8365" y="15234"/>
                      <a:pt x="8312" y="15120"/>
                      <a:pt x="8259" y="15006"/>
                    </a:cubicBezTo>
                    <a:cubicBezTo>
                      <a:pt x="8206" y="14949"/>
                      <a:pt x="8153" y="14836"/>
                      <a:pt x="8153" y="14836"/>
                    </a:cubicBezTo>
                    <a:cubicBezTo>
                      <a:pt x="8100" y="14608"/>
                      <a:pt x="8100" y="14608"/>
                      <a:pt x="8100" y="14608"/>
                    </a:cubicBezTo>
                    <a:cubicBezTo>
                      <a:pt x="8100" y="14495"/>
                      <a:pt x="8100" y="14495"/>
                      <a:pt x="8100" y="14495"/>
                    </a:cubicBezTo>
                    <a:cubicBezTo>
                      <a:pt x="8259" y="14608"/>
                      <a:pt x="8259" y="14608"/>
                      <a:pt x="8259" y="14608"/>
                    </a:cubicBezTo>
                    <a:cubicBezTo>
                      <a:pt x="8259" y="14608"/>
                      <a:pt x="8365" y="14552"/>
                      <a:pt x="8418" y="14552"/>
                    </a:cubicBezTo>
                    <a:cubicBezTo>
                      <a:pt x="8471" y="14552"/>
                      <a:pt x="8629" y="14608"/>
                      <a:pt x="8629" y="14608"/>
                    </a:cubicBezTo>
                    <a:cubicBezTo>
                      <a:pt x="8629" y="14608"/>
                      <a:pt x="8735" y="14665"/>
                      <a:pt x="8788" y="14665"/>
                    </a:cubicBezTo>
                    <a:cubicBezTo>
                      <a:pt x="8788" y="14665"/>
                      <a:pt x="8841" y="14722"/>
                      <a:pt x="8894" y="14665"/>
                    </a:cubicBezTo>
                    <a:cubicBezTo>
                      <a:pt x="8947" y="14665"/>
                      <a:pt x="9000" y="14779"/>
                      <a:pt x="9000" y="14836"/>
                    </a:cubicBezTo>
                    <a:cubicBezTo>
                      <a:pt x="9000" y="14893"/>
                      <a:pt x="8947" y="14949"/>
                      <a:pt x="8947" y="14949"/>
                    </a:cubicBezTo>
                    <a:cubicBezTo>
                      <a:pt x="8947" y="15006"/>
                      <a:pt x="8947" y="15063"/>
                      <a:pt x="8947" y="15063"/>
                    </a:cubicBezTo>
                    <a:cubicBezTo>
                      <a:pt x="8947" y="15063"/>
                      <a:pt x="9053" y="15120"/>
                      <a:pt x="9106" y="15120"/>
                    </a:cubicBezTo>
                    <a:cubicBezTo>
                      <a:pt x="9106" y="15177"/>
                      <a:pt x="9053" y="15234"/>
                      <a:pt x="9053" y="15234"/>
                    </a:cubicBezTo>
                    <a:cubicBezTo>
                      <a:pt x="9053" y="15234"/>
                      <a:pt x="9053" y="15347"/>
                      <a:pt x="9053" y="15404"/>
                    </a:cubicBezTo>
                    <a:cubicBezTo>
                      <a:pt x="9106" y="15404"/>
                      <a:pt x="9159" y="15291"/>
                      <a:pt x="9159" y="15291"/>
                    </a:cubicBezTo>
                    <a:cubicBezTo>
                      <a:pt x="9159" y="15291"/>
                      <a:pt x="9212" y="15177"/>
                      <a:pt x="9212" y="15120"/>
                    </a:cubicBezTo>
                    <a:cubicBezTo>
                      <a:pt x="9212" y="15063"/>
                      <a:pt x="9318" y="15006"/>
                      <a:pt x="9318" y="15006"/>
                    </a:cubicBezTo>
                    <a:cubicBezTo>
                      <a:pt x="9424" y="14779"/>
                      <a:pt x="9424" y="14779"/>
                      <a:pt x="9424" y="14779"/>
                    </a:cubicBezTo>
                    <a:cubicBezTo>
                      <a:pt x="9529" y="14665"/>
                      <a:pt x="9529" y="14665"/>
                      <a:pt x="9529" y="14665"/>
                    </a:cubicBezTo>
                    <a:cubicBezTo>
                      <a:pt x="9529" y="14665"/>
                      <a:pt x="9741" y="14608"/>
                      <a:pt x="9794" y="14552"/>
                    </a:cubicBezTo>
                    <a:cubicBezTo>
                      <a:pt x="9847" y="14495"/>
                      <a:pt x="9847" y="14552"/>
                      <a:pt x="9847" y="14495"/>
                    </a:cubicBezTo>
                    <a:cubicBezTo>
                      <a:pt x="9900" y="14495"/>
                      <a:pt x="9900" y="14381"/>
                      <a:pt x="9900" y="14381"/>
                    </a:cubicBezTo>
                    <a:cubicBezTo>
                      <a:pt x="9794" y="14267"/>
                      <a:pt x="9794" y="14267"/>
                      <a:pt x="9794" y="14267"/>
                    </a:cubicBezTo>
                    <a:cubicBezTo>
                      <a:pt x="9582" y="14324"/>
                      <a:pt x="9582" y="14324"/>
                      <a:pt x="9582" y="14324"/>
                    </a:cubicBezTo>
                    <a:cubicBezTo>
                      <a:pt x="9529" y="14211"/>
                      <a:pt x="9529" y="14211"/>
                      <a:pt x="9529" y="14211"/>
                    </a:cubicBezTo>
                    <a:cubicBezTo>
                      <a:pt x="9529" y="14211"/>
                      <a:pt x="9529" y="14211"/>
                      <a:pt x="9582" y="14211"/>
                    </a:cubicBezTo>
                    <a:cubicBezTo>
                      <a:pt x="9582" y="14211"/>
                      <a:pt x="9582" y="13983"/>
                      <a:pt x="9582" y="13983"/>
                    </a:cubicBezTo>
                    <a:cubicBezTo>
                      <a:pt x="9582" y="13983"/>
                      <a:pt x="9476" y="14040"/>
                      <a:pt x="9424" y="14040"/>
                    </a:cubicBezTo>
                    <a:cubicBezTo>
                      <a:pt x="9371" y="14040"/>
                      <a:pt x="9424" y="14211"/>
                      <a:pt x="9424" y="14211"/>
                    </a:cubicBezTo>
                    <a:cubicBezTo>
                      <a:pt x="9424" y="14211"/>
                      <a:pt x="9159" y="14154"/>
                      <a:pt x="9106" y="14154"/>
                    </a:cubicBezTo>
                    <a:cubicBezTo>
                      <a:pt x="9053" y="14097"/>
                      <a:pt x="9053" y="14040"/>
                      <a:pt x="9053" y="14040"/>
                    </a:cubicBezTo>
                    <a:cubicBezTo>
                      <a:pt x="9000" y="13983"/>
                      <a:pt x="9106" y="13813"/>
                      <a:pt x="9106" y="13813"/>
                    </a:cubicBezTo>
                    <a:cubicBezTo>
                      <a:pt x="9159" y="13585"/>
                      <a:pt x="9159" y="13585"/>
                      <a:pt x="9159" y="13585"/>
                    </a:cubicBezTo>
                    <a:cubicBezTo>
                      <a:pt x="9159" y="13585"/>
                      <a:pt x="8894" y="13528"/>
                      <a:pt x="8894" y="13472"/>
                    </a:cubicBezTo>
                    <a:cubicBezTo>
                      <a:pt x="8894" y="13415"/>
                      <a:pt x="8629" y="13585"/>
                      <a:pt x="8524" y="13472"/>
                    </a:cubicBezTo>
                    <a:cubicBezTo>
                      <a:pt x="8471" y="13358"/>
                      <a:pt x="8471" y="13358"/>
                      <a:pt x="8471" y="13358"/>
                    </a:cubicBezTo>
                    <a:cubicBezTo>
                      <a:pt x="8365" y="13244"/>
                      <a:pt x="8365" y="13244"/>
                      <a:pt x="8365" y="13244"/>
                    </a:cubicBezTo>
                    <a:cubicBezTo>
                      <a:pt x="8259" y="13244"/>
                      <a:pt x="8259" y="13244"/>
                      <a:pt x="8259" y="13244"/>
                    </a:cubicBezTo>
                    <a:cubicBezTo>
                      <a:pt x="8259" y="13244"/>
                      <a:pt x="8100" y="13301"/>
                      <a:pt x="8047" y="13301"/>
                    </a:cubicBezTo>
                    <a:cubicBezTo>
                      <a:pt x="7994" y="13301"/>
                      <a:pt x="7994" y="13187"/>
                      <a:pt x="7994" y="13187"/>
                    </a:cubicBezTo>
                    <a:cubicBezTo>
                      <a:pt x="7729" y="13074"/>
                      <a:pt x="7729" y="13074"/>
                      <a:pt x="7729" y="13074"/>
                    </a:cubicBezTo>
                    <a:cubicBezTo>
                      <a:pt x="7465" y="13017"/>
                      <a:pt x="7465" y="13017"/>
                      <a:pt x="7465" y="13017"/>
                    </a:cubicBezTo>
                    <a:cubicBezTo>
                      <a:pt x="7465" y="13017"/>
                      <a:pt x="7147" y="12960"/>
                      <a:pt x="7041" y="12903"/>
                    </a:cubicBezTo>
                    <a:cubicBezTo>
                      <a:pt x="6988" y="12903"/>
                      <a:pt x="6724" y="12846"/>
                      <a:pt x="6618" y="12846"/>
                    </a:cubicBezTo>
                    <a:cubicBezTo>
                      <a:pt x="6512" y="12846"/>
                      <a:pt x="6406" y="12846"/>
                      <a:pt x="6300" y="12789"/>
                    </a:cubicBezTo>
                    <a:cubicBezTo>
                      <a:pt x="6247" y="12733"/>
                      <a:pt x="6088" y="12676"/>
                      <a:pt x="6088" y="12676"/>
                    </a:cubicBezTo>
                    <a:cubicBezTo>
                      <a:pt x="6088" y="12676"/>
                      <a:pt x="5771" y="12562"/>
                      <a:pt x="5771" y="12562"/>
                    </a:cubicBezTo>
                    <a:cubicBezTo>
                      <a:pt x="5718" y="12562"/>
                      <a:pt x="5665" y="12562"/>
                      <a:pt x="5665" y="12562"/>
                    </a:cubicBezTo>
                    <a:cubicBezTo>
                      <a:pt x="5612" y="12562"/>
                      <a:pt x="5506" y="12733"/>
                      <a:pt x="5400" y="12789"/>
                    </a:cubicBezTo>
                    <a:cubicBezTo>
                      <a:pt x="5347" y="12789"/>
                      <a:pt x="5347" y="12960"/>
                      <a:pt x="5294" y="13017"/>
                    </a:cubicBezTo>
                    <a:cubicBezTo>
                      <a:pt x="5294" y="13131"/>
                      <a:pt x="5241" y="13187"/>
                      <a:pt x="5188" y="13187"/>
                    </a:cubicBezTo>
                    <a:cubicBezTo>
                      <a:pt x="5188" y="13244"/>
                      <a:pt x="4871" y="13131"/>
                      <a:pt x="4871" y="13187"/>
                    </a:cubicBezTo>
                    <a:close/>
                    <a:moveTo>
                      <a:pt x="3176" y="14324"/>
                    </a:moveTo>
                    <a:cubicBezTo>
                      <a:pt x="3176" y="14324"/>
                      <a:pt x="3176" y="14324"/>
                      <a:pt x="3176" y="14324"/>
                    </a:cubicBezTo>
                    <a:cubicBezTo>
                      <a:pt x="3176" y="14324"/>
                      <a:pt x="3282" y="14267"/>
                      <a:pt x="3282" y="14324"/>
                    </a:cubicBezTo>
                    <a:cubicBezTo>
                      <a:pt x="3282" y="14324"/>
                      <a:pt x="3335" y="14381"/>
                      <a:pt x="3335" y="14438"/>
                    </a:cubicBezTo>
                    <a:cubicBezTo>
                      <a:pt x="3388" y="14438"/>
                      <a:pt x="3494" y="14552"/>
                      <a:pt x="3547" y="14552"/>
                    </a:cubicBezTo>
                    <a:cubicBezTo>
                      <a:pt x="3600" y="14552"/>
                      <a:pt x="3759" y="14552"/>
                      <a:pt x="3759" y="14552"/>
                    </a:cubicBezTo>
                    <a:cubicBezTo>
                      <a:pt x="3918" y="14722"/>
                      <a:pt x="3918" y="14722"/>
                      <a:pt x="3918" y="14722"/>
                    </a:cubicBezTo>
                    <a:cubicBezTo>
                      <a:pt x="3918" y="14722"/>
                      <a:pt x="4076" y="14779"/>
                      <a:pt x="4076" y="14836"/>
                    </a:cubicBezTo>
                    <a:cubicBezTo>
                      <a:pt x="4076" y="14836"/>
                      <a:pt x="3812" y="15006"/>
                      <a:pt x="3812" y="15006"/>
                    </a:cubicBezTo>
                    <a:cubicBezTo>
                      <a:pt x="3759" y="15063"/>
                      <a:pt x="3759" y="15063"/>
                      <a:pt x="3759" y="15063"/>
                    </a:cubicBezTo>
                    <a:cubicBezTo>
                      <a:pt x="3759" y="15063"/>
                      <a:pt x="3759" y="15177"/>
                      <a:pt x="3653" y="15120"/>
                    </a:cubicBezTo>
                    <a:cubicBezTo>
                      <a:pt x="3600" y="15120"/>
                      <a:pt x="3547" y="15120"/>
                      <a:pt x="3494" y="15063"/>
                    </a:cubicBezTo>
                    <a:cubicBezTo>
                      <a:pt x="3494" y="15006"/>
                      <a:pt x="3494" y="15006"/>
                      <a:pt x="3441" y="14949"/>
                    </a:cubicBezTo>
                    <a:cubicBezTo>
                      <a:pt x="3335" y="14893"/>
                      <a:pt x="3124" y="14722"/>
                      <a:pt x="3124" y="14722"/>
                    </a:cubicBezTo>
                    <a:cubicBezTo>
                      <a:pt x="3124" y="14552"/>
                      <a:pt x="3124" y="14552"/>
                      <a:pt x="3124" y="14552"/>
                    </a:cubicBezTo>
                    <a:cubicBezTo>
                      <a:pt x="3124" y="14438"/>
                      <a:pt x="3124" y="14438"/>
                      <a:pt x="3124" y="14438"/>
                    </a:cubicBezTo>
                    <a:cubicBezTo>
                      <a:pt x="3176" y="14324"/>
                      <a:pt x="3176" y="14324"/>
                      <a:pt x="3176" y="14324"/>
                    </a:cubicBezTo>
                    <a:close/>
                    <a:moveTo>
                      <a:pt x="2541" y="13301"/>
                    </a:moveTo>
                    <a:cubicBezTo>
                      <a:pt x="2541" y="13301"/>
                      <a:pt x="2541" y="13301"/>
                      <a:pt x="2541" y="13301"/>
                    </a:cubicBezTo>
                    <a:cubicBezTo>
                      <a:pt x="2382" y="13074"/>
                      <a:pt x="2382" y="13074"/>
                      <a:pt x="2382" y="13074"/>
                    </a:cubicBezTo>
                    <a:cubicBezTo>
                      <a:pt x="2276" y="13301"/>
                      <a:pt x="2276" y="13301"/>
                      <a:pt x="2276" y="13301"/>
                    </a:cubicBezTo>
                    <a:cubicBezTo>
                      <a:pt x="2224" y="13528"/>
                      <a:pt x="2224" y="13528"/>
                      <a:pt x="2224" y="13528"/>
                    </a:cubicBezTo>
                    <a:cubicBezTo>
                      <a:pt x="2382" y="13642"/>
                      <a:pt x="2382" y="13642"/>
                      <a:pt x="2382" y="13642"/>
                    </a:cubicBezTo>
                    <a:cubicBezTo>
                      <a:pt x="2435" y="13642"/>
                      <a:pt x="2435" y="13642"/>
                      <a:pt x="2435" y="13642"/>
                    </a:cubicBezTo>
                    <a:cubicBezTo>
                      <a:pt x="2541" y="13472"/>
                      <a:pt x="2541" y="13472"/>
                      <a:pt x="2541" y="13472"/>
                    </a:cubicBezTo>
                    <a:cubicBezTo>
                      <a:pt x="2647" y="13642"/>
                      <a:pt x="2647" y="13642"/>
                      <a:pt x="2647" y="13642"/>
                    </a:cubicBezTo>
                    <a:cubicBezTo>
                      <a:pt x="2753" y="13869"/>
                      <a:pt x="2753" y="13869"/>
                      <a:pt x="2753" y="13869"/>
                    </a:cubicBezTo>
                    <a:cubicBezTo>
                      <a:pt x="2753" y="13869"/>
                      <a:pt x="2859" y="13756"/>
                      <a:pt x="2912" y="13699"/>
                    </a:cubicBezTo>
                    <a:cubicBezTo>
                      <a:pt x="2965" y="13699"/>
                      <a:pt x="3176" y="13869"/>
                      <a:pt x="3176" y="13869"/>
                    </a:cubicBezTo>
                    <a:cubicBezTo>
                      <a:pt x="3176" y="13869"/>
                      <a:pt x="3388" y="13756"/>
                      <a:pt x="3441" y="13756"/>
                    </a:cubicBezTo>
                    <a:cubicBezTo>
                      <a:pt x="3494" y="13756"/>
                      <a:pt x="3335" y="13585"/>
                      <a:pt x="3335" y="13585"/>
                    </a:cubicBezTo>
                    <a:cubicBezTo>
                      <a:pt x="3176" y="13415"/>
                      <a:pt x="3176" y="13415"/>
                      <a:pt x="3176" y="13415"/>
                    </a:cubicBezTo>
                    <a:cubicBezTo>
                      <a:pt x="3071" y="13301"/>
                      <a:pt x="3071" y="13301"/>
                      <a:pt x="3071" y="13301"/>
                    </a:cubicBezTo>
                    <a:cubicBezTo>
                      <a:pt x="2859" y="13187"/>
                      <a:pt x="2859" y="13187"/>
                      <a:pt x="2859" y="13187"/>
                    </a:cubicBezTo>
                    <a:cubicBezTo>
                      <a:pt x="2859" y="13131"/>
                      <a:pt x="2859" y="13131"/>
                      <a:pt x="2859" y="13131"/>
                    </a:cubicBezTo>
                    <a:cubicBezTo>
                      <a:pt x="2912" y="13017"/>
                      <a:pt x="2912" y="13017"/>
                      <a:pt x="2912" y="13017"/>
                    </a:cubicBezTo>
                    <a:cubicBezTo>
                      <a:pt x="2912" y="13017"/>
                      <a:pt x="2912" y="13131"/>
                      <a:pt x="3018" y="13074"/>
                    </a:cubicBezTo>
                    <a:cubicBezTo>
                      <a:pt x="3124" y="13074"/>
                      <a:pt x="3124" y="13074"/>
                      <a:pt x="3124" y="13017"/>
                    </a:cubicBezTo>
                    <a:cubicBezTo>
                      <a:pt x="3176" y="13017"/>
                      <a:pt x="3124" y="12960"/>
                      <a:pt x="3124" y="12960"/>
                    </a:cubicBezTo>
                    <a:cubicBezTo>
                      <a:pt x="2965" y="12846"/>
                      <a:pt x="2965" y="12846"/>
                      <a:pt x="2965" y="12846"/>
                    </a:cubicBezTo>
                    <a:cubicBezTo>
                      <a:pt x="3018" y="12676"/>
                      <a:pt x="3018" y="12676"/>
                      <a:pt x="3018" y="12676"/>
                    </a:cubicBezTo>
                    <a:cubicBezTo>
                      <a:pt x="2859" y="12562"/>
                      <a:pt x="2859" y="12562"/>
                      <a:pt x="2859" y="12562"/>
                    </a:cubicBezTo>
                    <a:cubicBezTo>
                      <a:pt x="2806" y="12733"/>
                      <a:pt x="2806" y="12733"/>
                      <a:pt x="2806" y="12733"/>
                    </a:cubicBezTo>
                    <a:cubicBezTo>
                      <a:pt x="2647" y="12676"/>
                      <a:pt x="2647" y="12676"/>
                      <a:pt x="2647" y="12676"/>
                    </a:cubicBezTo>
                    <a:cubicBezTo>
                      <a:pt x="2647" y="12676"/>
                      <a:pt x="2594" y="12789"/>
                      <a:pt x="2594" y="12789"/>
                    </a:cubicBezTo>
                    <a:cubicBezTo>
                      <a:pt x="2594" y="12846"/>
                      <a:pt x="2647" y="13017"/>
                      <a:pt x="2647" y="13017"/>
                    </a:cubicBezTo>
                    <a:cubicBezTo>
                      <a:pt x="2541" y="13301"/>
                      <a:pt x="2541" y="13301"/>
                      <a:pt x="2541" y="13301"/>
                    </a:cubicBezTo>
                    <a:close/>
                    <a:moveTo>
                      <a:pt x="582" y="9152"/>
                    </a:moveTo>
                    <a:cubicBezTo>
                      <a:pt x="582" y="9152"/>
                      <a:pt x="582" y="9152"/>
                      <a:pt x="582" y="9152"/>
                    </a:cubicBezTo>
                    <a:cubicBezTo>
                      <a:pt x="476" y="9152"/>
                      <a:pt x="476" y="9152"/>
                      <a:pt x="476" y="9152"/>
                    </a:cubicBezTo>
                    <a:cubicBezTo>
                      <a:pt x="476" y="9152"/>
                      <a:pt x="476" y="9208"/>
                      <a:pt x="529" y="9265"/>
                    </a:cubicBezTo>
                    <a:cubicBezTo>
                      <a:pt x="582" y="9322"/>
                      <a:pt x="688" y="9663"/>
                      <a:pt x="688" y="9663"/>
                    </a:cubicBezTo>
                    <a:cubicBezTo>
                      <a:pt x="794" y="9720"/>
                      <a:pt x="794" y="9720"/>
                      <a:pt x="794" y="9720"/>
                    </a:cubicBezTo>
                    <a:cubicBezTo>
                      <a:pt x="1006" y="9834"/>
                      <a:pt x="1006" y="9834"/>
                      <a:pt x="1006" y="9834"/>
                    </a:cubicBezTo>
                    <a:cubicBezTo>
                      <a:pt x="1165" y="10004"/>
                      <a:pt x="1165" y="10004"/>
                      <a:pt x="1165" y="10004"/>
                    </a:cubicBezTo>
                    <a:cubicBezTo>
                      <a:pt x="1165" y="10004"/>
                      <a:pt x="1271" y="10175"/>
                      <a:pt x="1112" y="10118"/>
                    </a:cubicBezTo>
                    <a:cubicBezTo>
                      <a:pt x="953" y="10061"/>
                      <a:pt x="794" y="9947"/>
                      <a:pt x="741" y="9891"/>
                    </a:cubicBezTo>
                    <a:cubicBezTo>
                      <a:pt x="635" y="9891"/>
                      <a:pt x="529" y="9834"/>
                      <a:pt x="529" y="9834"/>
                    </a:cubicBezTo>
                    <a:cubicBezTo>
                      <a:pt x="529" y="9834"/>
                      <a:pt x="476" y="9549"/>
                      <a:pt x="476" y="9493"/>
                    </a:cubicBezTo>
                    <a:cubicBezTo>
                      <a:pt x="424" y="9493"/>
                      <a:pt x="318" y="9436"/>
                      <a:pt x="318" y="9436"/>
                    </a:cubicBezTo>
                    <a:cubicBezTo>
                      <a:pt x="0" y="9265"/>
                      <a:pt x="0" y="9265"/>
                      <a:pt x="0" y="9265"/>
                    </a:cubicBezTo>
                    <a:cubicBezTo>
                      <a:pt x="0" y="9265"/>
                      <a:pt x="0" y="9038"/>
                      <a:pt x="53" y="8981"/>
                    </a:cubicBezTo>
                    <a:cubicBezTo>
                      <a:pt x="53" y="8981"/>
                      <a:pt x="53" y="8867"/>
                      <a:pt x="159" y="8867"/>
                    </a:cubicBezTo>
                    <a:cubicBezTo>
                      <a:pt x="212" y="8811"/>
                      <a:pt x="371" y="8811"/>
                      <a:pt x="371" y="8811"/>
                    </a:cubicBezTo>
                    <a:cubicBezTo>
                      <a:pt x="371" y="8811"/>
                      <a:pt x="371" y="8640"/>
                      <a:pt x="424" y="8697"/>
                    </a:cubicBezTo>
                    <a:cubicBezTo>
                      <a:pt x="476" y="8754"/>
                      <a:pt x="582" y="8924"/>
                      <a:pt x="582" y="8924"/>
                    </a:cubicBezTo>
                    <a:lnTo>
                      <a:pt x="582" y="9152"/>
                    </a:lnTo>
                    <a:close/>
                  </a:path>
                </a:pathLst>
              </a:custGeom>
              <a:solidFill>
                <a:srgbClr val="57565A">
                  <a:alpha val="15000"/>
                </a:srgbClr>
              </a:solidFill>
              <a:ln w="3175" cap="rnd">
                <a:solidFill>
                  <a:srgbClr val="9A999D"/>
                </a:solidFill>
                <a:prstDash val="solid"/>
                <a:round/>
              </a:ln>
              <a:effectLst/>
            </p:spPr>
            <p:txBody>
              <a:bodyPr wrap="square" lIns="35718" tIns="35718" rIns="35718" bIns="35718" numCol="1" anchor="t">
                <a:noAutofit/>
              </a:bodyPr>
              <a:lstStyle/>
              <a:p>
                <a:pPr defTabSz="857228">
                  <a:defRPr sz="1100">
                    <a:solidFill>
                      <a:srgbClr val="57565A"/>
                    </a:solidFill>
                    <a:latin typeface="Open Sans Light"/>
                    <a:ea typeface="Open Sans Light"/>
                    <a:cs typeface="Open Sans Light"/>
                    <a:sym typeface="Open Sans Light"/>
                  </a:defRPr>
                </a:pPr>
              </a:p>
            </p:txBody>
          </p:sp>
          <p:sp>
            <p:nvSpPr>
              <p:cNvPr id="1086" name="Freeform 210"/>
              <p:cNvSpPr/>
              <p:nvPr/>
            </p:nvSpPr>
            <p:spPr>
              <a:xfrm>
                <a:off x="3677817" y="3169703"/>
                <a:ext cx="1863445" cy="968208"/>
              </a:xfrm>
              <a:custGeom>
                <a:avLst/>
                <a:gdLst/>
                <a:ahLst/>
                <a:cxnLst>
                  <a:cxn ang="0">
                    <a:pos x="wd2" y="hd2"/>
                  </a:cxn>
                  <a:cxn ang="5400000">
                    <a:pos x="wd2" y="hd2"/>
                  </a:cxn>
                  <a:cxn ang="10800000">
                    <a:pos x="wd2" y="hd2"/>
                  </a:cxn>
                  <a:cxn ang="16200000">
                    <a:pos x="wd2" y="hd2"/>
                  </a:cxn>
                </a:cxnLst>
                <a:rect l="0" t="0" r="r" b="b"/>
                <a:pathLst>
                  <a:path w="21589" h="21518" fill="norm" stroke="1" extrusionOk="0">
                    <a:moveTo>
                      <a:pt x="19777" y="4010"/>
                    </a:moveTo>
                    <a:cubicBezTo>
                      <a:pt x="19505" y="4212"/>
                      <a:pt x="19505" y="4212"/>
                      <a:pt x="19505" y="4212"/>
                    </a:cubicBezTo>
                    <a:cubicBezTo>
                      <a:pt x="19505" y="4313"/>
                      <a:pt x="19505" y="4313"/>
                      <a:pt x="19505" y="4313"/>
                    </a:cubicBezTo>
                    <a:cubicBezTo>
                      <a:pt x="19669" y="4667"/>
                      <a:pt x="19669" y="4667"/>
                      <a:pt x="19669" y="4667"/>
                    </a:cubicBezTo>
                    <a:cubicBezTo>
                      <a:pt x="19832" y="4769"/>
                      <a:pt x="19832" y="4769"/>
                      <a:pt x="19832" y="4769"/>
                    </a:cubicBezTo>
                    <a:cubicBezTo>
                      <a:pt x="19941" y="5274"/>
                      <a:pt x="19941" y="5274"/>
                      <a:pt x="19941" y="5274"/>
                    </a:cubicBezTo>
                    <a:cubicBezTo>
                      <a:pt x="20185" y="5831"/>
                      <a:pt x="20185" y="5831"/>
                      <a:pt x="20185" y="5831"/>
                    </a:cubicBezTo>
                    <a:cubicBezTo>
                      <a:pt x="20349" y="6489"/>
                      <a:pt x="20349" y="6489"/>
                      <a:pt x="20349" y="6489"/>
                    </a:cubicBezTo>
                    <a:cubicBezTo>
                      <a:pt x="20566" y="6539"/>
                      <a:pt x="20566" y="6539"/>
                      <a:pt x="20566" y="6539"/>
                    </a:cubicBezTo>
                    <a:cubicBezTo>
                      <a:pt x="20621" y="6792"/>
                      <a:pt x="20566" y="6438"/>
                      <a:pt x="20566" y="6843"/>
                    </a:cubicBezTo>
                    <a:cubicBezTo>
                      <a:pt x="20512" y="7450"/>
                      <a:pt x="20485" y="7045"/>
                      <a:pt x="20566" y="7753"/>
                    </a:cubicBezTo>
                    <a:cubicBezTo>
                      <a:pt x="20566" y="7956"/>
                      <a:pt x="20974" y="7854"/>
                      <a:pt x="21002" y="7854"/>
                    </a:cubicBezTo>
                    <a:cubicBezTo>
                      <a:pt x="20974" y="7905"/>
                      <a:pt x="21138" y="8057"/>
                      <a:pt x="21083" y="8310"/>
                    </a:cubicBezTo>
                    <a:cubicBezTo>
                      <a:pt x="21029" y="8512"/>
                      <a:pt x="21301" y="8411"/>
                      <a:pt x="21219" y="8714"/>
                    </a:cubicBezTo>
                    <a:cubicBezTo>
                      <a:pt x="21192" y="8815"/>
                      <a:pt x="21410" y="8714"/>
                      <a:pt x="21518" y="8815"/>
                    </a:cubicBezTo>
                    <a:cubicBezTo>
                      <a:pt x="21600" y="8866"/>
                      <a:pt x="21600" y="9119"/>
                      <a:pt x="21573" y="9170"/>
                    </a:cubicBezTo>
                    <a:cubicBezTo>
                      <a:pt x="21518" y="9321"/>
                      <a:pt x="21491" y="9220"/>
                      <a:pt x="21382" y="9422"/>
                    </a:cubicBezTo>
                    <a:cubicBezTo>
                      <a:pt x="21219" y="9625"/>
                      <a:pt x="21301" y="9777"/>
                      <a:pt x="21301" y="9827"/>
                    </a:cubicBezTo>
                    <a:cubicBezTo>
                      <a:pt x="21274" y="9979"/>
                      <a:pt x="21219" y="10030"/>
                      <a:pt x="21192" y="10080"/>
                    </a:cubicBezTo>
                    <a:cubicBezTo>
                      <a:pt x="21002" y="9878"/>
                      <a:pt x="21002" y="9878"/>
                      <a:pt x="21002" y="9878"/>
                    </a:cubicBezTo>
                    <a:cubicBezTo>
                      <a:pt x="20947" y="9473"/>
                      <a:pt x="20947" y="9473"/>
                      <a:pt x="20947" y="9473"/>
                    </a:cubicBezTo>
                    <a:cubicBezTo>
                      <a:pt x="20702" y="9473"/>
                      <a:pt x="20702" y="9473"/>
                      <a:pt x="20702" y="9473"/>
                    </a:cubicBezTo>
                    <a:cubicBezTo>
                      <a:pt x="20593" y="9878"/>
                      <a:pt x="20593" y="9878"/>
                      <a:pt x="20593" y="9878"/>
                    </a:cubicBezTo>
                    <a:cubicBezTo>
                      <a:pt x="20049" y="9979"/>
                      <a:pt x="20049" y="9979"/>
                      <a:pt x="20049" y="9979"/>
                    </a:cubicBezTo>
                    <a:cubicBezTo>
                      <a:pt x="19859" y="10232"/>
                      <a:pt x="19750" y="9777"/>
                      <a:pt x="19641" y="10181"/>
                    </a:cubicBezTo>
                    <a:cubicBezTo>
                      <a:pt x="19396" y="10232"/>
                      <a:pt x="19614" y="10333"/>
                      <a:pt x="19369" y="10282"/>
                    </a:cubicBezTo>
                    <a:cubicBezTo>
                      <a:pt x="19315" y="10282"/>
                      <a:pt x="19342" y="10889"/>
                      <a:pt x="19206" y="11041"/>
                    </a:cubicBezTo>
                    <a:cubicBezTo>
                      <a:pt x="19124" y="11092"/>
                      <a:pt x="19124" y="11193"/>
                      <a:pt x="19016" y="11193"/>
                    </a:cubicBezTo>
                    <a:cubicBezTo>
                      <a:pt x="18852" y="11142"/>
                      <a:pt x="18961" y="10940"/>
                      <a:pt x="18934" y="10940"/>
                    </a:cubicBezTo>
                    <a:cubicBezTo>
                      <a:pt x="18771" y="10889"/>
                      <a:pt x="18771" y="10889"/>
                      <a:pt x="18771" y="10889"/>
                    </a:cubicBezTo>
                    <a:cubicBezTo>
                      <a:pt x="18635" y="11496"/>
                      <a:pt x="18635" y="11496"/>
                      <a:pt x="18635" y="11496"/>
                    </a:cubicBezTo>
                    <a:cubicBezTo>
                      <a:pt x="18227" y="11800"/>
                      <a:pt x="18227" y="11800"/>
                      <a:pt x="18227" y="11800"/>
                    </a:cubicBezTo>
                    <a:cubicBezTo>
                      <a:pt x="17927" y="12104"/>
                      <a:pt x="17927" y="12104"/>
                      <a:pt x="17927" y="12104"/>
                    </a:cubicBezTo>
                    <a:cubicBezTo>
                      <a:pt x="17356" y="12407"/>
                      <a:pt x="17356" y="12407"/>
                      <a:pt x="17356" y="12407"/>
                    </a:cubicBezTo>
                    <a:cubicBezTo>
                      <a:pt x="17057" y="12913"/>
                      <a:pt x="17057" y="12913"/>
                      <a:pt x="17057" y="12913"/>
                    </a:cubicBezTo>
                    <a:cubicBezTo>
                      <a:pt x="16594" y="13166"/>
                      <a:pt x="17003" y="13166"/>
                      <a:pt x="16567" y="13925"/>
                    </a:cubicBezTo>
                    <a:cubicBezTo>
                      <a:pt x="16268" y="14481"/>
                      <a:pt x="15778" y="14633"/>
                      <a:pt x="15343" y="14886"/>
                    </a:cubicBezTo>
                    <a:cubicBezTo>
                      <a:pt x="14989" y="14532"/>
                      <a:pt x="14989" y="14532"/>
                      <a:pt x="14989" y="14532"/>
                    </a:cubicBezTo>
                    <a:cubicBezTo>
                      <a:pt x="14989" y="14532"/>
                      <a:pt x="14826" y="14633"/>
                      <a:pt x="14745" y="14633"/>
                    </a:cubicBezTo>
                    <a:cubicBezTo>
                      <a:pt x="14663" y="14683"/>
                      <a:pt x="14391" y="15240"/>
                      <a:pt x="14391" y="15240"/>
                    </a:cubicBezTo>
                    <a:cubicBezTo>
                      <a:pt x="14037" y="15847"/>
                      <a:pt x="14037" y="15847"/>
                      <a:pt x="14037" y="15847"/>
                    </a:cubicBezTo>
                    <a:cubicBezTo>
                      <a:pt x="13901" y="15999"/>
                      <a:pt x="13738" y="16150"/>
                      <a:pt x="13548" y="16150"/>
                    </a:cubicBezTo>
                    <a:cubicBezTo>
                      <a:pt x="13303" y="15847"/>
                      <a:pt x="13303" y="15847"/>
                      <a:pt x="13303" y="15847"/>
                    </a:cubicBezTo>
                    <a:cubicBezTo>
                      <a:pt x="13058" y="15847"/>
                      <a:pt x="12949" y="16100"/>
                      <a:pt x="13085" y="16454"/>
                    </a:cubicBezTo>
                    <a:cubicBezTo>
                      <a:pt x="13140" y="16606"/>
                      <a:pt x="13085" y="16707"/>
                      <a:pt x="13112" y="16859"/>
                    </a:cubicBezTo>
                    <a:cubicBezTo>
                      <a:pt x="13112" y="17111"/>
                      <a:pt x="13357" y="17213"/>
                      <a:pt x="13330" y="17415"/>
                    </a:cubicBezTo>
                    <a:cubicBezTo>
                      <a:pt x="13303" y="17516"/>
                      <a:pt x="13167" y="17516"/>
                      <a:pt x="13058" y="17668"/>
                    </a:cubicBezTo>
                    <a:cubicBezTo>
                      <a:pt x="12976" y="17769"/>
                      <a:pt x="13140" y="18326"/>
                      <a:pt x="13085" y="18326"/>
                    </a:cubicBezTo>
                    <a:cubicBezTo>
                      <a:pt x="13085" y="18326"/>
                      <a:pt x="12949" y="18933"/>
                      <a:pt x="12840" y="18831"/>
                    </a:cubicBezTo>
                    <a:cubicBezTo>
                      <a:pt x="12786" y="18730"/>
                      <a:pt x="12704" y="18578"/>
                      <a:pt x="12650" y="18376"/>
                    </a:cubicBezTo>
                    <a:cubicBezTo>
                      <a:pt x="12595" y="18224"/>
                      <a:pt x="12405" y="18073"/>
                      <a:pt x="12378" y="17870"/>
                    </a:cubicBezTo>
                    <a:cubicBezTo>
                      <a:pt x="12296" y="17668"/>
                      <a:pt x="12650" y="16859"/>
                      <a:pt x="12623" y="16808"/>
                    </a:cubicBezTo>
                    <a:cubicBezTo>
                      <a:pt x="12650" y="16656"/>
                      <a:pt x="12650" y="16656"/>
                      <a:pt x="12595" y="16353"/>
                    </a:cubicBezTo>
                    <a:cubicBezTo>
                      <a:pt x="12595" y="16201"/>
                      <a:pt x="12351" y="16150"/>
                      <a:pt x="12296" y="15999"/>
                    </a:cubicBezTo>
                    <a:cubicBezTo>
                      <a:pt x="12133" y="16555"/>
                      <a:pt x="12133" y="16555"/>
                      <a:pt x="12133" y="16555"/>
                    </a:cubicBezTo>
                    <a:cubicBezTo>
                      <a:pt x="11915" y="16808"/>
                      <a:pt x="11915" y="16808"/>
                      <a:pt x="11915" y="16808"/>
                    </a:cubicBezTo>
                    <a:cubicBezTo>
                      <a:pt x="11698" y="16859"/>
                      <a:pt x="12051" y="17314"/>
                      <a:pt x="11888" y="17263"/>
                    </a:cubicBezTo>
                    <a:cubicBezTo>
                      <a:pt x="11861" y="17213"/>
                      <a:pt x="11671" y="17516"/>
                      <a:pt x="11507" y="17364"/>
                    </a:cubicBezTo>
                    <a:cubicBezTo>
                      <a:pt x="11317" y="17162"/>
                      <a:pt x="11072" y="17111"/>
                      <a:pt x="10990" y="17111"/>
                    </a:cubicBezTo>
                    <a:cubicBezTo>
                      <a:pt x="10746" y="17314"/>
                      <a:pt x="10746" y="17314"/>
                      <a:pt x="10746" y="17314"/>
                    </a:cubicBezTo>
                    <a:cubicBezTo>
                      <a:pt x="10664" y="17567"/>
                      <a:pt x="10637" y="17870"/>
                      <a:pt x="10582" y="18022"/>
                    </a:cubicBezTo>
                    <a:cubicBezTo>
                      <a:pt x="10365" y="18578"/>
                      <a:pt x="10365" y="18578"/>
                      <a:pt x="10365" y="18578"/>
                    </a:cubicBezTo>
                    <a:cubicBezTo>
                      <a:pt x="10065" y="18781"/>
                      <a:pt x="10310" y="18933"/>
                      <a:pt x="10174" y="19034"/>
                    </a:cubicBezTo>
                    <a:cubicBezTo>
                      <a:pt x="10120" y="19084"/>
                      <a:pt x="10038" y="19438"/>
                      <a:pt x="9848" y="19540"/>
                    </a:cubicBezTo>
                    <a:cubicBezTo>
                      <a:pt x="9739" y="19590"/>
                      <a:pt x="9576" y="19843"/>
                      <a:pt x="9440" y="19843"/>
                    </a:cubicBezTo>
                    <a:cubicBezTo>
                      <a:pt x="9385" y="19843"/>
                      <a:pt x="9086" y="20248"/>
                      <a:pt x="9059" y="20349"/>
                    </a:cubicBezTo>
                    <a:cubicBezTo>
                      <a:pt x="8841" y="20248"/>
                      <a:pt x="8243" y="19944"/>
                      <a:pt x="8188" y="19540"/>
                    </a:cubicBezTo>
                    <a:cubicBezTo>
                      <a:pt x="8134" y="19185"/>
                      <a:pt x="7944" y="19691"/>
                      <a:pt x="7780" y="19337"/>
                    </a:cubicBezTo>
                    <a:cubicBezTo>
                      <a:pt x="7372" y="19084"/>
                      <a:pt x="7372" y="19084"/>
                      <a:pt x="7372" y="19084"/>
                    </a:cubicBezTo>
                    <a:cubicBezTo>
                      <a:pt x="7100" y="19084"/>
                      <a:pt x="7100" y="19084"/>
                      <a:pt x="7100" y="19084"/>
                    </a:cubicBezTo>
                    <a:cubicBezTo>
                      <a:pt x="6991" y="19084"/>
                      <a:pt x="6502" y="19185"/>
                      <a:pt x="6393" y="19287"/>
                    </a:cubicBezTo>
                    <a:cubicBezTo>
                      <a:pt x="6475" y="19843"/>
                      <a:pt x="6447" y="19438"/>
                      <a:pt x="6447" y="20096"/>
                    </a:cubicBezTo>
                    <a:cubicBezTo>
                      <a:pt x="6284" y="20147"/>
                      <a:pt x="6475" y="20804"/>
                      <a:pt x="6339" y="21007"/>
                    </a:cubicBezTo>
                    <a:cubicBezTo>
                      <a:pt x="5876" y="21209"/>
                      <a:pt x="5876" y="21209"/>
                      <a:pt x="5876" y="21209"/>
                    </a:cubicBezTo>
                    <a:cubicBezTo>
                      <a:pt x="5604" y="21512"/>
                      <a:pt x="5604" y="21512"/>
                      <a:pt x="5604" y="21512"/>
                    </a:cubicBezTo>
                    <a:cubicBezTo>
                      <a:pt x="5114" y="21512"/>
                      <a:pt x="5114" y="21512"/>
                      <a:pt x="5114" y="21512"/>
                    </a:cubicBezTo>
                    <a:cubicBezTo>
                      <a:pt x="5114" y="21563"/>
                      <a:pt x="4870" y="21259"/>
                      <a:pt x="4842" y="21057"/>
                    </a:cubicBezTo>
                    <a:cubicBezTo>
                      <a:pt x="4706" y="20400"/>
                      <a:pt x="4788" y="20501"/>
                      <a:pt x="4679" y="20400"/>
                    </a:cubicBezTo>
                    <a:cubicBezTo>
                      <a:pt x="4489" y="20298"/>
                      <a:pt x="4489" y="20450"/>
                      <a:pt x="4434" y="20400"/>
                    </a:cubicBezTo>
                    <a:cubicBezTo>
                      <a:pt x="4434" y="20349"/>
                      <a:pt x="4325" y="20400"/>
                      <a:pt x="4162" y="20652"/>
                    </a:cubicBezTo>
                    <a:cubicBezTo>
                      <a:pt x="4108" y="20804"/>
                      <a:pt x="3999" y="21209"/>
                      <a:pt x="3945" y="21259"/>
                    </a:cubicBezTo>
                    <a:cubicBezTo>
                      <a:pt x="3890" y="21361"/>
                      <a:pt x="3890" y="21007"/>
                      <a:pt x="3836" y="21057"/>
                    </a:cubicBezTo>
                    <a:cubicBezTo>
                      <a:pt x="3727" y="21158"/>
                      <a:pt x="3754" y="20855"/>
                      <a:pt x="3537" y="21108"/>
                    </a:cubicBezTo>
                    <a:cubicBezTo>
                      <a:pt x="3455" y="21209"/>
                      <a:pt x="3183" y="21057"/>
                      <a:pt x="3509" y="20855"/>
                    </a:cubicBezTo>
                    <a:cubicBezTo>
                      <a:pt x="3564" y="20855"/>
                      <a:pt x="3999" y="20248"/>
                      <a:pt x="3999" y="20197"/>
                    </a:cubicBezTo>
                    <a:cubicBezTo>
                      <a:pt x="4026" y="20096"/>
                      <a:pt x="3727" y="19843"/>
                      <a:pt x="3700" y="19843"/>
                    </a:cubicBezTo>
                    <a:cubicBezTo>
                      <a:pt x="3673" y="19843"/>
                      <a:pt x="3537" y="20248"/>
                      <a:pt x="3401" y="20349"/>
                    </a:cubicBezTo>
                    <a:cubicBezTo>
                      <a:pt x="3183" y="20450"/>
                      <a:pt x="3183" y="20501"/>
                      <a:pt x="3074" y="20551"/>
                    </a:cubicBezTo>
                    <a:cubicBezTo>
                      <a:pt x="2992" y="20602"/>
                      <a:pt x="2965" y="20400"/>
                      <a:pt x="2911" y="20450"/>
                    </a:cubicBezTo>
                    <a:cubicBezTo>
                      <a:pt x="2829" y="20501"/>
                      <a:pt x="2829" y="20602"/>
                      <a:pt x="2775" y="20602"/>
                    </a:cubicBezTo>
                    <a:cubicBezTo>
                      <a:pt x="2639" y="20602"/>
                      <a:pt x="2720" y="20248"/>
                      <a:pt x="2720" y="20248"/>
                    </a:cubicBezTo>
                    <a:cubicBezTo>
                      <a:pt x="2829" y="20147"/>
                      <a:pt x="2802" y="20248"/>
                      <a:pt x="2965" y="20147"/>
                    </a:cubicBezTo>
                    <a:cubicBezTo>
                      <a:pt x="3020" y="20096"/>
                      <a:pt x="3183" y="19995"/>
                      <a:pt x="3183" y="19843"/>
                    </a:cubicBezTo>
                    <a:cubicBezTo>
                      <a:pt x="3101" y="19287"/>
                      <a:pt x="2965" y="19793"/>
                      <a:pt x="2911" y="19590"/>
                    </a:cubicBezTo>
                    <a:cubicBezTo>
                      <a:pt x="2856" y="19388"/>
                      <a:pt x="2775" y="19489"/>
                      <a:pt x="2748" y="19388"/>
                    </a:cubicBezTo>
                    <a:cubicBezTo>
                      <a:pt x="2693" y="19135"/>
                      <a:pt x="2693" y="20096"/>
                      <a:pt x="2584" y="19388"/>
                    </a:cubicBezTo>
                    <a:cubicBezTo>
                      <a:pt x="2530" y="19034"/>
                      <a:pt x="2666" y="19034"/>
                      <a:pt x="2367" y="18882"/>
                    </a:cubicBezTo>
                    <a:cubicBezTo>
                      <a:pt x="2367" y="18882"/>
                      <a:pt x="2312" y="18831"/>
                      <a:pt x="2285" y="18831"/>
                    </a:cubicBezTo>
                    <a:cubicBezTo>
                      <a:pt x="2285" y="18781"/>
                      <a:pt x="2312" y="18730"/>
                      <a:pt x="2312" y="18730"/>
                    </a:cubicBezTo>
                    <a:cubicBezTo>
                      <a:pt x="2312" y="18730"/>
                      <a:pt x="2231" y="18578"/>
                      <a:pt x="2204" y="18578"/>
                    </a:cubicBezTo>
                    <a:cubicBezTo>
                      <a:pt x="2204" y="18578"/>
                      <a:pt x="2122" y="18680"/>
                      <a:pt x="2122" y="18680"/>
                    </a:cubicBezTo>
                    <a:cubicBezTo>
                      <a:pt x="2122" y="18680"/>
                      <a:pt x="2095" y="18680"/>
                      <a:pt x="2068" y="18680"/>
                    </a:cubicBezTo>
                    <a:cubicBezTo>
                      <a:pt x="2068" y="18629"/>
                      <a:pt x="2149" y="18629"/>
                      <a:pt x="2258" y="18528"/>
                    </a:cubicBezTo>
                    <a:cubicBezTo>
                      <a:pt x="2312" y="18528"/>
                      <a:pt x="2340" y="18680"/>
                      <a:pt x="2394" y="18680"/>
                    </a:cubicBezTo>
                    <a:cubicBezTo>
                      <a:pt x="2448" y="18730"/>
                      <a:pt x="2557" y="18680"/>
                      <a:pt x="2557" y="18629"/>
                    </a:cubicBezTo>
                    <a:cubicBezTo>
                      <a:pt x="2584" y="18578"/>
                      <a:pt x="2448" y="18427"/>
                      <a:pt x="2476" y="18174"/>
                    </a:cubicBezTo>
                    <a:cubicBezTo>
                      <a:pt x="2476" y="18073"/>
                      <a:pt x="2530" y="18073"/>
                      <a:pt x="2476" y="18022"/>
                    </a:cubicBezTo>
                    <a:cubicBezTo>
                      <a:pt x="2421" y="17971"/>
                      <a:pt x="2421" y="17921"/>
                      <a:pt x="2421" y="17921"/>
                    </a:cubicBezTo>
                    <a:cubicBezTo>
                      <a:pt x="2068" y="17870"/>
                      <a:pt x="2068" y="17870"/>
                      <a:pt x="2068" y="17870"/>
                    </a:cubicBezTo>
                    <a:cubicBezTo>
                      <a:pt x="2068" y="17870"/>
                      <a:pt x="2068" y="17870"/>
                      <a:pt x="2013" y="17820"/>
                    </a:cubicBezTo>
                    <a:cubicBezTo>
                      <a:pt x="1959" y="17769"/>
                      <a:pt x="1904" y="17719"/>
                      <a:pt x="1904" y="17719"/>
                    </a:cubicBezTo>
                    <a:cubicBezTo>
                      <a:pt x="1795" y="17567"/>
                      <a:pt x="1795" y="17567"/>
                      <a:pt x="1795" y="17567"/>
                    </a:cubicBezTo>
                    <a:cubicBezTo>
                      <a:pt x="1795" y="17567"/>
                      <a:pt x="1687" y="17617"/>
                      <a:pt x="1659" y="17617"/>
                    </a:cubicBezTo>
                    <a:cubicBezTo>
                      <a:pt x="1659" y="17617"/>
                      <a:pt x="1687" y="17820"/>
                      <a:pt x="1687" y="17820"/>
                    </a:cubicBezTo>
                    <a:cubicBezTo>
                      <a:pt x="1659" y="17870"/>
                      <a:pt x="1659" y="18073"/>
                      <a:pt x="1551" y="17921"/>
                    </a:cubicBezTo>
                    <a:cubicBezTo>
                      <a:pt x="1523" y="17870"/>
                      <a:pt x="1442" y="17719"/>
                      <a:pt x="1415" y="17719"/>
                    </a:cubicBezTo>
                    <a:cubicBezTo>
                      <a:pt x="1387" y="17769"/>
                      <a:pt x="1279" y="17719"/>
                      <a:pt x="1279" y="17668"/>
                    </a:cubicBezTo>
                    <a:cubicBezTo>
                      <a:pt x="1251" y="17617"/>
                      <a:pt x="1170" y="17567"/>
                      <a:pt x="1170" y="17567"/>
                    </a:cubicBezTo>
                    <a:cubicBezTo>
                      <a:pt x="1170" y="17567"/>
                      <a:pt x="1251" y="17364"/>
                      <a:pt x="1224" y="17314"/>
                    </a:cubicBezTo>
                    <a:cubicBezTo>
                      <a:pt x="1197" y="17314"/>
                      <a:pt x="1360" y="17415"/>
                      <a:pt x="1360" y="17415"/>
                    </a:cubicBezTo>
                    <a:cubicBezTo>
                      <a:pt x="1360" y="17415"/>
                      <a:pt x="1360" y="17162"/>
                      <a:pt x="1387" y="17162"/>
                    </a:cubicBezTo>
                    <a:cubicBezTo>
                      <a:pt x="1415" y="17111"/>
                      <a:pt x="1333" y="17111"/>
                      <a:pt x="1306" y="17061"/>
                    </a:cubicBezTo>
                    <a:cubicBezTo>
                      <a:pt x="1279" y="17010"/>
                      <a:pt x="1251" y="16859"/>
                      <a:pt x="1251" y="16859"/>
                    </a:cubicBezTo>
                    <a:cubicBezTo>
                      <a:pt x="1251" y="16859"/>
                      <a:pt x="1197" y="16808"/>
                      <a:pt x="1197" y="16757"/>
                    </a:cubicBezTo>
                    <a:cubicBezTo>
                      <a:pt x="1170" y="16555"/>
                      <a:pt x="1251" y="16403"/>
                      <a:pt x="1279" y="16403"/>
                    </a:cubicBezTo>
                    <a:cubicBezTo>
                      <a:pt x="1306" y="16454"/>
                      <a:pt x="1306" y="16454"/>
                      <a:pt x="1333" y="16454"/>
                    </a:cubicBezTo>
                    <a:cubicBezTo>
                      <a:pt x="1387" y="16504"/>
                      <a:pt x="1387" y="16504"/>
                      <a:pt x="1387" y="16504"/>
                    </a:cubicBezTo>
                    <a:cubicBezTo>
                      <a:pt x="1387" y="16504"/>
                      <a:pt x="1442" y="16656"/>
                      <a:pt x="1442" y="16656"/>
                    </a:cubicBezTo>
                    <a:cubicBezTo>
                      <a:pt x="1469" y="16656"/>
                      <a:pt x="1551" y="16808"/>
                      <a:pt x="1551" y="16808"/>
                    </a:cubicBezTo>
                    <a:cubicBezTo>
                      <a:pt x="1551" y="16808"/>
                      <a:pt x="1605" y="17010"/>
                      <a:pt x="1632" y="17061"/>
                    </a:cubicBezTo>
                    <a:cubicBezTo>
                      <a:pt x="1659" y="17061"/>
                      <a:pt x="1659" y="16960"/>
                      <a:pt x="1714" y="16960"/>
                    </a:cubicBezTo>
                    <a:cubicBezTo>
                      <a:pt x="1768" y="17010"/>
                      <a:pt x="1823" y="17111"/>
                      <a:pt x="1850" y="17061"/>
                    </a:cubicBezTo>
                    <a:cubicBezTo>
                      <a:pt x="1877" y="17061"/>
                      <a:pt x="1904" y="16808"/>
                      <a:pt x="1904" y="16808"/>
                    </a:cubicBezTo>
                    <a:cubicBezTo>
                      <a:pt x="1904" y="16808"/>
                      <a:pt x="1741" y="16606"/>
                      <a:pt x="1714" y="16606"/>
                    </a:cubicBezTo>
                    <a:cubicBezTo>
                      <a:pt x="1714" y="16555"/>
                      <a:pt x="1659" y="16504"/>
                      <a:pt x="1659" y="16454"/>
                    </a:cubicBezTo>
                    <a:cubicBezTo>
                      <a:pt x="1632" y="16454"/>
                      <a:pt x="1578" y="16403"/>
                      <a:pt x="1578" y="16403"/>
                    </a:cubicBezTo>
                    <a:cubicBezTo>
                      <a:pt x="1578" y="16403"/>
                      <a:pt x="1551" y="16252"/>
                      <a:pt x="1551" y="16252"/>
                    </a:cubicBezTo>
                    <a:cubicBezTo>
                      <a:pt x="1523" y="16201"/>
                      <a:pt x="1551" y="16100"/>
                      <a:pt x="1551" y="16100"/>
                    </a:cubicBezTo>
                    <a:cubicBezTo>
                      <a:pt x="1578" y="16049"/>
                      <a:pt x="1632" y="15999"/>
                      <a:pt x="1659" y="15999"/>
                    </a:cubicBezTo>
                    <a:cubicBezTo>
                      <a:pt x="1687" y="15999"/>
                      <a:pt x="1768" y="15948"/>
                      <a:pt x="1768" y="15948"/>
                    </a:cubicBezTo>
                    <a:cubicBezTo>
                      <a:pt x="1795" y="15695"/>
                      <a:pt x="1795" y="15695"/>
                      <a:pt x="1795" y="15695"/>
                    </a:cubicBezTo>
                    <a:cubicBezTo>
                      <a:pt x="1795" y="15695"/>
                      <a:pt x="1850" y="15493"/>
                      <a:pt x="1850" y="15493"/>
                    </a:cubicBezTo>
                    <a:cubicBezTo>
                      <a:pt x="1823" y="15493"/>
                      <a:pt x="1632" y="15644"/>
                      <a:pt x="1632" y="15594"/>
                    </a:cubicBezTo>
                    <a:cubicBezTo>
                      <a:pt x="1605" y="15594"/>
                      <a:pt x="1551" y="15594"/>
                      <a:pt x="1551" y="15543"/>
                    </a:cubicBezTo>
                    <a:cubicBezTo>
                      <a:pt x="1523" y="15493"/>
                      <a:pt x="1523" y="15392"/>
                      <a:pt x="1523" y="15341"/>
                    </a:cubicBezTo>
                    <a:cubicBezTo>
                      <a:pt x="1523" y="15290"/>
                      <a:pt x="1551" y="15189"/>
                      <a:pt x="1551" y="15189"/>
                    </a:cubicBezTo>
                    <a:cubicBezTo>
                      <a:pt x="1551" y="15189"/>
                      <a:pt x="1523" y="15088"/>
                      <a:pt x="1496" y="15088"/>
                    </a:cubicBezTo>
                    <a:cubicBezTo>
                      <a:pt x="1496" y="15037"/>
                      <a:pt x="1469" y="14936"/>
                      <a:pt x="1469" y="14936"/>
                    </a:cubicBezTo>
                    <a:cubicBezTo>
                      <a:pt x="1469" y="14936"/>
                      <a:pt x="1279" y="14734"/>
                      <a:pt x="1279" y="14734"/>
                    </a:cubicBezTo>
                    <a:cubicBezTo>
                      <a:pt x="1279" y="14683"/>
                      <a:pt x="1279" y="14532"/>
                      <a:pt x="1306" y="14532"/>
                    </a:cubicBezTo>
                    <a:cubicBezTo>
                      <a:pt x="1306" y="14481"/>
                      <a:pt x="1279" y="14380"/>
                      <a:pt x="1333" y="14279"/>
                    </a:cubicBezTo>
                    <a:cubicBezTo>
                      <a:pt x="1415" y="14178"/>
                      <a:pt x="1469" y="13874"/>
                      <a:pt x="1469" y="13874"/>
                    </a:cubicBezTo>
                    <a:cubicBezTo>
                      <a:pt x="1469" y="13874"/>
                      <a:pt x="1279" y="13823"/>
                      <a:pt x="1279" y="13823"/>
                    </a:cubicBezTo>
                    <a:cubicBezTo>
                      <a:pt x="1251" y="13823"/>
                      <a:pt x="1170" y="14026"/>
                      <a:pt x="1170" y="14026"/>
                    </a:cubicBezTo>
                    <a:cubicBezTo>
                      <a:pt x="1170" y="14026"/>
                      <a:pt x="1061" y="14076"/>
                      <a:pt x="1061" y="14127"/>
                    </a:cubicBezTo>
                    <a:cubicBezTo>
                      <a:pt x="1034" y="14127"/>
                      <a:pt x="898" y="14178"/>
                      <a:pt x="898" y="14228"/>
                    </a:cubicBezTo>
                    <a:cubicBezTo>
                      <a:pt x="871" y="14228"/>
                      <a:pt x="816" y="14329"/>
                      <a:pt x="789" y="14329"/>
                    </a:cubicBezTo>
                    <a:cubicBezTo>
                      <a:pt x="762" y="14380"/>
                      <a:pt x="653" y="14481"/>
                      <a:pt x="653" y="14481"/>
                    </a:cubicBezTo>
                    <a:cubicBezTo>
                      <a:pt x="653" y="14481"/>
                      <a:pt x="544" y="14481"/>
                      <a:pt x="544" y="14481"/>
                    </a:cubicBezTo>
                    <a:cubicBezTo>
                      <a:pt x="544" y="14430"/>
                      <a:pt x="544" y="14076"/>
                      <a:pt x="544" y="14076"/>
                    </a:cubicBezTo>
                    <a:cubicBezTo>
                      <a:pt x="544" y="14076"/>
                      <a:pt x="598" y="14026"/>
                      <a:pt x="598" y="13975"/>
                    </a:cubicBezTo>
                    <a:cubicBezTo>
                      <a:pt x="598" y="13975"/>
                      <a:pt x="571" y="13773"/>
                      <a:pt x="544" y="13722"/>
                    </a:cubicBezTo>
                    <a:cubicBezTo>
                      <a:pt x="544" y="13722"/>
                      <a:pt x="544" y="13469"/>
                      <a:pt x="544" y="13419"/>
                    </a:cubicBezTo>
                    <a:cubicBezTo>
                      <a:pt x="544" y="13318"/>
                      <a:pt x="517" y="13166"/>
                      <a:pt x="517" y="13166"/>
                    </a:cubicBezTo>
                    <a:cubicBezTo>
                      <a:pt x="490" y="12913"/>
                      <a:pt x="490" y="12913"/>
                      <a:pt x="490" y="12913"/>
                    </a:cubicBezTo>
                    <a:cubicBezTo>
                      <a:pt x="517" y="12711"/>
                      <a:pt x="517" y="12711"/>
                      <a:pt x="517" y="12711"/>
                    </a:cubicBezTo>
                    <a:cubicBezTo>
                      <a:pt x="544" y="12609"/>
                      <a:pt x="544" y="12609"/>
                      <a:pt x="544" y="12609"/>
                    </a:cubicBezTo>
                    <a:cubicBezTo>
                      <a:pt x="544" y="12609"/>
                      <a:pt x="598" y="12407"/>
                      <a:pt x="598" y="12407"/>
                    </a:cubicBezTo>
                    <a:cubicBezTo>
                      <a:pt x="598" y="12356"/>
                      <a:pt x="653" y="12154"/>
                      <a:pt x="653" y="12154"/>
                    </a:cubicBezTo>
                    <a:cubicBezTo>
                      <a:pt x="680" y="12104"/>
                      <a:pt x="843" y="11800"/>
                      <a:pt x="843" y="11800"/>
                    </a:cubicBezTo>
                    <a:cubicBezTo>
                      <a:pt x="925" y="11598"/>
                      <a:pt x="925" y="11598"/>
                      <a:pt x="925" y="11598"/>
                    </a:cubicBezTo>
                    <a:cubicBezTo>
                      <a:pt x="925" y="11598"/>
                      <a:pt x="1034" y="11598"/>
                      <a:pt x="1061" y="11598"/>
                    </a:cubicBezTo>
                    <a:cubicBezTo>
                      <a:pt x="1061" y="11598"/>
                      <a:pt x="1170" y="11446"/>
                      <a:pt x="1170" y="11446"/>
                    </a:cubicBezTo>
                    <a:cubicBezTo>
                      <a:pt x="1197" y="11345"/>
                      <a:pt x="1197" y="11345"/>
                      <a:pt x="1197" y="11345"/>
                    </a:cubicBezTo>
                    <a:cubicBezTo>
                      <a:pt x="1279" y="11345"/>
                      <a:pt x="1279" y="11345"/>
                      <a:pt x="1279" y="11345"/>
                    </a:cubicBezTo>
                    <a:cubicBezTo>
                      <a:pt x="1279" y="11345"/>
                      <a:pt x="1333" y="11244"/>
                      <a:pt x="1360" y="11244"/>
                    </a:cubicBezTo>
                    <a:cubicBezTo>
                      <a:pt x="1360" y="11244"/>
                      <a:pt x="1415" y="11244"/>
                      <a:pt x="1469" y="11244"/>
                    </a:cubicBezTo>
                    <a:cubicBezTo>
                      <a:pt x="1523" y="11244"/>
                      <a:pt x="1551" y="11193"/>
                      <a:pt x="1578" y="11193"/>
                    </a:cubicBezTo>
                    <a:cubicBezTo>
                      <a:pt x="1578" y="11244"/>
                      <a:pt x="1687" y="11446"/>
                      <a:pt x="1687" y="11446"/>
                    </a:cubicBezTo>
                    <a:cubicBezTo>
                      <a:pt x="2013" y="11345"/>
                      <a:pt x="2013" y="11345"/>
                      <a:pt x="2013" y="11345"/>
                    </a:cubicBezTo>
                    <a:cubicBezTo>
                      <a:pt x="2149" y="11244"/>
                      <a:pt x="2149" y="11244"/>
                      <a:pt x="2149" y="11244"/>
                    </a:cubicBezTo>
                    <a:cubicBezTo>
                      <a:pt x="2149" y="11244"/>
                      <a:pt x="2149" y="11092"/>
                      <a:pt x="2149" y="11092"/>
                    </a:cubicBezTo>
                    <a:cubicBezTo>
                      <a:pt x="2122" y="11041"/>
                      <a:pt x="1986" y="10991"/>
                      <a:pt x="1986" y="10991"/>
                    </a:cubicBezTo>
                    <a:cubicBezTo>
                      <a:pt x="1986" y="10991"/>
                      <a:pt x="1959" y="10991"/>
                      <a:pt x="1986" y="10991"/>
                    </a:cubicBezTo>
                    <a:cubicBezTo>
                      <a:pt x="1986" y="10940"/>
                      <a:pt x="2040" y="10738"/>
                      <a:pt x="2040" y="10738"/>
                    </a:cubicBezTo>
                    <a:cubicBezTo>
                      <a:pt x="2068" y="10738"/>
                      <a:pt x="2095" y="10738"/>
                      <a:pt x="2149" y="10738"/>
                    </a:cubicBezTo>
                    <a:cubicBezTo>
                      <a:pt x="2204" y="10738"/>
                      <a:pt x="2312" y="10738"/>
                      <a:pt x="2312" y="10738"/>
                    </a:cubicBezTo>
                    <a:cubicBezTo>
                      <a:pt x="2312" y="10738"/>
                      <a:pt x="2367" y="10839"/>
                      <a:pt x="2312" y="10889"/>
                    </a:cubicBezTo>
                    <a:cubicBezTo>
                      <a:pt x="2285" y="10940"/>
                      <a:pt x="2258" y="10940"/>
                      <a:pt x="2258" y="10991"/>
                    </a:cubicBezTo>
                    <a:cubicBezTo>
                      <a:pt x="2258" y="10991"/>
                      <a:pt x="2258" y="11092"/>
                      <a:pt x="2285" y="11092"/>
                    </a:cubicBezTo>
                    <a:cubicBezTo>
                      <a:pt x="2285" y="11092"/>
                      <a:pt x="2421" y="11041"/>
                      <a:pt x="2421" y="11041"/>
                    </a:cubicBezTo>
                    <a:cubicBezTo>
                      <a:pt x="2421" y="11041"/>
                      <a:pt x="2448" y="10940"/>
                      <a:pt x="2503" y="10940"/>
                    </a:cubicBezTo>
                    <a:cubicBezTo>
                      <a:pt x="2530" y="10889"/>
                      <a:pt x="2612" y="10839"/>
                      <a:pt x="2612" y="10839"/>
                    </a:cubicBezTo>
                    <a:cubicBezTo>
                      <a:pt x="2884" y="10788"/>
                      <a:pt x="2884" y="10788"/>
                      <a:pt x="2884" y="10788"/>
                    </a:cubicBezTo>
                    <a:cubicBezTo>
                      <a:pt x="3074" y="10687"/>
                      <a:pt x="3074" y="10687"/>
                      <a:pt x="3074" y="10687"/>
                    </a:cubicBezTo>
                    <a:cubicBezTo>
                      <a:pt x="3074" y="10687"/>
                      <a:pt x="3292" y="10434"/>
                      <a:pt x="3346" y="10434"/>
                    </a:cubicBezTo>
                    <a:cubicBezTo>
                      <a:pt x="3428" y="10485"/>
                      <a:pt x="3482" y="10485"/>
                      <a:pt x="3509" y="10434"/>
                    </a:cubicBezTo>
                    <a:cubicBezTo>
                      <a:pt x="3537" y="10384"/>
                      <a:pt x="3591" y="10232"/>
                      <a:pt x="3591" y="10232"/>
                    </a:cubicBezTo>
                    <a:cubicBezTo>
                      <a:pt x="3537" y="10181"/>
                      <a:pt x="3537" y="10181"/>
                      <a:pt x="3537" y="10181"/>
                    </a:cubicBezTo>
                    <a:cubicBezTo>
                      <a:pt x="3401" y="10181"/>
                      <a:pt x="3401" y="10181"/>
                      <a:pt x="3401" y="10181"/>
                    </a:cubicBezTo>
                    <a:cubicBezTo>
                      <a:pt x="3401" y="10181"/>
                      <a:pt x="3264" y="10232"/>
                      <a:pt x="3264" y="10232"/>
                    </a:cubicBezTo>
                    <a:cubicBezTo>
                      <a:pt x="3237" y="10181"/>
                      <a:pt x="3156" y="10181"/>
                      <a:pt x="3183" y="10131"/>
                    </a:cubicBezTo>
                    <a:cubicBezTo>
                      <a:pt x="3210" y="10030"/>
                      <a:pt x="3210" y="10030"/>
                      <a:pt x="3264" y="9928"/>
                    </a:cubicBezTo>
                    <a:cubicBezTo>
                      <a:pt x="3292" y="9878"/>
                      <a:pt x="3319" y="9827"/>
                      <a:pt x="3346" y="9777"/>
                    </a:cubicBezTo>
                    <a:cubicBezTo>
                      <a:pt x="3401" y="9777"/>
                      <a:pt x="3401" y="9726"/>
                      <a:pt x="3455" y="9675"/>
                    </a:cubicBezTo>
                    <a:cubicBezTo>
                      <a:pt x="3509" y="9625"/>
                      <a:pt x="3509" y="9625"/>
                      <a:pt x="3618" y="9524"/>
                    </a:cubicBezTo>
                    <a:cubicBezTo>
                      <a:pt x="3727" y="9473"/>
                      <a:pt x="3945" y="9170"/>
                      <a:pt x="3972" y="9170"/>
                    </a:cubicBezTo>
                    <a:cubicBezTo>
                      <a:pt x="3999" y="9170"/>
                      <a:pt x="4026" y="9220"/>
                      <a:pt x="4135" y="9119"/>
                    </a:cubicBezTo>
                    <a:cubicBezTo>
                      <a:pt x="4271" y="9068"/>
                      <a:pt x="4353" y="8917"/>
                      <a:pt x="4325" y="8917"/>
                    </a:cubicBezTo>
                    <a:cubicBezTo>
                      <a:pt x="4298" y="8917"/>
                      <a:pt x="4244" y="8866"/>
                      <a:pt x="4189" y="8917"/>
                    </a:cubicBezTo>
                    <a:cubicBezTo>
                      <a:pt x="4108" y="8967"/>
                      <a:pt x="4162" y="8866"/>
                      <a:pt x="4053" y="8967"/>
                    </a:cubicBezTo>
                    <a:cubicBezTo>
                      <a:pt x="3917" y="9119"/>
                      <a:pt x="3727" y="9220"/>
                      <a:pt x="3673" y="9220"/>
                    </a:cubicBezTo>
                    <a:cubicBezTo>
                      <a:pt x="3618" y="9170"/>
                      <a:pt x="3564" y="9119"/>
                      <a:pt x="3509" y="9018"/>
                    </a:cubicBezTo>
                    <a:cubicBezTo>
                      <a:pt x="3428" y="8917"/>
                      <a:pt x="3264" y="8917"/>
                      <a:pt x="3264" y="8866"/>
                    </a:cubicBezTo>
                    <a:cubicBezTo>
                      <a:pt x="3237" y="8866"/>
                      <a:pt x="3020" y="9018"/>
                      <a:pt x="3020" y="9018"/>
                    </a:cubicBezTo>
                    <a:cubicBezTo>
                      <a:pt x="3020" y="9018"/>
                      <a:pt x="2720" y="9068"/>
                      <a:pt x="2639" y="9068"/>
                    </a:cubicBezTo>
                    <a:cubicBezTo>
                      <a:pt x="2584" y="9068"/>
                      <a:pt x="2421" y="9018"/>
                      <a:pt x="2394" y="9018"/>
                    </a:cubicBezTo>
                    <a:cubicBezTo>
                      <a:pt x="2394" y="9018"/>
                      <a:pt x="2231" y="9119"/>
                      <a:pt x="2231" y="9119"/>
                    </a:cubicBezTo>
                    <a:cubicBezTo>
                      <a:pt x="2204" y="9119"/>
                      <a:pt x="2095" y="9422"/>
                      <a:pt x="2040" y="9473"/>
                    </a:cubicBezTo>
                    <a:cubicBezTo>
                      <a:pt x="1986" y="9524"/>
                      <a:pt x="1850" y="9473"/>
                      <a:pt x="1850" y="9473"/>
                    </a:cubicBezTo>
                    <a:cubicBezTo>
                      <a:pt x="1850" y="9473"/>
                      <a:pt x="1795" y="9574"/>
                      <a:pt x="1741" y="9625"/>
                    </a:cubicBezTo>
                    <a:cubicBezTo>
                      <a:pt x="1687" y="9675"/>
                      <a:pt x="1605" y="9777"/>
                      <a:pt x="1551" y="9827"/>
                    </a:cubicBezTo>
                    <a:cubicBezTo>
                      <a:pt x="1496" y="9878"/>
                      <a:pt x="1469" y="10282"/>
                      <a:pt x="1469" y="10333"/>
                    </a:cubicBezTo>
                    <a:cubicBezTo>
                      <a:pt x="1442" y="10434"/>
                      <a:pt x="1306" y="10788"/>
                      <a:pt x="1306" y="10788"/>
                    </a:cubicBezTo>
                    <a:cubicBezTo>
                      <a:pt x="1170" y="11041"/>
                      <a:pt x="1170" y="11041"/>
                      <a:pt x="1170" y="11041"/>
                    </a:cubicBezTo>
                    <a:cubicBezTo>
                      <a:pt x="1170" y="11041"/>
                      <a:pt x="1061" y="11244"/>
                      <a:pt x="1034" y="11244"/>
                    </a:cubicBezTo>
                    <a:cubicBezTo>
                      <a:pt x="1007" y="11294"/>
                      <a:pt x="843" y="11598"/>
                      <a:pt x="843" y="11598"/>
                    </a:cubicBezTo>
                    <a:cubicBezTo>
                      <a:pt x="843" y="11598"/>
                      <a:pt x="789" y="11547"/>
                      <a:pt x="789" y="11547"/>
                    </a:cubicBezTo>
                    <a:cubicBezTo>
                      <a:pt x="789" y="11547"/>
                      <a:pt x="680" y="11851"/>
                      <a:pt x="680" y="11851"/>
                    </a:cubicBezTo>
                    <a:cubicBezTo>
                      <a:pt x="680" y="11851"/>
                      <a:pt x="626" y="12104"/>
                      <a:pt x="598" y="12154"/>
                    </a:cubicBezTo>
                    <a:cubicBezTo>
                      <a:pt x="598" y="12205"/>
                      <a:pt x="490" y="12508"/>
                      <a:pt x="490" y="12508"/>
                    </a:cubicBezTo>
                    <a:cubicBezTo>
                      <a:pt x="462" y="12609"/>
                      <a:pt x="462" y="12609"/>
                      <a:pt x="462" y="12609"/>
                    </a:cubicBezTo>
                    <a:cubicBezTo>
                      <a:pt x="435" y="12812"/>
                      <a:pt x="435" y="12812"/>
                      <a:pt x="435" y="12812"/>
                    </a:cubicBezTo>
                    <a:cubicBezTo>
                      <a:pt x="435" y="12812"/>
                      <a:pt x="381" y="12913"/>
                      <a:pt x="381" y="12862"/>
                    </a:cubicBezTo>
                    <a:cubicBezTo>
                      <a:pt x="381" y="12812"/>
                      <a:pt x="381" y="12609"/>
                      <a:pt x="408" y="12559"/>
                    </a:cubicBezTo>
                    <a:cubicBezTo>
                      <a:pt x="435" y="12508"/>
                      <a:pt x="435" y="12407"/>
                      <a:pt x="435" y="12407"/>
                    </a:cubicBezTo>
                    <a:cubicBezTo>
                      <a:pt x="408" y="12154"/>
                      <a:pt x="408" y="12154"/>
                      <a:pt x="408" y="12154"/>
                    </a:cubicBezTo>
                    <a:cubicBezTo>
                      <a:pt x="408" y="12154"/>
                      <a:pt x="381" y="12255"/>
                      <a:pt x="408" y="12104"/>
                    </a:cubicBezTo>
                    <a:cubicBezTo>
                      <a:pt x="435" y="11952"/>
                      <a:pt x="408" y="11952"/>
                      <a:pt x="435" y="11901"/>
                    </a:cubicBezTo>
                    <a:cubicBezTo>
                      <a:pt x="490" y="11851"/>
                      <a:pt x="462" y="11851"/>
                      <a:pt x="544" y="11749"/>
                    </a:cubicBezTo>
                    <a:cubicBezTo>
                      <a:pt x="598" y="11648"/>
                      <a:pt x="571" y="11598"/>
                      <a:pt x="598" y="11598"/>
                    </a:cubicBezTo>
                    <a:cubicBezTo>
                      <a:pt x="653" y="11547"/>
                      <a:pt x="653" y="11547"/>
                      <a:pt x="707" y="11496"/>
                    </a:cubicBezTo>
                    <a:cubicBezTo>
                      <a:pt x="789" y="11395"/>
                      <a:pt x="816" y="11345"/>
                      <a:pt x="843" y="11294"/>
                    </a:cubicBezTo>
                    <a:cubicBezTo>
                      <a:pt x="843" y="11244"/>
                      <a:pt x="979" y="11142"/>
                      <a:pt x="952" y="11092"/>
                    </a:cubicBezTo>
                    <a:cubicBezTo>
                      <a:pt x="952" y="11041"/>
                      <a:pt x="979" y="10940"/>
                      <a:pt x="898" y="10940"/>
                    </a:cubicBezTo>
                    <a:cubicBezTo>
                      <a:pt x="843" y="10940"/>
                      <a:pt x="735" y="11041"/>
                      <a:pt x="680" y="11092"/>
                    </a:cubicBezTo>
                    <a:cubicBezTo>
                      <a:pt x="598" y="11142"/>
                      <a:pt x="517" y="11244"/>
                      <a:pt x="517" y="11244"/>
                    </a:cubicBezTo>
                    <a:cubicBezTo>
                      <a:pt x="517" y="11244"/>
                      <a:pt x="326" y="11345"/>
                      <a:pt x="299" y="11345"/>
                    </a:cubicBezTo>
                    <a:cubicBezTo>
                      <a:pt x="272" y="11294"/>
                      <a:pt x="218" y="11345"/>
                      <a:pt x="190" y="11345"/>
                    </a:cubicBezTo>
                    <a:cubicBezTo>
                      <a:pt x="136" y="11395"/>
                      <a:pt x="27" y="11294"/>
                      <a:pt x="27" y="11294"/>
                    </a:cubicBezTo>
                    <a:cubicBezTo>
                      <a:pt x="0" y="10940"/>
                      <a:pt x="0" y="10940"/>
                      <a:pt x="0" y="10940"/>
                    </a:cubicBezTo>
                    <a:cubicBezTo>
                      <a:pt x="0" y="10940"/>
                      <a:pt x="0" y="10940"/>
                      <a:pt x="0" y="10940"/>
                    </a:cubicBezTo>
                    <a:cubicBezTo>
                      <a:pt x="27" y="10940"/>
                      <a:pt x="27" y="10991"/>
                      <a:pt x="27" y="10991"/>
                    </a:cubicBezTo>
                    <a:cubicBezTo>
                      <a:pt x="27" y="10991"/>
                      <a:pt x="27" y="10991"/>
                      <a:pt x="27" y="10991"/>
                    </a:cubicBezTo>
                    <a:cubicBezTo>
                      <a:pt x="54" y="11041"/>
                      <a:pt x="190" y="11041"/>
                      <a:pt x="190" y="11041"/>
                    </a:cubicBezTo>
                    <a:cubicBezTo>
                      <a:pt x="299" y="10839"/>
                      <a:pt x="299" y="10839"/>
                      <a:pt x="299" y="10839"/>
                    </a:cubicBezTo>
                    <a:cubicBezTo>
                      <a:pt x="435" y="10485"/>
                      <a:pt x="435" y="10485"/>
                      <a:pt x="435" y="10485"/>
                    </a:cubicBezTo>
                    <a:cubicBezTo>
                      <a:pt x="299" y="9928"/>
                      <a:pt x="299" y="9928"/>
                      <a:pt x="299" y="9928"/>
                    </a:cubicBezTo>
                    <a:cubicBezTo>
                      <a:pt x="299" y="9928"/>
                      <a:pt x="299" y="9928"/>
                      <a:pt x="299" y="9928"/>
                    </a:cubicBezTo>
                    <a:cubicBezTo>
                      <a:pt x="299" y="9928"/>
                      <a:pt x="299" y="9928"/>
                      <a:pt x="299" y="9928"/>
                    </a:cubicBezTo>
                    <a:cubicBezTo>
                      <a:pt x="299" y="9928"/>
                      <a:pt x="299" y="9928"/>
                      <a:pt x="299" y="9928"/>
                    </a:cubicBezTo>
                    <a:cubicBezTo>
                      <a:pt x="299" y="9878"/>
                      <a:pt x="326" y="9675"/>
                      <a:pt x="326" y="9625"/>
                    </a:cubicBezTo>
                    <a:cubicBezTo>
                      <a:pt x="326" y="9574"/>
                      <a:pt x="381" y="9372"/>
                      <a:pt x="381" y="9372"/>
                    </a:cubicBezTo>
                    <a:cubicBezTo>
                      <a:pt x="435" y="9220"/>
                      <a:pt x="435" y="9220"/>
                      <a:pt x="435" y="9220"/>
                    </a:cubicBezTo>
                    <a:cubicBezTo>
                      <a:pt x="435" y="9220"/>
                      <a:pt x="544" y="9170"/>
                      <a:pt x="571" y="9170"/>
                    </a:cubicBezTo>
                    <a:cubicBezTo>
                      <a:pt x="626" y="9170"/>
                      <a:pt x="490" y="8866"/>
                      <a:pt x="490" y="8815"/>
                    </a:cubicBezTo>
                    <a:cubicBezTo>
                      <a:pt x="490" y="8765"/>
                      <a:pt x="435" y="8512"/>
                      <a:pt x="435" y="8512"/>
                    </a:cubicBezTo>
                    <a:cubicBezTo>
                      <a:pt x="435" y="8512"/>
                      <a:pt x="299" y="8360"/>
                      <a:pt x="272" y="8360"/>
                    </a:cubicBezTo>
                    <a:cubicBezTo>
                      <a:pt x="245" y="8360"/>
                      <a:pt x="109" y="8310"/>
                      <a:pt x="54" y="8259"/>
                    </a:cubicBezTo>
                    <a:cubicBezTo>
                      <a:pt x="54" y="8259"/>
                      <a:pt x="54" y="8259"/>
                      <a:pt x="54" y="8259"/>
                    </a:cubicBezTo>
                    <a:cubicBezTo>
                      <a:pt x="54" y="8259"/>
                      <a:pt x="54" y="8259"/>
                      <a:pt x="54" y="8259"/>
                    </a:cubicBezTo>
                    <a:cubicBezTo>
                      <a:pt x="54" y="8259"/>
                      <a:pt x="27" y="8208"/>
                      <a:pt x="27" y="8158"/>
                    </a:cubicBezTo>
                    <a:cubicBezTo>
                      <a:pt x="27" y="8158"/>
                      <a:pt x="27" y="8158"/>
                      <a:pt x="27" y="8158"/>
                    </a:cubicBezTo>
                    <a:cubicBezTo>
                      <a:pt x="27" y="8158"/>
                      <a:pt x="27" y="8158"/>
                      <a:pt x="27" y="8158"/>
                    </a:cubicBezTo>
                    <a:cubicBezTo>
                      <a:pt x="27" y="8107"/>
                      <a:pt x="27" y="8107"/>
                      <a:pt x="27" y="8107"/>
                    </a:cubicBezTo>
                    <a:cubicBezTo>
                      <a:pt x="27" y="8107"/>
                      <a:pt x="27" y="8107"/>
                      <a:pt x="27" y="8107"/>
                    </a:cubicBezTo>
                    <a:cubicBezTo>
                      <a:pt x="27" y="8107"/>
                      <a:pt x="27" y="8107"/>
                      <a:pt x="27" y="8107"/>
                    </a:cubicBezTo>
                    <a:cubicBezTo>
                      <a:pt x="27" y="8107"/>
                      <a:pt x="27" y="8107"/>
                      <a:pt x="27" y="8107"/>
                    </a:cubicBezTo>
                    <a:cubicBezTo>
                      <a:pt x="27" y="8107"/>
                      <a:pt x="27" y="8107"/>
                      <a:pt x="27" y="8107"/>
                    </a:cubicBezTo>
                    <a:cubicBezTo>
                      <a:pt x="54" y="8006"/>
                      <a:pt x="136" y="7956"/>
                      <a:pt x="136" y="7956"/>
                    </a:cubicBezTo>
                    <a:cubicBezTo>
                      <a:pt x="245" y="7804"/>
                      <a:pt x="245" y="7804"/>
                      <a:pt x="245" y="7804"/>
                    </a:cubicBezTo>
                    <a:cubicBezTo>
                      <a:pt x="218" y="7601"/>
                      <a:pt x="218" y="7601"/>
                      <a:pt x="218" y="7601"/>
                    </a:cubicBezTo>
                    <a:cubicBezTo>
                      <a:pt x="218" y="7601"/>
                      <a:pt x="326" y="7450"/>
                      <a:pt x="354" y="7399"/>
                    </a:cubicBezTo>
                    <a:cubicBezTo>
                      <a:pt x="408" y="7348"/>
                      <a:pt x="598" y="7247"/>
                      <a:pt x="598" y="7247"/>
                    </a:cubicBezTo>
                    <a:cubicBezTo>
                      <a:pt x="680" y="6994"/>
                      <a:pt x="680" y="6994"/>
                      <a:pt x="680" y="6994"/>
                    </a:cubicBezTo>
                    <a:cubicBezTo>
                      <a:pt x="816" y="6944"/>
                      <a:pt x="816" y="6944"/>
                      <a:pt x="816" y="6944"/>
                    </a:cubicBezTo>
                    <a:cubicBezTo>
                      <a:pt x="871" y="6792"/>
                      <a:pt x="871" y="6792"/>
                      <a:pt x="871" y="6792"/>
                    </a:cubicBezTo>
                    <a:cubicBezTo>
                      <a:pt x="1007" y="6843"/>
                      <a:pt x="1007" y="6843"/>
                      <a:pt x="1007" y="6843"/>
                    </a:cubicBezTo>
                    <a:cubicBezTo>
                      <a:pt x="1224" y="7096"/>
                      <a:pt x="1224" y="7096"/>
                      <a:pt x="1224" y="7096"/>
                    </a:cubicBezTo>
                    <a:cubicBezTo>
                      <a:pt x="1224" y="7096"/>
                      <a:pt x="1387" y="6944"/>
                      <a:pt x="1415" y="6893"/>
                    </a:cubicBezTo>
                    <a:cubicBezTo>
                      <a:pt x="1469" y="6843"/>
                      <a:pt x="1523" y="6843"/>
                      <a:pt x="1523" y="6843"/>
                    </a:cubicBezTo>
                    <a:cubicBezTo>
                      <a:pt x="1605" y="6741"/>
                      <a:pt x="1605" y="6741"/>
                      <a:pt x="1605" y="6741"/>
                    </a:cubicBezTo>
                    <a:cubicBezTo>
                      <a:pt x="1605" y="6741"/>
                      <a:pt x="1741" y="6640"/>
                      <a:pt x="1768" y="6590"/>
                    </a:cubicBezTo>
                    <a:cubicBezTo>
                      <a:pt x="1768" y="6590"/>
                      <a:pt x="1768" y="6590"/>
                      <a:pt x="1768" y="6590"/>
                    </a:cubicBezTo>
                    <a:cubicBezTo>
                      <a:pt x="1768" y="6590"/>
                      <a:pt x="1768" y="6590"/>
                      <a:pt x="1768" y="6590"/>
                    </a:cubicBezTo>
                    <a:cubicBezTo>
                      <a:pt x="1823" y="7551"/>
                      <a:pt x="1687" y="7045"/>
                      <a:pt x="1959" y="7399"/>
                    </a:cubicBezTo>
                    <a:cubicBezTo>
                      <a:pt x="1986" y="7450"/>
                      <a:pt x="1959" y="7500"/>
                      <a:pt x="1986" y="7551"/>
                    </a:cubicBezTo>
                    <a:cubicBezTo>
                      <a:pt x="1986" y="7652"/>
                      <a:pt x="2176" y="7804"/>
                      <a:pt x="2176" y="7804"/>
                    </a:cubicBezTo>
                    <a:cubicBezTo>
                      <a:pt x="2176" y="7804"/>
                      <a:pt x="2340" y="7804"/>
                      <a:pt x="2340" y="7854"/>
                    </a:cubicBezTo>
                    <a:cubicBezTo>
                      <a:pt x="2367" y="7905"/>
                      <a:pt x="2530" y="8057"/>
                      <a:pt x="2530" y="8057"/>
                    </a:cubicBezTo>
                    <a:cubicBezTo>
                      <a:pt x="2884" y="7905"/>
                      <a:pt x="2884" y="7905"/>
                      <a:pt x="2884" y="7905"/>
                    </a:cubicBezTo>
                    <a:cubicBezTo>
                      <a:pt x="3047" y="8208"/>
                      <a:pt x="3047" y="8208"/>
                      <a:pt x="3047" y="8208"/>
                    </a:cubicBezTo>
                    <a:cubicBezTo>
                      <a:pt x="3237" y="8107"/>
                      <a:pt x="3237" y="8107"/>
                      <a:pt x="3237" y="8107"/>
                    </a:cubicBezTo>
                    <a:cubicBezTo>
                      <a:pt x="3237" y="8107"/>
                      <a:pt x="3319" y="8158"/>
                      <a:pt x="3373" y="8208"/>
                    </a:cubicBezTo>
                    <a:cubicBezTo>
                      <a:pt x="3428" y="8259"/>
                      <a:pt x="3591" y="8208"/>
                      <a:pt x="3645" y="8158"/>
                    </a:cubicBezTo>
                    <a:cubicBezTo>
                      <a:pt x="3700" y="8158"/>
                      <a:pt x="3836" y="8006"/>
                      <a:pt x="3890" y="8057"/>
                    </a:cubicBezTo>
                    <a:cubicBezTo>
                      <a:pt x="3945" y="8057"/>
                      <a:pt x="4189" y="7956"/>
                      <a:pt x="4189" y="7956"/>
                    </a:cubicBezTo>
                    <a:cubicBezTo>
                      <a:pt x="4325" y="7753"/>
                      <a:pt x="4325" y="7753"/>
                      <a:pt x="4325" y="7753"/>
                    </a:cubicBezTo>
                    <a:cubicBezTo>
                      <a:pt x="4597" y="7500"/>
                      <a:pt x="4597" y="7500"/>
                      <a:pt x="4597" y="7500"/>
                    </a:cubicBezTo>
                    <a:cubicBezTo>
                      <a:pt x="4897" y="8107"/>
                      <a:pt x="4897" y="8107"/>
                      <a:pt x="4897" y="8107"/>
                    </a:cubicBezTo>
                    <a:cubicBezTo>
                      <a:pt x="4897" y="8107"/>
                      <a:pt x="5196" y="8006"/>
                      <a:pt x="5223" y="8006"/>
                    </a:cubicBezTo>
                    <a:cubicBezTo>
                      <a:pt x="5278" y="8006"/>
                      <a:pt x="5495" y="7854"/>
                      <a:pt x="5495" y="7854"/>
                    </a:cubicBezTo>
                    <a:cubicBezTo>
                      <a:pt x="5495" y="7854"/>
                      <a:pt x="5550" y="7703"/>
                      <a:pt x="5522" y="7551"/>
                    </a:cubicBezTo>
                    <a:cubicBezTo>
                      <a:pt x="5522" y="7450"/>
                      <a:pt x="5495" y="7348"/>
                      <a:pt x="5495" y="7348"/>
                    </a:cubicBezTo>
                    <a:cubicBezTo>
                      <a:pt x="5495" y="7348"/>
                      <a:pt x="5441" y="7247"/>
                      <a:pt x="5522" y="7197"/>
                    </a:cubicBezTo>
                    <a:cubicBezTo>
                      <a:pt x="5604" y="7146"/>
                      <a:pt x="5631" y="7045"/>
                      <a:pt x="5686" y="6994"/>
                    </a:cubicBezTo>
                    <a:cubicBezTo>
                      <a:pt x="5767" y="6893"/>
                      <a:pt x="5822" y="6741"/>
                      <a:pt x="5849" y="6691"/>
                    </a:cubicBezTo>
                    <a:cubicBezTo>
                      <a:pt x="5876" y="6691"/>
                      <a:pt x="5930" y="6489"/>
                      <a:pt x="5958" y="6489"/>
                    </a:cubicBezTo>
                    <a:cubicBezTo>
                      <a:pt x="5958" y="6438"/>
                      <a:pt x="6012" y="6286"/>
                      <a:pt x="6012" y="6236"/>
                    </a:cubicBezTo>
                    <a:cubicBezTo>
                      <a:pt x="6039" y="6236"/>
                      <a:pt x="6175" y="5983"/>
                      <a:pt x="6175" y="5983"/>
                    </a:cubicBezTo>
                    <a:cubicBezTo>
                      <a:pt x="6230" y="5831"/>
                      <a:pt x="6230" y="5831"/>
                      <a:pt x="6230" y="5831"/>
                    </a:cubicBezTo>
                    <a:cubicBezTo>
                      <a:pt x="6230" y="5831"/>
                      <a:pt x="6339" y="5426"/>
                      <a:pt x="6393" y="5376"/>
                    </a:cubicBezTo>
                    <a:cubicBezTo>
                      <a:pt x="6447" y="5376"/>
                      <a:pt x="6747" y="4920"/>
                      <a:pt x="6801" y="4971"/>
                    </a:cubicBezTo>
                    <a:cubicBezTo>
                      <a:pt x="6855" y="4971"/>
                      <a:pt x="7046" y="4667"/>
                      <a:pt x="7100" y="4566"/>
                    </a:cubicBezTo>
                    <a:cubicBezTo>
                      <a:pt x="7155" y="4516"/>
                      <a:pt x="7155" y="4415"/>
                      <a:pt x="7291" y="4364"/>
                    </a:cubicBezTo>
                    <a:cubicBezTo>
                      <a:pt x="7399" y="4364"/>
                      <a:pt x="8161" y="4162"/>
                      <a:pt x="8161" y="4162"/>
                    </a:cubicBezTo>
                    <a:cubicBezTo>
                      <a:pt x="8596" y="3909"/>
                      <a:pt x="8596" y="3909"/>
                      <a:pt x="8596" y="3909"/>
                    </a:cubicBezTo>
                    <a:cubicBezTo>
                      <a:pt x="8814" y="3605"/>
                      <a:pt x="8814" y="3605"/>
                      <a:pt x="8814" y="3605"/>
                    </a:cubicBezTo>
                    <a:cubicBezTo>
                      <a:pt x="8841" y="3453"/>
                      <a:pt x="8841" y="3453"/>
                      <a:pt x="8841" y="3453"/>
                    </a:cubicBezTo>
                    <a:cubicBezTo>
                      <a:pt x="9086" y="3453"/>
                      <a:pt x="9086" y="3453"/>
                      <a:pt x="9086" y="3453"/>
                    </a:cubicBezTo>
                    <a:cubicBezTo>
                      <a:pt x="9086" y="3453"/>
                      <a:pt x="9059" y="3656"/>
                      <a:pt x="9059" y="3656"/>
                    </a:cubicBezTo>
                    <a:cubicBezTo>
                      <a:pt x="9059" y="3706"/>
                      <a:pt x="9032" y="3757"/>
                      <a:pt x="9113" y="3807"/>
                    </a:cubicBezTo>
                    <a:cubicBezTo>
                      <a:pt x="9195" y="3909"/>
                      <a:pt x="9277" y="4010"/>
                      <a:pt x="9304" y="4010"/>
                    </a:cubicBezTo>
                    <a:cubicBezTo>
                      <a:pt x="9331" y="4010"/>
                      <a:pt x="9385" y="4060"/>
                      <a:pt x="9413" y="4060"/>
                    </a:cubicBezTo>
                    <a:cubicBezTo>
                      <a:pt x="9440" y="4111"/>
                      <a:pt x="9576" y="4162"/>
                      <a:pt x="9576" y="4162"/>
                    </a:cubicBezTo>
                    <a:cubicBezTo>
                      <a:pt x="9576" y="4162"/>
                      <a:pt x="9739" y="4060"/>
                      <a:pt x="9739" y="4060"/>
                    </a:cubicBezTo>
                    <a:cubicBezTo>
                      <a:pt x="9739" y="4010"/>
                      <a:pt x="9821" y="3959"/>
                      <a:pt x="9875" y="3909"/>
                    </a:cubicBezTo>
                    <a:cubicBezTo>
                      <a:pt x="9929" y="3858"/>
                      <a:pt x="10147" y="3757"/>
                      <a:pt x="10147" y="3757"/>
                    </a:cubicBezTo>
                    <a:cubicBezTo>
                      <a:pt x="10147" y="3757"/>
                      <a:pt x="10202" y="3909"/>
                      <a:pt x="10229" y="3909"/>
                    </a:cubicBezTo>
                    <a:cubicBezTo>
                      <a:pt x="10229" y="3959"/>
                      <a:pt x="10338" y="4060"/>
                      <a:pt x="10310" y="4162"/>
                    </a:cubicBezTo>
                    <a:cubicBezTo>
                      <a:pt x="10310" y="4212"/>
                      <a:pt x="10310" y="4364"/>
                      <a:pt x="10310" y="4364"/>
                    </a:cubicBezTo>
                    <a:cubicBezTo>
                      <a:pt x="10474" y="4516"/>
                      <a:pt x="10474" y="4516"/>
                      <a:pt x="10474" y="4516"/>
                    </a:cubicBezTo>
                    <a:cubicBezTo>
                      <a:pt x="10474" y="4516"/>
                      <a:pt x="10582" y="4617"/>
                      <a:pt x="10610" y="4667"/>
                    </a:cubicBezTo>
                    <a:cubicBezTo>
                      <a:pt x="10637" y="4667"/>
                      <a:pt x="10800" y="4718"/>
                      <a:pt x="10800" y="4718"/>
                    </a:cubicBezTo>
                    <a:cubicBezTo>
                      <a:pt x="10827" y="4364"/>
                      <a:pt x="10827" y="4364"/>
                      <a:pt x="10827" y="4364"/>
                    </a:cubicBezTo>
                    <a:cubicBezTo>
                      <a:pt x="10827" y="4364"/>
                      <a:pt x="10882" y="4263"/>
                      <a:pt x="10963" y="4263"/>
                    </a:cubicBezTo>
                    <a:cubicBezTo>
                      <a:pt x="11045" y="4263"/>
                      <a:pt x="11181" y="4263"/>
                      <a:pt x="11181" y="4263"/>
                    </a:cubicBezTo>
                    <a:cubicBezTo>
                      <a:pt x="11181" y="4263"/>
                      <a:pt x="11290" y="4313"/>
                      <a:pt x="11290" y="4364"/>
                    </a:cubicBezTo>
                    <a:cubicBezTo>
                      <a:pt x="11290" y="4415"/>
                      <a:pt x="11426" y="4566"/>
                      <a:pt x="11426" y="4566"/>
                    </a:cubicBezTo>
                    <a:cubicBezTo>
                      <a:pt x="11616" y="4465"/>
                      <a:pt x="11616" y="4465"/>
                      <a:pt x="11616" y="4465"/>
                    </a:cubicBezTo>
                    <a:cubicBezTo>
                      <a:pt x="11698" y="4516"/>
                      <a:pt x="11698" y="4516"/>
                      <a:pt x="11698" y="4516"/>
                    </a:cubicBezTo>
                    <a:cubicBezTo>
                      <a:pt x="11943" y="4566"/>
                      <a:pt x="11943" y="4566"/>
                      <a:pt x="11943" y="4566"/>
                    </a:cubicBezTo>
                    <a:cubicBezTo>
                      <a:pt x="11943" y="4566"/>
                      <a:pt x="11997" y="4566"/>
                      <a:pt x="11997" y="4516"/>
                    </a:cubicBezTo>
                    <a:cubicBezTo>
                      <a:pt x="12024" y="4465"/>
                      <a:pt x="12024" y="4313"/>
                      <a:pt x="12024" y="4313"/>
                    </a:cubicBezTo>
                    <a:cubicBezTo>
                      <a:pt x="12024" y="4313"/>
                      <a:pt x="11997" y="4313"/>
                      <a:pt x="12079" y="4263"/>
                    </a:cubicBezTo>
                    <a:cubicBezTo>
                      <a:pt x="12160" y="4263"/>
                      <a:pt x="12133" y="4212"/>
                      <a:pt x="12160" y="4263"/>
                    </a:cubicBezTo>
                    <a:cubicBezTo>
                      <a:pt x="12187" y="4313"/>
                      <a:pt x="12296" y="4313"/>
                      <a:pt x="12351" y="4364"/>
                    </a:cubicBezTo>
                    <a:cubicBezTo>
                      <a:pt x="12378" y="4364"/>
                      <a:pt x="12487" y="4415"/>
                      <a:pt x="12514" y="4415"/>
                    </a:cubicBezTo>
                    <a:cubicBezTo>
                      <a:pt x="12541" y="4415"/>
                      <a:pt x="12813" y="4364"/>
                      <a:pt x="12813" y="4364"/>
                    </a:cubicBezTo>
                    <a:cubicBezTo>
                      <a:pt x="12813" y="4364"/>
                      <a:pt x="12759" y="4415"/>
                      <a:pt x="12868" y="4313"/>
                    </a:cubicBezTo>
                    <a:cubicBezTo>
                      <a:pt x="12976" y="4212"/>
                      <a:pt x="13112" y="4060"/>
                      <a:pt x="13112" y="4060"/>
                    </a:cubicBezTo>
                    <a:cubicBezTo>
                      <a:pt x="13112" y="4060"/>
                      <a:pt x="13112" y="4060"/>
                      <a:pt x="13194" y="4010"/>
                    </a:cubicBezTo>
                    <a:cubicBezTo>
                      <a:pt x="13276" y="3959"/>
                      <a:pt x="13276" y="3757"/>
                      <a:pt x="13276" y="3757"/>
                    </a:cubicBezTo>
                    <a:cubicBezTo>
                      <a:pt x="13276" y="3757"/>
                      <a:pt x="13276" y="3757"/>
                      <a:pt x="13330" y="3757"/>
                    </a:cubicBezTo>
                    <a:cubicBezTo>
                      <a:pt x="13357" y="3706"/>
                      <a:pt x="13520" y="3656"/>
                      <a:pt x="13520" y="3656"/>
                    </a:cubicBezTo>
                    <a:cubicBezTo>
                      <a:pt x="13520" y="3656"/>
                      <a:pt x="13548" y="3555"/>
                      <a:pt x="13575" y="3504"/>
                    </a:cubicBezTo>
                    <a:cubicBezTo>
                      <a:pt x="13602" y="3504"/>
                      <a:pt x="13656" y="3403"/>
                      <a:pt x="13656" y="3403"/>
                    </a:cubicBezTo>
                    <a:cubicBezTo>
                      <a:pt x="13684" y="3403"/>
                      <a:pt x="13684" y="3403"/>
                      <a:pt x="13684" y="3403"/>
                    </a:cubicBezTo>
                    <a:cubicBezTo>
                      <a:pt x="13792" y="3352"/>
                      <a:pt x="13792" y="3352"/>
                      <a:pt x="13792" y="3352"/>
                    </a:cubicBezTo>
                    <a:cubicBezTo>
                      <a:pt x="13820" y="3251"/>
                      <a:pt x="13820" y="3251"/>
                      <a:pt x="13820" y="3251"/>
                    </a:cubicBezTo>
                    <a:cubicBezTo>
                      <a:pt x="14037" y="3352"/>
                      <a:pt x="14037" y="3352"/>
                      <a:pt x="14037" y="3352"/>
                    </a:cubicBezTo>
                    <a:cubicBezTo>
                      <a:pt x="14037" y="3352"/>
                      <a:pt x="14228" y="3403"/>
                      <a:pt x="14255" y="3352"/>
                    </a:cubicBezTo>
                    <a:cubicBezTo>
                      <a:pt x="14309" y="3352"/>
                      <a:pt x="14391" y="3099"/>
                      <a:pt x="14445" y="3150"/>
                    </a:cubicBezTo>
                    <a:cubicBezTo>
                      <a:pt x="14473" y="3150"/>
                      <a:pt x="14527" y="3251"/>
                      <a:pt x="14554" y="3200"/>
                    </a:cubicBezTo>
                    <a:cubicBezTo>
                      <a:pt x="14581" y="3200"/>
                      <a:pt x="14609" y="3302"/>
                      <a:pt x="14690" y="3200"/>
                    </a:cubicBezTo>
                    <a:cubicBezTo>
                      <a:pt x="14799" y="3049"/>
                      <a:pt x="14881" y="2846"/>
                      <a:pt x="14881" y="2846"/>
                    </a:cubicBezTo>
                    <a:cubicBezTo>
                      <a:pt x="14881" y="2846"/>
                      <a:pt x="14853" y="2745"/>
                      <a:pt x="14935" y="2695"/>
                    </a:cubicBezTo>
                    <a:cubicBezTo>
                      <a:pt x="15017" y="2593"/>
                      <a:pt x="15017" y="2543"/>
                      <a:pt x="15071" y="2543"/>
                    </a:cubicBezTo>
                    <a:cubicBezTo>
                      <a:pt x="15125" y="2492"/>
                      <a:pt x="15125" y="2543"/>
                      <a:pt x="15153" y="2442"/>
                    </a:cubicBezTo>
                    <a:cubicBezTo>
                      <a:pt x="15153" y="2341"/>
                      <a:pt x="15153" y="2239"/>
                      <a:pt x="15180" y="2189"/>
                    </a:cubicBezTo>
                    <a:cubicBezTo>
                      <a:pt x="15207" y="2189"/>
                      <a:pt x="15234" y="2088"/>
                      <a:pt x="15289" y="2088"/>
                    </a:cubicBezTo>
                    <a:cubicBezTo>
                      <a:pt x="15316" y="2037"/>
                      <a:pt x="15370" y="1986"/>
                      <a:pt x="15370" y="1885"/>
                    </a:cubicBezTo>
                    <a:cubicBezTo>
                      <a:pt x="15397" y="1784"/>
                      <a:pt x="15343" y="1835"/>
                      <a:pt x="15397" y="1784"/>
                    </a:cubicBezTo>
                    <a:cubicBezTo>
                      <a:pt x="15452" y="1683"/>
                      <a:pt x="15479" y="1632"/>
                      <a:pt x="15534" y="1531"/>
                    </a:cubicBezTo>
                    <a:cubicBezTo>
                      <a:pt x="15588" y="1481"/>
                      <a:pt x="15615" y="1430"/>
                      <a:pt x="15642" y="1329"/>
                    </a:cubicBezTo>
                    <a:cubicBezTo>
                      <a:pt x="15642" y="1228"/>
                      <a:pt x="15642" y="1177"/>
                      <a:pt x="15670" y="1025"/>
                    </a:cubicBezTo>
                    <a:cubicBezTo>
                      <a:pt x="15724" y="874"/>
                      <a:pt x="15670" y="772"/>
                      <a:pt x="15751" y="772"/>
                    </a:cubicBezTo>
                    <a:cubicBezTo>
                      <a:pt x="15778" y="772"/>
                      <a:pt x="15778" y="772"/>
                      <a:pt x="15806" y="772"/>
                    </a:cubicBezTo>
                    <a:cubicBezTo>
                      <a:pt x="15806" y="874"/>
                      <a:pt x="15860" y="924"/>
                      <a:pt x="15914" y="975"/>
                    </a:cubicBezTo>
                    <a:cubicBezTo>
                      <a:pt x="15996" y="1025"/>
                      <a:pt x="16214" y="823"/>
                      <a:pt x="16214" y="823"/>
                    </a:cubicBezTo>
                    <a:cubicBezTo>
                      <a:pt x="16350" y="722"/>
                      <a:pt x="16350" y="722"/>
                      <a:pt x="16350" y="722"/>
                    </a:cubicBezTo>
                    <a:cubicBezTo>
                      <a:pt x="16486" y="671"/>
                      <a:pt x="16486" y="671"/>
                      <a:pt x="16486" y="671"/>
                    </a:cubicBezTo>
                    <a:cubicBezTo>
                      <a:pt x="16486" y="671"/>
                      <a:pt x="16812" y="621"/>
                      <a:pt x="16866" y="570"/>
                    </a:cubicBezTo>
                    <a:cubicBezTo>
                      <a:pt x="16948" y="469"/>
                      <a:pt x="16948" y="368"/>
                      <a:pt x="16948" y="368"/>
                    </a:cubicBezTo>
                    <a:cubicBezTo>
                      <a:pt x="16921" y="216"/>
                      <a:pt x="16921" y="216"/>
                      <a:pt x="16921" y="216"/>
                    </a:cubicBezTo>
                    <a:cubicBezTo>
                      <a:pt x="16921" y="216"/>
                      <a:pt x="17084" y="64"/>
                      <a:pt x="17166" y="14"/>
                    </a:cubicBezTo>
                    <a:cubicBezTo>
                      <a:pt x="17220" y="-37"/>
                      <a:pt x="17275" y="64"/>
                      <a:pt x="17275" y="64"/>
                    </a:cubicBezTo>
                    <a:cubicBezTo>
                      <a:pt x="17356" y="216"/>
                      <a:pt x="17356" y="216"/>
                      <a:pt x="17356" y="216"/>
                    </a:cubicBezTo>
                    <a:cubicBezTo>
                      <a:pt x="17465" y="418"/>
                      <a:pt x="17465" y="418"/>
                      <a:pt x="17465" y="418"/>
                    </a:cubicBezTo>
                    <a:cubicBezTo>
                      <a:pt x="17601" y="469"/>
                      <a:pt x="17601" y="469"/>
                      <a:pt x="17601" y="469"/>
                    </a:cubicBezTo>
                    <a:cubicBezTo>
                      <a:pt x="17601" y="469"/>
                      <a:pt x="17683" y="621"/>
                      <a:pt x="17710" y="671"/>
                    </a:cubicBezTo>
                    <a:cubicBezTo>
                      <a:pt x="17710" y="772"/>
                      <a:pt x="17710" y="772"/>
                      <a:pt x="17710" y="772"/>
                    </a:cubicBezTo>
                    <a:cubicBezTo>
                      <a:pt x="17873" y="772"/>
                      <a:pt x="17873" y="772"/>
                      <a:pt x="17873" y="772"/>
                    </a:cubicBezTo>
                    <a:cubicBezTo>
                      <a:pt x="18009" y="671"/>
                      <a:pt x="18009" y="671"/>
                      <a:pt x="18009" y="671"/>
                    </a:cubicBezTo>
                    <a:cubicBezTo>
                      <a:pt x="18145" y="823"/>
                      <a:pt x="18145" y="823"/>
                      <a:pt x="18145" y="823"/>
                    </a:cubicBezTo>
                    <a:cubicBezTo>
                      <a:pt x="18254" y="772"/>
                      <a:pt x="18254" y="772"/>
                      <a:pt x="18254" y="772"/>
                    </a:cubicBezTo>
                    <a:cubicBezTo>
                      <a:pt x="18281" y="772"/>
                      <a:pt x="18281" y="823"/>
                      <a:pt x="18308" y="823"/>
                    </a:cubicBezTo>
                    <a:cubicBezTo>
                      <a:pt x="18308" y="874"/>
                      <a:pt x="18308" y="924"/>
                      <a:pt x="18308" y="975"/>
                    </a:cubicBezTo>
                    <a:cubicBezTo>
                      <a:pt x="18336" y="1076"/>
                      <a:pt x="18363" y="1076"/>
                      <a:pt x="18363" y="1076"/>
                    </a:cubicBezTo>
                    <a:cubicBezTo>
                      <a:pt x="18417" y="1228"/>
                      <a:pt x="18417" y="1228"/>
                      <a:pt x="18417" y="1228"/>
                    </a:cubicBezTo>
                    <a:cubicBezTo>
                      <a:pt x="18444" y="1379"/>
                      <a:pt x="18444" y="1379"/>
                      <a:pt x="18444" y="1379"/>
                    </a:cubicBezTo>
                    <a:cubicBezTo>
                      <a:pt x="18417" y="1632"/>
                      <a:pt x="18417" y="1632"/>
                      <a:pt x="18417" y="1632"/>
                    </a:cubicBezTo>
                    <a:cubicBezTo>
                      <a:pt x="18417" y="1632"/>
                      <a:pt x="18363" y="1885"/>
                      <a:pt x="18336" y="1986"/>
                    </a:cubicBezTo>
                    <a:cubicBezTo>
                      <a:pt x="18308" y="2088"/>
                      <a:pt x="18390" y="2189"/>
                      <a:pt x="18390" y="2189"/>
                    </a:cubicBezTo>
                    <a:cubicBezTo>
                      <a:pt x="18417" y="2290"/>
                      <a:pt x="18417" y="2290"/>
                      <a:pt x="18417" y="2290"/>
                    </a:cubicBezTo>
                    <a:cubicBezTo>
                      <a:pt x="18417" y="2290"/>
                      <a:pt x="18444" y="2442"/>
                      <a:pt x="18472" y="2492"/>
                    </a:cubicBezTo>
                    <a:cubicBezTo>
                      <a:pt x="18472" y="2543"/>
                      <a:pt x="18472" y="2543"/>
                      <a:pt x="18472" y="2543"/>
                    </a:cubicBezTo>
                    <a:cubicBezTo>
                      <a:pt x="18472" y="2543"/>
                      <a:pt x="18553" y="2644"/>
                      <a:pt x="18580" y="2695"/>
                    </a:cubicBezTo>
                    <a:cubicBezTo>
                      <a:pt x="18608" y="2695"/>
                      <a:pt x="18608" y="2745"/>
                      <a:pt x="18635" y="2796"/>
                    </a:cubicBezTo>
                    <a:cubicBezTo>
                      <a:pt x="18662" y="2846"/>
                      <a:pt x="18635" y="2948"/>
                      <a:pt x="18635" y="2948"/>
                    </a:cubicBezTo>
                    <a:cubicBezTo>
                      <a:pt x="18553" y="3099"/>
                      <a:pt x="18553" y="3099"/>
                      <a:pt x="18553" y="3099"/>
                    </a:cubicBezTo>
                    <a:cubicBezTo>
                      <a:pt x="18553" y="3099"/>
                      <a:pt x="18689" y="3099"/>
                      <a:pt x="18744" y="3099"/>
                    </a:cubicBezTo>
                    <a:cubicBezTo>
                      <a:pt x="18798" y="3099"/>
                      <a:pt x="18798" y="3099"/>
                      <a:pt x="18825" y="3099"/>
                    </a:cubicBezTo>
                    <a:cubicBezTo>
                      <a:pt x="18852" y="3099"/>
                      <a:pt x="18961" y="3150"/>
                      <a:pt x="18961" y="3150"/>
                    </a:cubicBezTo>
                    <a:cubicBezTo>
                      <a:pt x="18961" y="3150"/>
                      <a:pt x="19016" y="3099"/>
                      <a:pt x="19043" y="3099"/>
                    </a:cubicBezTo>
                    <a:cubicBezTo>
                      <a:pt x="19097" y="3049"/>
                      <a:pt x="19152" y="3049"/>
                      <a:pt x="19152" y="3049"/>
                    </a:cubicBezTo>
                    <a:cubicBezTo>
                      <a:pt x="19260" y="2897"/>
                      <a:pt x="19260" y="2897"/>
                      <a:pt x="19260" y="2897"/>
                    </a:cubicBezTo>
                    <a:cubicBezTo>
                      <a:pt x="19260" y="2897"/>
                      <a:pt x="19396" y="2948"/>
                      <a:pt x="19451" y="2948"/>
                    </a:cubicBezTo>
                    <a:cubicBezTo>
                      <a:pt x="19478" y="2948"/>
                      <a:pt x="19560" y="2948"/>
                      <a:pt x="19587" y="2897"/>
                    </a:cubicBezTo>
                    <a:cubicBezTo>
                      <a:pt x="19614" y="2897"/>
                      <a:pt x="19723" y="2998"/>
                      <a:pt x="19723" y="2998"/>
                    </a:cubicBezTo>
                    <a:cubicBezTo>
                      <a:pt x="19723" y="2998"/>
                      <a:pt x="19777" y="3099"/>
                      <a:pt x="19805" y="3150"/>
                    </a:cubicBezTo>
                    <a:cubicBezTo>
                      <a:pt x="19777" y="3302"/>
                      <a:pt x="19750" y="3403"/>
                      <a:pt x="19750" y="3453"/>
                    </a:cubicBezTo>
                    <a:cubicBezTo>
                      <a:pt x="19777" y="3504"/>
                      <a:pt x="19859" y="3605"/>
                      <a:pt x="19886" y="3706"/>
                    </a:cubicBezTo>
                    <a:cubicBezTo>
                      <a:pt x="19886" y="3757"/>
                      <a:pt x="19777" y="4010"/>
                      <a:pt x="19777" y="4010"/>
                    </a:cubicBezTo>
                    <a:close/>
                    <a:moveTo>
                      <a:pt x="0" y="8259"/>
                    </a:moveTo>
                    <a:cubicBezTo>
                      <a:pt x="0" y="8259"/>
                      <a:pt x="0" y="8259"/>
                      <a:pt x="0" y="8259"/>
                    </a:cubicBezTo>
                    <a:cubicBezTo>
                      <a:pt x="0" y="8259"/>
                      <a:pt x="0" y="8259"/>
                      <a:pt x="0" y="8259"/>
                    </a:cubicBezTo>
                    <a:cubicBezTo>
                      <a:pt x="0" y="8259"/>
                      <a:pt x="0" y="8259"/>
                      <a:pt x="0" y="8259"/>
                    </a:cubicBezTo>
                    <a:cubicBezTo>
                      <a:pt x="0" y="8259"/>
                      <a:pt x="0" y="8259"/>
                      <a:pt x="0" y="8259"/>
                    </a:cubicBezTo>
                    <a:cubicBezTo>
                      <a:pt x="0" y="8259"/>
                      <a:pt x="0" y="8259"/>
                      <a:pt x="0" y="8259"/>
                    </a:cubicBezTo>
                    <a:close/>
                  </a:path>
                </a:pathLst>
              </a:custGeom>
              <a:solidFill>
                <a:srgbClr val="57565A">
                  <a:alpha val="15000"/>
                </a:srgbClr>
              </a:solidFill>
              <a:ln w="3175" cap="rnd">
                <a:solidFill>
                  <a:srgbClr val="9A999D"/>
                </a:solidFill>
                <a:prstDash val="solid"/>
                <a:round/>
              </a:ln>
              <a:effectLst/>
            </p:spPr>
            <p:txBody>
              <a:bodyPr wrap="square" lIns="35718" tIns="35718" rIns="35718" bIns="35718" numCol="1" anchor="t">
                <a:noAutofit/>
              </a:bodyPr>
              <a:lstStyle/>
              <a:p>
                <a:pPr defTabSz="857228">
                  <a:defRPr sz="1100">
                    <a:solidFill>
                      <a:srgbClr val="57565A"/>
                    </a:solidFill>
                    <a:latin typeface="Open Sans Light"/>
                    <a:ea typeface="Open Sans Light"/>
                    <a:cs typeface="Open Sans Light"/>
                    <a:sym typeface="Open Sans Light"/>
                  </a:defRPr>
                </a:pPr>
              </a:p>
            </p:txBody>
          </p:sp>
          <p:sp>
            <p:nvSpPr>
              <p:cNvPr id="1087" name="Freeform 223"/>
              <p:cNvSpPr/>
              <p:nvPr/>
            </p:nvSpPr>
            <p:spPr>
              <a:xfrm>
                <a:off x="2573164" y="132873"/>
                <a:ext cx="742420" cy="1315122"/>
              </a:xfrm>
              <a:custGeom>
                <a:avLst/>
                <a:gdLst/>
                <a:ahLst/>
                <a:cxnLst>
                  <a:cxn ang="0">
                    <a:pos x="wd2" y="hd2"/>
                  </a:cxn>
                  <a:cxn ang="5400000">
                    <a:pos x="wd2" y="hd2"/>
                  </a:cxn>
                  <a:cxn ang="10800000">
                    <a:pos x="wd2" y="hd2"/>
                  </a:cxn>
                  <a:cxn ang="16200000">
                    <a:pos x="wd2" y="hd2"/>
                  </a:cxn>
                </a:cxnLst>
                <a:rect l="0" t="0" r="r" b="b"/>
                <a:pathLst>
                  <a:path w="21562" h="21579" fill="norm" stroke="1" extrusionOk="0">
                    <a:moveTo>
                      <a:pt x="1325" y="3716"/>
                    </a:moveTo>
                    <a:cubicBezTo>
                      <a:pt x="1120" y="3529"/>
                      <a:pt x="1120" y="3529"/>
                      <a:pt x="1120" y="3529"/>
                    </a:cubicBezTo>
                    <a:cubicBezTo>
                      <a:pt x="848" y="3454"/>
                      <a:pt x="848" y="3454"/>
                      <a:pt x="848" y="3454"/>
                    </a:cubicBezTo>
                    <a:cubicBezTo>
                      <a:pt x="507" y="3380"/>
                      <a:pt x="507" y="3380"/>
                      <a:pt x="507" y="3380"/>
                    </a:cubicBezTo>
                    <a:cubicBezTo>
                      <a:pt x="507" y="3230"/>
                      <a:pt x="507" y="3230"/>
                      <a:pt x="507" y="3230"/>
                    </a:cubicBezTo>
                    <a:cubicBezTo>
                      <a:pt x="30" y="3081"/>
                      <a:pt x="30" y="3081"/>
                      <a:pt x="30" y="3081"/>
                    </a:cubicBezTo>
                    <a:cubicBezTo>
                      <a:pt x="30" y="3081"/>
                      <a:pt x="-38" y="3006"/>
                      <a:pt x="30" y="3006"/>
                    </a:cubicBezTo>
                    <a:cubicBezTo>
                      <a:pt x="98" y="2969"/>
                      <a:pt x="371" y="2969"/>
                      <a:pt x="439" y="2969"/>
                    </a:cubicBezTo>
                    <a:cubicBezTo>
                      <a:pt x="439" y="2931"/>
                      <a:pt x="439" y="2931"/>
                      <a:pt x="439" y="2931"/>
                    </a:cubicBezTo>
                    <a:cubicBezTo>
                      <a:pt x="507" y="2931"/>
                      <a:pt x="507" y="2931"/>
                      <a:pt x="507" y="2931"/>
                    </a:cubicBezTo>
                    <a:cubicBezTo>
                      <a:pt x="575" y="2931"/>
                      <a:pt x="575" y="2894"/>
                      <a:pt x="575" y="2894"/>
                    </a:cubicBezTo>
                    <a:cubicBezTo>
                      <a:pt x="575" y="2894"/>
                      <a:pt x="371" y="2670"/>
                      <a:pt x="507" y="2558"/>
                    </a:cubicBezTo>
                    <a:cubicBezTo>
                      <a:pt x="507" y="2520"/>
                      <a:pt x="507" y="2520"/>
                      <a:pt x="507" y="2520"/>
                    </a:cubicBezTo>
                    <a:cubicBezTo>
                      <a:pt x="507" y="2520"/>
                      <a:pt x="507" y="2520"/>
                      <a:pt x="507" y="2520"/>
                    </a:cubicBezTo>
                    <a:cubicBezTo>
                      <a:pt x="643" y="2445"/>
                      <a:pt x="916" y="2445"/>
                      <a:pt x="1052" y="2520"/>
                    </a:cubicBezTo>
                    <a:cubicBezTo>
                      <a:pt x="1325" y="2558"/>
                      <a:pt x="1325" y="2558"/>
                      <a:pt x="1325" y="2558"/>
                    </a:cubicBezTo>
                    <a:cubicBezTo>
                      <a:pt x="1802" y="2857"/>
                      <a:pt x="1802" y="2857"/>
                      <a:pt x="1802" y="2857"/>
                    </a:cubicBezTo>
                    <a:cubicBezTo>
                      <a:pt x="2211" y="3118"/>
                      <a:pt x="2211" y="3118"/>
                      <a:pt x="2211" y="3118"/>
                    </a:cubicBezTo>
                    <a:cubicBezTo>
                      <a:pt x="2211" y="3118"/>
                      <a:pt x="2824" y="3380"/>
                      <a:pt x="2960" y="3417"/>
                    </a:cubicBezTo>
                    <a:cubicBezTo>
                      <a:pt x="3096" y="3454"/>
                      <a:pt x="3846" y="3529"/>
                      <a:pt x="3914" y="3567"/>
                    </a:cubicBezTo>
                    <a:cubicBezTo>
                      <a:pt x="4118" y="3417"/>
                      <a:pt x="4118" y="3417"/>
                      <a:pt x="4118" y="3417"/>
                    </a:cubicBezTo>
                    <a:cubicBezTo>
                      <a:pt x="4391" y="3305"/>
                      <a:pt x="4391" y="3305"/>
                      <a:pt x="4391" y="3305"/>
                    </a:cubicBezTo>
                    <a:cubicBezTo>
                      <a:pt x="4323" y="3230"/>
                      <a:pt x="4323" y="3230"/>
                      <a:pt x="4323" y="3230"/>
                    </a:cubicBezTo>
                    <a:cubicBezTo>
                      <a:pt x="4664" y="3118"/>
                      <a:pt x="4664" y="3118"/>
                      <a:pt x="4664" y="3118"/>
                    </a:cubicBezTo>
                    <a:cubicBezTo>
                      <a:pt x="4936" y="3230"/>
                      <a:pt x="4936" y="3230"/>
                      <a:pt x="4936" y="3230"/>
                    </a:cubicBezTo>
                    <a:cubicBezTo>
                      <a:pt x="5618" y="3305"/>
                      <a:pt x="5618" y="3305"/>
                      <a:pt x="5618" y="3305"/>
                    </a:cubicBezTo>
                    <a:cubicBezTo>
                      <a:pt x="5890" y="3417"/>
                      <a:pt x="5890" y="3417"/>
                      <a:pt x="5890" y="3417"/>
                    </a:cubicBezTo>
                    <a:cubicBezTo>
                      <a:pt x="5890" y="3417"/>
                      <a:pt x="5958" y="3417"/>
                      <a:pt x="6026" y="3380"/>
                    </a:cubicBezTo>
                    <a:cubicBezTo>
                      <a:pt x="6026" y="3380"/>
                      <a:pt x="6026" y="3380"/>
                      <a:pt x="6026" y="3380"/>
                    </a:cubicBezTo>
                    <a:cubicBezTo>
                      <a:pt x="6094" y="3380"/>
                      <a:pt x="6094" y="3380"/>
                      <a:pt x="6163" y="3342"/>
                    </a:cubicBezTo>
                    <a:cubicBezTo>
                      <a:pt x="6163" y="3342"/>
                      <a:pt x="6163" y="3342"/>
                      <a:pt x="6163" y="3342"/>
                    </a:cubicBezTo>
                    <a:cubicBezTo>
                      <a:pt x="6163" y="3342"/>
                      <a:pt x="6163" y="3342"/>
                      <a:pt x="6163" y="3342"/>
                    </a:cubicBezTo>
                    <a:cubicBezTo>
                      <a:pt x="6163" y="3342"/>
                      <a:pt x="6163" y="3342"/>
                      <a:pt x="6163" y="3342"/>
                    </a:cubicBezTo>
                    <a:cubicBezTo>
                      <a:pt x="6163" y="3342"/>
                      <a:pt x="6163" y="3342"/>
                      <a:pt x="6163" y="3342"/>
                    </a:cubicBezTo>
                    <a:cubicBezTo>
                      <a:pt x="6163" y="3342"/>
                      <a:pt x="6163" y="3342"/>
                      <a:pt x="6163" y="3342"/>
                    </a:cubicBezTo>
                    <a:cubicBezTo>
                      <a:pt x="6163" y="3305"/>
                      <a:pt x="6163" y="3305"/>
                      <a:pt x="6163" y="3305"/>
                    </a:cubicBezTo>
                    <a:cubicBezTo>
                      <a:pt x="6163" y="3268"/>
                      <a:pt x="6163" y="3043"/>
                      <a:pt x="6163" y="3043"/>
                    </a:cubicBezTo>
                    <a:cubicBezTo>
                      <a:pt x="6163" y="3043"/>
                      <a:pt x="5958" y="2969"/>
                      <a:pt x="6163" y="2894"/>
                    </a:cubicBezTo>
                    <a:cubicBezTo>
                      <a:pt x="6367" y="2782"/>
                      <a:pt x="6640" y="2670"/>
                      <a:pt x="6640" y="2670"/>
                    </a:cubicBezTo>
                    <a:cubicBezTo>
                      <a:pt x="6640" y="2670"/>
                      <a:pt x="6776" y="2632"/>
                      <a:pt x="6776" y="2520"/>
                    </a:cubicBezTo>
                    <a:cubicBezTo>
                      <a:pt x="6776" y="2408"/>
                      <a:pt x="6640" y="2109"/>
                      <a:pt x="6640" y="2109"/>
                    </a:cubicBezTo>
                    <a:cubicBezTo>
                      <a:pt x="6640" y="2109"/>
                      <a:pt x="6503" y="1922"/>
                      <a:pt x="6503" y="1848"/>
                    </a:cubicBezTo>
                    <a:cubicBezTo>
                      <a:pt x="6640" y="1399"/>
                      <a:pt x="6299" y="1063"/>
                      <a:pt x="6503" y="1025"/>
                    </a:cubicBezTo>
                    <a:cubicBezTo>
                      <a:pt x="6503" y="1025"/>
                      <a:pt x="6503" y="1025"/>
                      <a:pt x="6503" y="1025"/>
                    </a:cubicBezTo>
                    <a:cubicBezTo>
                      <a:pt x="6640" y="988"/>
                      <a:pt x="6640" y="988"/>
                      <a:pt x="6640" y="988"/>
                    </a:cubicBezTo>
                    <a:cubicBezTo>
                      <a:pt x="6844" y="913"/>
                      <a:pt x="6844" y="913"/>
                      <a:pt x="6844" y="913"/>
                    </a:cubicBezTo>
                    <a:cubicBezTo>
                      <a:pt x="6844" y="913"/>
                      <a:pt x="6844" y="876"/>
                      <a:pt x="6844" y="876"/>
                    </a:cubicBezTo>
                    <a:cubicBezTo>
                      <a:pt x="6844" y="689"/>
                      <a:pt x="6435" y="502"/>
                      <a:pt x="6912" y="465"/>
                    </a:cubicBezTo>
                    <a:cubicBezTo>
                      <a:pt x="7117" y="390"/>
                      <a:pt x="7117" y="390"/>
                      <a:pt x="7117" y="390"/>
                    </a:cubicBezTo>
                    <a:cubicBezTo>
                      <a:pt x="7730" y="390"/>
                      <a:pt x="7730" y="390"/>
                      <a:pt x="7730" y="390"/>
                    </a:cubicBezTo>
                    <a:cubicBezTo>
                      <a:pt x="7866" y="166"/>
                      <a:pt x="7866" y="166"/>
                      <a:pt x="7866" y="166"/>
                    </a:cubicBezTo>
                    <a:cubicBezTo>
                      <a:pt x="8139" y="16"/>
                      <a:pt x="8139" y="16"/>
                      <a:pt x="8139" y="16"/>
                    </a:cubicBezTo>
                    <a:cubicBezTo>
                      <a:pt x="8343" y="16"/>
                      <a:pt x="8616" y="-21"/>
                      <a:pt x="8752" y="16"/>
                    </a:cubicBezTo>
                    <a:cubicBezTo>
                      <a:pt x="8888" y="128"/>
                      <a:pt x="8888" y="203"/>
                      <a:pt x="9161" y="241"/>
                    </a:cubicBezTo>
                    <a:cubicBezTo>
                      <a:pt x="9978" y="390"/>
                      <a:pt x="9978" y="390"/>
                      <a:pt x="9978" y="390"/>
                    </a:cubicBezTo>
                    <a:cubicBezTo>
                      <a:pt x="10455" y="427"/>
                      <a:pt x="10455" y="427"/>
                      <a:pt x="10455" y="427"/>
                    </a:cubicBezTo>
                    <a:cubicBezTo>
                      <a:pt x="10592" y="502"/>
                      <a:pt x="10592" y="502"/>
                      <a:pt x="10592" y="502"/>
                    </a:cubicBezTo>
                    <a:cubicBezTo>
                      <a:pt x="10592" y="502"/>
                      <a:pt x="10592" y="502"/>
                      <a:pt x="10592" y="502"/>
                    </a:cubicBezTo>
                    <a:cubicBezTo>
                      <a:pt x="10592" y="577"/>
                      <a:pt x="10592" y="652"/>
                      <a:pt x="10660" y="689"/>
                    </a:cubicBezTo>
                    <a:cubicBezTo>
                      <a:pt x="10660" y="764"/>
                      <a:pt x="10728" y="876"/>
                      <a:pt x="10728" y="876"/>
                    </a:cubicBezTo>
                    <a:cubicBezTo>
                      <a:pt x="10728" y="876"/>
                      <a:pt x="10660" y="988"/>
                      <a:pt x="10660" y="1063"/>
                    </a:cubicBezTo>
                    <a:cubicBezTo>
                      <a:pt x="10592" y="1100"/>
                      <a:pt x="10592" y="1212"/>
                      <a:pt x="10592" y="1250"/>
                    </a:cubicBezTo>
                    <a:cubicBezTo>
                      <a:pt x="10592" y="1287"/>
                      <a:pt x="10592" y="1324"/>
                      <a:pt x="10592" y="1362"/>
                    </a:cubicBezTo>
                    <a:cubicBezTo>
                      <a:pt x="10592" y="1436"/>
                      <a:pt x="10660" y="1549"/>
                      <a:pt x="10728" y="1586"/>
                    </a:cubicBezTo>
                    <a:cubicBezTo>
                      <a:pt x="10728" y="1623"/>
                      <a:pt x="11069" y="1735"/>
                      <a:pt x="11069" y="1735"/>
                    </a:cubicBezTo>
                    <a:cubicBezTo>
                      <a:pt x="11069" y="1735"/>
                      <a:pt x="11069" y="1773"/>
                      <a:pt x="10728" y="1922"/>
                    </a:cubicBezTo>
                    <a:cubicBezTo>
                      <a:pt x="10455" y="2109"/>
                      <a:pt x="10455" y="2109"/>
                      <a:pt x="10455" y="2109"/>
                    </a:cubicBezTo>
                    <a:cubicBezTo>
                      <a:pt x="10932" y="2184"/>
                      <a:pt x="10932" y="2184"/>
                      <a:pt x="10932" y="2184"/>
                    </a:cubicBezTo>
                    <a:cubicBezTo>
                      <a:pt x="10932" y="2371"/>
                      <a:pt x="10932" y="2371"/>
                      <a:pt x="10932" y="2371"/>
                    </a:cubicBezTo>
                    <a:cubicBezTo>
                      <a:pt x="10932" y="2520"/>
                      <a:pt x="10932" y="2520"/>
                      <a:pt x="10932" y="2520"/>
                    </a:cubicBezTo>
                    <a:cubicBezTo>
                      <a:pt x="10864" y="2744"/>
                      <a:pt x="10864" y="2744"/>
                      <a:pt x="10864" y="2744"/>
                    </a:cubicBezTo>
                    <a:cubicBezTo>
                      <a:pt x="10660" y="2894"/>
                      <a:pt x="10660" y="2894"/>
                      <a:pt x="10660" y="2894"/>
                    </a:cubicBezTo>
                    <a:cubicBezTo>
                      <a:pt x="10932" y="3118"/>
                      <a:pt x="10932" y="3118"/>
                      <a:pt x="10932" y="3118"/>
                    </a:cubicBezTo>
                    <a:cubicBezTo>
                      <a:pt x="11273" y="3417"/>
                      <a:pt x="11273" y="3417"/>
                      <a:pt x="11273" y="3417"/>
                    </a:cubicBezTo>
                    <a:cubicBezTo>
                      <a:pt x="11750" y="3567"/>
                      <a:pt x="11750" y="3567"/>
                      <a:pt x="11750" y="3567"/>
                    </a:cubicBezTo>
                    <a:cubicBezTo>
                      <a:pt x="11750" y="3567"/>
                      <a:pt x="11818" y="3529"/>
                      <a:pt x="12295" y="3567"/>
                    </a:cubicBezTo>
                    <a:cubicBezTo>
                      <a:pt x="12772" y="3641"/>
                      <a:pt x="12908" y="3866"/>
                      <a:pt x="12908" y="3866"/>
                    </a:cubicBezTo>
                    <a:cubicBezTo>
                      <a:pt x="13181" y="4052"/>
                      <a:pt x="13181" y="4052"/>
                      <a:pt x="13181" y="4052"/>
                    </a:cubicBezTo>
                    <a:cubicBezTo>
                      <a:pt x="13590" y="4202"/>
                      <a:pt x="13590" y="4202"/>
                      <a:pt x="13590" y="4202"/>
                    </a:cubicBezTo>
                    <a:cubicBezTo>
                      <a:pt x="13794" y="4314"/>
                      <a:pt x="13794" y="4314"/>
                      <a:pt x="13794" y="4314"/>
                    </a:cubicBezTo>
                    <a:cubicBezTo>
                      <a:pt x="13726" y="4650"/>
                      <a:pt x="13726" y="4650"/>
                      <a:pt x="13726" y="4650"/>
                    </a:cubicBezTo>
                    <a:cubicBezTo>
                      <a:pt x="13726" y="4650"/>
                      <a:pt x="13522" y="4837"/>
                      <a:pt x="13590" y="4987"/>
                    </a:cubicBezTo>
                    <a:cubicBezTo>
                      <a:pt x="13590" y="5173"/>
                      <a:pt x="13385" y="5435"/>
                      <a:pt x="13385" y="5510"/>
                    </a:cubicBezTo>
                    <a:cubicBezTo>
                      <a:pt x="13385" y="5547"/>
                      <a:pt x="13249" y="5846"/>
                      <a:pt x="13249" y="5846"/>
                    </a:cubicBezTo>
                    <a:cubicBezTo>
                      <a:pt x="13453" y="6108"/>
                      <a:pt x="13453" y="6108"/>
                      <a:pt x="13453" y="6108"/>
                    </a:cubicBezTo>
                    <a:cubicBezTo>
                      <a:pt x="13726" y="6257"/>
                      <a:pt x="13726" y="6257"/>
                      <a:pt x="13726" y="6257"/>
                    </a:cubicBezTo>
                    <a:cubicBezTo>
                      <a:pt x="14135" y="6519"/>
                      <a:pt x="14135" y="6519"/>
                      <a:pt x="14135" y="6519"/>
                    </a:cubicBezTo>
                    <a:cubicBezTo>
                      <a:pt x="14680" y="6855"/>
                      <a:pt x="14680" y="6855"/>
                      <a:pt x="14680" y="6855"/>
                    </a:cubicBezTo>
                    <a:cubicBezTo>
                      <a:pt x="14884" y="7117"/>
                      <a:pt x="14884" y="7117"/>
                      <a:pt x="14884" y="7117"/>
                    </a:cubicBezTo>
                    <a:cubicBezTo>
                      <a:pt x="14884" y="7117"/>
                      <a:pt x="15430" y="7304"/>
                      <a:pt x="15430" y="7341"/>
                    </a:cubicBezTo>
                    <a:cubicBezTo>
                      <a:pt x="15430" y="7378"/>
                      <a:pt x="15634" y="7565"/>
                      <a:pt x="15634" y="7565"/>
                    </a:cubicBezTo>
                    <a:cubicBezTo>
                      <a:pt x="15906" y="7827"/>
                      <a:pt x="15906" y="7827"/>
                      <a:pt x="15906" y="7827"/>
                    </a:cubicBezTo>
                    <a:cubicBezTo>
                      <a:pt x="15838" y="8014"/>
                      <a:pt x="15838" y="8014"/>
                      <a:pt x="15838" y="8014"/>
                    </a:cubicBezTo>
                    <a:cubicBezTo>
                      <a:pt x="15634" y="8200"/>
                      <a:pt x="15634" y="8200"/>
                      <a:pt x="15634" y="8200"/>
                    </a:cubicBezTo>
                    <a:cubicBezTo>
                      <a:pt x="15634" y="8313"/>
                      <a:pt x="15634" y="8313"/>
                      <a:pt x="15634" y="8313"/>
                    </a:cubicBezTo>
                    <a:cubicBezTo>
                      <a:pt x="15838" y="8462"/>
                      <a:pt x="15838" y="8462"/>
                      <a:pt x="15838" y="8462"/>
                    </a:cubicBezTo>
                    <a:cubicBezTo>
                      <a:pt x="15770" y="8612"/>
                      <a:pt x="15770" y="8612"/>
                      <a:pt x="15770" y="8612"/>
                    </a:cubicBezTo>
                    <a:cubicBezTo>
                      <a:pt x="15975" y="8836"/>
                      <a:pt x="15975" y="8836"/>
                      <a:pt x="15975" y="8836"/>
                    </a:cubicBezTo>
                    <a:cubicBezTo>
                      <a:pt x="15838" y="8985"/>
                      <a:pt x="15838" y="8985"/>
                      <a:pt x="15838" y="8985"/>
                    </a:cubicBezTo>
                    <a:cubicBezTo>
                      <a:pt x="16179" y="9060"/>
                      <a:pt x="16179" y="9060"/>
                      <a:pt x="16179" y="9060"/>
                    </a:cubicBezTo>
                    <a:cubicBezTo>
                      <a:pt x="16179" y="9060"/>
                      <a:pt x="16247" y="9097"/>
                      <a:pt x="16179" y="9172"/>
                    </a:cubicBezTo>
                    <a:cubicBezTo>
                      <a:pt x="16111" y="9209"/>
                      <a:pt x="16043" y="9471"/>
                      <a:pt x="16043" y="9471"/>
                    </a:cubicBezTo>
                    <a:cubicBezTo>
                      <a:pt x="16383" y="9770"/>
                      <a:pt x="16383" y="9770"/>
                      <a:pt x="16383" y="9770"/>
                    </a:cubicBezTo>
                    <a:cubicBezTo>
                      <a:pt x="16860" y="9807"/>
                      <a:pt x="16860" y="9807"/>
                      <a:pt x="16860" y="9807"/>
                    </a:cubicBezTo>
                    <a:cubicBezTo>
                      <a:pt x="16860" y="9807"/>
                      <a:pt x="17133" y="9807"/>
                      <a:pt x="17133" y="9845"/>
                    </a:cubicBezTo>
                    <a:cubicBezTo>
                      <a:pt x="17201" y="9882"/>
                      <a:pt x="17269" y="9994"/>
                      <a:pt x="17269" y="9994"/>
                    </a:cubicBezTo>
                    <a:cubicBezTo>
                      <a:pt x="17065" y="10218"/>
                      <a:pt x="17065" y="10218"/>
                      <a:pt x="17065" y="10218"/>
                    </a:cubicBezTo>
                    <a:cubicBezTo>
                      <a:pt x="17065" y="10218"/>
                      <a:pt x="17133" y="10331"/>
                      <a:pt x="17337" y="10405"/>
                    </a:cubicBezTo>
                    <a:cubicBezTo>
                      <a:pt x="17474" y="10443"/>
                      <a:pt x="17610" y="10443"/>
                      <a:pt x="17610" y="10517"/>
                    </a:cubicBezTo>
                    <a:cubicBezTo>
                      <a:pt x="17678" y="10592"/>
                      <a:pt x="17678" y="10704"/>
                      <a:pt x="17746" y="10667"/>
                    </a:cubicBezTo>
                    <a:cubicBezTo>
                      <a:pt x="17883" y="10667"/>
                      <a:pt x="18155" y="10704"/>
                      <a:pt x="18155" y="10704"/>
                    </a:cubicBezTo>
                    <a:cubicBezTo>
                      <a:pt x="18359" y="10891"/>
                      <a:pt x="18359" y="10891"/>
                      <a:pt x="18359" y="10891"/>
                    </a:cubicBezTo>
                    <a:cubicBezTo>
                      <a:pt x="18496" y="11041"/>
                      <a:pt x="18496" y="11041"/>
                      <a:pt x="18496" y="11041"/>
                    </a:cubicBezTo>
                    <a:cubicBezTo>
                      <a:pt x="18496" y="11041"/>
                      <a:pt x="18496" y="11153"/>
                      <a:pt x="18496" y="11190"/>
                    </a:cubicBezTo>
                    <a:cubicBezTo>
                      <a:pt x="18496" y="11265"/>
                      <a:pt x="18428" y="11489"/>
                      <a:pt x="18428" y="11489"/>
                    </a:cubicBezTo>
                    <a:cubicBezTo>
                      <a:pt x="18087" y="11788"/>
                      <a:pt x="18087" y="11788"/>
                      <a:pt x="18087" y="11788"/>
                    </a:cubicBezTo>
                    <a:cubicBezTo>
                      <a:pt x="18087" y="11788"/>
                      <a:pt x="18359" y="11975"/>
                      <a:pt x="18564" y="12050"/>
                    </a:cubicBezTo>
                    <a:cubicBezTo>
                      <a:pt x="18768" y="12124"/>
                      <a:pt x="19041" y="12236"/>
                      <a:pt x="19109" y="12236"/>
                    </a:cubicBezTo>
                    <a:cubicBezTo>
                      <a:pt x="19177" y="12236"/>
                      <a:pt x="19518" y="12274"/>
                      <a:pt x="19654" y="12311"/>
                    </a:cubicBezTo>
                    <a:cubicBezTo>
                      <a:pt x="19722" y="12311"/>
                      <a:pt x="19995" y="12386"/>
                      <a:pt x="20063" y="12423"/>
                    </a:cubicBezTo>
                    <a:cubicBezTo>
                      <a:pt x="20131" y="12461"/>
                      <a:pt x="20608" y="12610"/>
                      <a:pt x="20608" y="12610"/>
                    </a:cubicBezTo>
                    <a:cubicBezTo>
                      <a:pt x="21017" y="12722"/>
                      <a:pt x="21017" y="12722"/>
                      <a:pt x="21017" y="12722"/>
                    </a:cubicBezTo>
                    <a:cubicBezTo>
                      <a:pt x="21426" y="12909"/>
                      <a:pt x="21426" y="12909"/>
                      <a:pt x="21426" y="12909"/>
                    </a:cubicBezTo>
                    <a:cubicBezTo>
                      <a:pt x="21562" y="13358"/>
                      <a:pt x="21562" y="13358"/>
                      <a:pt x="21562" y="13358"/>
                    </a:cubicBezTo>
                    <a:cubicBezTo>
                      <a:pt x="21562" y="13358"/>
                      <a:pt x="21426" y="14030"/>
                      <a:pt x="21358" y="14105"/>
                    </a:cubicBezTo>
                    <a:cubicBezTo>
                      <a:pt x="21358" y="14180"/>
                      <a:pt x="21153" y="14516"/>
                      <a:pt x="21085" y="14553"/>
                    </a:cubicBezTo>
                    <a:cubicBezTo>
                      <a:pt x="20949" y="14591"/>
                      <a:pt x="20812" y="14628"/>
                      <a:pt x="20812" y="14703"/>
                    </a:cubicBezTo>
                    <a:cubicBezTo>
                      <a:pt x="20812" y="14778"/>
                      <a:pt x="20608" y="15189"/>
                      <a:pt x="20608" y="15189"/>
                    </a:cubicBezTo>
                    <a:cubicBezTo>
                      <a:pt x="20608" y="15189"/>
                      <a:pt x="20404" y="15450"/>
                      <a:pt x="20404" y="15525"/>
                    </a:cubicBezTo>
                    <a:cubicBezTo>
                      <a:pt x="20404" y="15600"/>
                      <a:pt x="20199" y="15824"/>
                      <a:pt x="20199" y="15899"/>
                    </a:cubicBezTo>
                    <a:cubicBezTo>
                      <a:pt x="20131" y="15936"/>
                      <a:pt x="19995" y="16235"/>
                      <a:pt x="19995" y="16235"/>
                    </a:cubicBezTo>
                    <a:cubicBezTo>
                      <a:pt x="19109" y="17207"/>
                      <a:pt x="19109" y="17207"/>
                      <a:pt x="19109" y="17207"/>
                    </a:cubicBezTo>
                    <a:cubicBezTo>
                      <a:pt x="18905" y="17580"/>
                      <a:pt x="18905" y="17580"/>
                      <a:pt x="18905" y="17580"/>
                    </a:cubicBezTo>
                    <a:cubicBezTo>
                      <a:pt x="18905" y="17580"/>
                      <a:pt x="18700" y="17618"/>
                      <a:pt x="18632" y="17692"/>
                    </a:cubicBezTo>
                    <a:cubicBezTo>
                      <a:pt x="18564" y="17805"/>
                      <a:pt x="18496" y="17879"/>
                      <a:pt x="18428" y="17991"/>
                    </a:cubicBezTo>
                    <a:cubicBezTo>
                      <a:pt x="18428" y="18066"/>
                      <a:pt x="18087" y="18403"/>
                      <a:pt x="18087" y="18403"/>
                    </a:cubicBezTo>
                    <a:cubicBezTo>
                      <a:pt x="17951" y="18589"/>
                      <a:pt x="17951" y="18589"/>
                      <a:pt x="17951" y="18589"/>
                    </a:cubicBezTo>
                    <a:cubicBezTo>
                      <a:pt x="17678" y="18776"/>
                      <a:pt x="17678" y="18776"/>
                      <a:pt x="17678" y="18776"/>
                    </a:cubicBezTo>
                    <a:cubicBezTo>
                      <a:pt x="17678" y="18776"/>
                      <a:pt x="17474" y="18851"/>
                      <a:pt x="17474" y="18851"/>
                    </a:cubicBezTo>
                    <a:cubicBezTo>
                      <a:pt x="17474" y="18851"/>
                      <a:pt x="17337" y="18851"/>
                      <a:pt x="17337" y="18851"/>
                    </a:cubicBezTo>
                    <a:cubicBezTo>
                      <a:pt x="16997" y="18851"/>
                      <a:pt x="16997" y="18851"/>
                      <a:pt x="16997" y="18851"/>
                    </a:cubicBezTo>
                    <a:cubicBezTo>
                      <a:pt x="16792" y="18776"/>
                      <a:pt x="16792" y="18776"/>
                      <a:pt x="16792" y="18776"/>
                    </a:cubicBezTo>
                    <a:cubicBezTo>
                      <a:pt x="16792" y="18776"/>
                      <a:pt x="16588" y="18851"/>
                      <a:pt x="16588" y="18851"/>
                    </a:cubicBezTo>
                    <a:cubicBezTo>
                      <a:pt x="16588" y="18888"/>
                      <a:pt x="16452" y="18926"/>
                      <a:pt x="16452" y="18963"/>
                    </a:cubicBezTo>
                    <a:cubicBezTo>
                      <a:pt x="16452" y="18963"/>
                      <a:pt x="16383" y="19038"/>
                      <a:pt x="16315" y="19038"/>
                    </a:cubicBezTo>
                    <a:cubicBezTo>
                      <a:pt x="16247" y="19075"/>
                      <a:pt x="16179" y="19113"/>
                      <a:pt x="16111" y="19113"/>
                    </a:cubicBezTo>
                    <a:cubicBezTo>
                      <a:pt x="16111" y="19150"/>
                      <a:pt x="15975" y="19150"/>
                      <a:pt x="15975" y="19150"/>
                    </a:cubicBezTo>
                    <a:cubicBezTo>
                      <a:pt x="15975" y="19150"/>
                      <a:pt x="15975" y="19187"/>
                      <a:pt x="15906" y="19225"/>
                    </a:cubicBezTo>
                    <a:cubicBezTo>
                      <a:pt x="15906" y="19225"/>
                      <a:pt x="15702" y="19225"/>
                      <a:pt x="15634" y="19187"/>
                    </a:cubicBezTo>
                    <a:cubicBezTo>
                      <a:pt x="15566" y="19150"/>
                      <a:pt x="15430" y="19113"/>
                      <a:pt x="15498" y="19113"/>
                    </a:cubicBezTo>
                    <a:cubicBezTo>
                      <a:pt x="15498" y="19150"/>
                      <a:pt x="15430" y="19225"/>
                      <a:pt x="15430" y="19225"/>
                    </a:cubicBezTo>
                    <a:cubicBezTo>
                      <a:pt x="15430" y="19262"/>
                      <a:pt x="15293" y="19374"/>
                      <a:pt x="15225" y="19374"/>
                    </a:cubicBezTo>
                    <a:cubicBezTo>
                      <a:pt x="15157" y="19374"/>
                      <a:pt x="15021" y="19337"/>
                      <a:pt x="14953" y="19299"/>
                    </a:cubicBezTo>
                    <a:cubicBezTo>
                      <a:pt x="14884" y="19299"/>
                      <a:pt x="14816" y="19299"/>
                      <a:pt x="14816" y="19299"/>
                    </a:cubicBezTo>
                    <a:cubicBezTo>
                      <a:pt x="14816" y="19337"/>
                      <a:pt x="14816" y="19449"/>
                      <a:pt x="14816" y="19486"/>
                    </a:cubicBezTo>
                    <a:cubicBezTo>
                      <a:pt x="14816" y="19486"/>
                      <a:pt x="14816" y="19524"/>
                      <a:pt x="14816" y="19561"/>
                    </a:cubicBezTo>
                    <a:cubicBezTo>
                      <a:pt x="14748" y="19561"/>
                      <a:pt x="14612" y="19598"/>
                      <a:pt x="14612" y="19598"/>
                    </a:cubicBezTo>
                    <a:cubicBezTo>
                      <a:pt x="14612" y="19598"/>
                      <a:pt x="14680" y="19673"/>
                      <a:pt x="14612" y="19673"/>
                    </a:cubicBezTo>
                    <a:cubicBezTo>
                      <a:pt x="14544" y="19710"/>
                      <a:pt x="14476" y="19748"/>
                      <a:pt x="14407" y="19748"/>
                    </a:cubicBezTo>
                    <a:cubicBezTo>
                      <a:pt x="14407" y="19710"/>
                      <a:pt x="14271" y="19673"/>
                      <a:pt x="14271" y="19673"/>
                    </a:cubicBezTo>
                    <a:cubicBezTo>
                      <a:pt x="14203" y="19710"/>
                      <a:pt x="14135" y="19785"/>
                      <a:pt x="14135" y="19785"/>
                    </a:cubicBezTo>
                    <a:cubicBezTo>
                      <a:pt x="14135" y="19823"/>
                      <a:pt x="14067" y="19860"/>
                      <a:pt x="14067" y="19860"/>
                    </a:cubicBezTo>
                    <a:cubicBezTo>
                      <a:pt x="14067" y="19860"/>
                      <a:pt x="13590" y="20159"/>
                      <a:pt x="13590" y="20159"/>
                    </a:cubicBezTo>
                    <a:cubicBezTo>
                      <a:pt x="13522" y="20159"/>
                      <a:pt x="13385" y="20047"/>
                      <a:pt x="13385" y="20047"/>
                    </a:cubicBezTo>
                    <a:cubicBezTo>
                      <a:pt x="13385" y="20084"/>
                      <a:pt x="13385" y="20159"/>
                      <a:pt x="13385" y="20159"/>
                    </a:cubicBezTo>
                    <a:cubicBezTo>
                      <a:pt x="13317" y="20196"/>
                      <a:pt x="13181" y="20234"/>
                      <a:pt x="13181" y="20234"/>
                    </a:cubicBezTo>
                    <a:cubicBezTo>
                      <a:pt x="13181" y="20271"/>
                      <a:pt x="13113" y="20234"/>
                      <a:pt x="13045" y="20234"/>
                    </a:cubicBezTo>
                    <a:cubicBezTo>
                      <a:pt x="13045" y="20271"/>
                      <a:pt x="12977" y="20271"/>
                      <a:pt x="12977" y="20308"/>
                    </a:cubicBezTo>
                    <a:cubicBezTo>
                      <a:pt x="12977" y="20346"/>
                      <a:pt x="12908" y="20383"/>
                      <a:pt x="12908" y="20383"/>
                    </a:cubicBezTo>
                    <a:cubicBezTo>
                      <a:pt x="12908" y="20383"/>
                      <a:pt x="12772" y="20421"/>
                      <a:pt x="12772" y="20458"/>
                    </a:cubicBezTo>
                    <a:cubicBezTo>
                      <a:pt x="12704" y="20495"/>
                      <a:pt x="12568" y="20533"/>
                      <a:pt x="12568" y="20533"/>
                    </a:cubicBezTo>
                    <a:cubicBezTo>
                      <a:pt x="12568" y="20533"/>
                      <a:pt x="12500" y="20570"/>
                      <a:pt x="12431" y="20533"/>
                    </a:cubicBezTo>
                    <a:cubicBezTo>
                      <a:pt x="12363" y="20533"/>
                      <a:pt x="12227" y="20421"/>
                      <a:pt x="12227" y="20421"/>
                    </a:cubicBezTo>
                    <a:cubicBezTo>
                      <a:pt x="12227" y="20421"/>
                      <a:pt x="12091" y="20421"/>
                      <a:pt x="12091" y="20458"/>
                    </a:cubicBezTo>
                    <a:cubicBezTo>
                      <a:pt x="12023" y="20495"/>
                      <a:pt x="12023" y="20533"/>
                      <a:pt x="11954" y="20533"/>
                    </a:cubicBezTo>
                    <a:cubicBezTo>
                      <a:pt x="11886" y="20570"/>
                      <a:pt x="11818" y="20570"/>
                      <a:pt x="11750" y="20570"/>
                    </a:cubicBezTo>
                    <a:cubicBezTo>
                      <a:pt x="11682" y="20607"/>
                      <a:pt x="11546" y="20607"/>
                      <a:pt x="11546" y="20645"/>
                    </a:cubicBezTo>
                    <a:cubicBezTo>
                      <a:pt x="11477" y="20645"/>
                      <a:pt x="11409" y="20719"/>
                      <a:pt x="11409" y="20757"/>
                    </a:cubicBezTo>
                    <a:cubicBezTo>
                      <a:pt x="11409" y="20794"/>
                      <a:pt x="11546" y="20794"/>
                      <a:pt x="11409" y="20794"/>
                    </a:cubicBezTo>
                    <a:cubicBezTo>
                      <a:pt x="11273" y="20832"/>
                      <a:pt x="11069" y="20832"/>
                      <a:pt x="11069" y="20832"/>
                    </a:cubicBezTo>
                    <a:cubicBezTo>
                      <a:pt x="11069" y="20832"/>
                      <a:pt x="10932" y="20869"/>
                      <a:pt x="10932" y="20906"/>
                    </a:cubicBezTo>
                    <a:cubicBezTo>
                      <a:pt x="10864" y="20944"/>
                      <a:pt x="10932" y="20944"/>
                      <a:pt x="10796" y="20981"/>
                    </a:cubicBezTo>
                    <a:cubicBezTo>
                      <a:pt x="10728" y="20981"/>
                      <a:pt x="10660" y="21018"/>
                      <a:pt x="10660" y="21018"/>
                    </a:cubicBezTo>
                    <a:cubicBezTo>
                      <a:pt x="10524" y="20944"/>
                      <a:pt x="10524" y="20944"/>
                      <a:pt x="10524" y="20944"/>
                    </a:cubicBezTo>
                    <a:cubicBezTo>
                      <a:pt x="10592" y="20869"/>
                      <a:pt x="10592" y="20869"/>
                      <a:pt x="10592" y="20869"/>
                    </a:cubicBezTo>
                    <a:cubicBezTo>
                      <a:pt x="10592" y="20869"/>
                      <a:pt x="10524" y="20794"/>
                      <a:pt x="10524" y="20832"/>
                    </a:cubicBezTo>
                    <a:cubicBezTo>
                      <a:pt x="10455" y="20906"/>
                      <a:pt x="10524" y="20944"/>
                      <a:pt x="10524" y="20944"/>
                    </a:cubicBezTo>
                    <a:cubicBezTo>
                      <a:pt x="10524" y="20944"/>
                      <a:pt x="10455" y="20944"/>
                      <a:pt x="10455" y="20981"/>
                    </a:cubicBezTo>
                    <a:cubicBezTo>
                      <a:pt x="10387" y="21018"/>
                      <a:pt x="10455" y="21018"/>
                      <a:pt x="10387" y="21056"/>
                    </a:cubicBezTo>
                    <a:cubicBezTo>
                      <a:pt x="10387" y="21093"/>
                      <a:pt x="10319" y="21131"/>
                      <a:pt x="10251" y="21131"/>
                    </a:cubicBezTo>
                    <a:cubicBezTo>
                      <a:pt x="10251" y="21168"/>
                      <a:pt x="10183" y="21168"/>
                      <a:pt x="10115" y="21168"/>
                    </a:cubicBezTo>
                    <a:cubicBezTo>
                      <a:pt x="10115" y="21168"/>
                      <a:pt x="9978" y="21168"/>
                      <a:pt x="9978" y="21168"/>
                    </a:cubicBezTo>
                    <a:cubicBezTo>
                      <a:pt x="9910" y="21168"/>
                      <a:pt x="9842" y="21131"/>
                      <a:pt x="9910" y="21131"/>
                    </a:cubicBezTo>
                    <a:cubicBezTo>
                      <a:pt x="9910" y="21131"/>
                      <a:pt x="10047" y="21093"/>
                      <a:pt x="10047" y="21093"/>
                    </a:cubicBezTo>
                    <a:cubicBezTo>
                      <a:pt x="10047" y="21093"/>
                      <a:pt x="10115" y="21056"/>
                      <a:pt x="10047" y="21056"/>
                    </a:cubicBezTo>
                    <a:cubicBezTo>
                      <a:pt x="9978" y="21018"/>
                      <a:pt x="9910" y="20981"/>
                      <a:pt x="9910" y="20981"/>
                    </a:cubicBezTo>
                    <a:cubicBezTo>
                      <a:pt x="9910" y="20981"/>
                      <a:pt x="9978" y="21018"/>
                      <a:pt x="9774" y="21018"/>
                    </a:cubicBezTo>
                    <a:cubicBezTo>
                      <a:pt x="9638" y="21056"/>
                      <a:pt x="9570" y="21056"/>
                      <a:pt x="9570" y="21018"/>
                    </a:cubicBezTo>
                    <a:cubicBezTo>
                      <a:pt x="9570" y="21018"/>
                      <a:pt x="9433" y="21018"/>
                      <a:pt x="9501" y="20981"/>
                    </a:cubicBezTo>
                    <a:cubicBezTo>
                      <a:pt x="9638" y="20944"/>
                      <a:pt x="9638" y="20906"/>
                      <a:pt x="9706" y="20906"/>
                    </a:cubicBezTo>
                    <a:cubicBezTo>
                      <a:pt x="9774" y="20906"/>
                      <a:pt x="9774" y="20832"/>
                      <a:pt x="9774" y="20794"/>
                    </a:cubicBezTo>
                    <a:cubicBezTo>
                      <a:pt x="9774" y="20794"/>
                      <a:pt x="9910" y="20869"/>
                      <a:pt x="9706" y="20794"/>
                    </a:cubicBezTo>
                    <a:cubicBezTo>
                      <a:pt x="9570" y="20682"/>
                      <a:pt x="9570" y="20682"/>
                      <a:pt x="9570" y="20682"/>
                    </a:cubicBezTo>
                    <a:cubicBezTo>
                      <a:pt x="9570" y="20682"/>
                      <a:pt x="9501" y="20719"/>
                      <a:pt x="9501" y="20757"/>
                    </a:cubicBezTo>
                    <a:cubicBezTo>
                      <a:pt x="9570" y="20794"/>
                      <a:pt x="9706" y="20832"/>
                      <a:pt x="9501" y="20869"/>
                    </a:cubicBezTo>
                    <a:cubicBezTo>
                      <a:pt x="9297" y="20869"/>
                      <a:pt x="9297" y="20869"/>
                      <a:pt x="9297" y="20869"/>
                    </a:cubicBezTo>
                    <a:cubicBezTo>
                      <a:pt x="9229" y="20906"/>
                      <a:pt x="9024" y="20906"/>
                      <a:pt x="9024" y="20906"/>
                    </a:cubicBezTo>
                    <a:cubicBezTo>
                      <a:pt x="9024" y="20906"/>
                      <a:pt x="8888" y="20906"/>
                      <a:pt x="8956" y="20944"/>
                    </a:cubicBezTo>
                    <a:cubicBezTo>
                      <a:pt x="8956" y="20981"/>
                      <a:pt x="9093" y="21018"/>
                      <a:pt x="9093" y="21018"/>
                    </a:cubicBezTo>
                    <a:cubicBezTo>
                      <a:pt x="9093" y="21018"/>
                      <a:pt x="9093" y="21056"/>
                      <a:pt x="8956" y="21056"/>
                    </a:cubicBezTo>
                    <a:cubicBezTo>
                      <a:pt x="8888" y="21093"/>
                      <a:pt x="8752" y="21093"/>
                      <a:pt x="8752" y="21093"/>
                    </a:cubicBezTo>
                    <a:cubicBezTo>
                      <a:pt x="8684" y="21131"/>
                      <a:pt x="8684" y="21131"/>
                      <a:pt x="8684" y="21131"/>
                    </a:cubicBezTo>
                    <a:cubicBezTo>
                      <a:pt x="8684" y="21131"/>
                      <a:pt x="8616" y="21131"/>
                      <a:pt x="8616" y="21093"/>
                    </a:cubicBezTo>
                    <a:cubicBezTo>
                      <a:pt x="8616" y="21093"/>
                      <a:pt x="8684" y="21056"/>
                      <a:pt x="8684" y="21018"/>
                    </a:cubicBezTo>
                    <a:cubicBezTo>
                      <a:pt x="8684" y="20981"/>
                      <a:pt x="8752" y="21018"/>
                      <a:pt x="8684" y="20981"/>
                    </a:cubicBezTo>
                    <a:cubicBezTo>
                      <a:pt x="8616" y="20906"/>
                      <a:pt x="8547" y="20906"/>
                      <a:pt x="8547" y="20869"/>
                    </a:cubicBezTo>
                    <a:cubicBezTo>
                      <a:pt x="8616" y="20832"/>
                      <a:pt x="8752" y="20794"/>
                      <a:pt x="8752" y="20794"/>
                    </a:cubicBezTo>
                    <a:cubicBezTo>
                      <a:pt x="8752" y="20757"/>
                      <a:pt x="8752" y="20719"/>
                      <a:pt x="8752" y="20719"/>
                    </a:cubicBezTo>
                    <a:cubicBezTo>
                      <a:pt x="8752" y="20719"/>
                      <a:pt x="8684" y="20719"/>
                      <a:pt x="8752" y="20682"/>
                    </a:cubicBezTo>
                    <a:cubicBezTo>
                      <a:pt x="8820" y="20607"/>
                      <a:pt x="8888" y="20570"/>
                      <a:pt x="8888" y="20570"/>
                    </a:cubicBezTo>
                    <a:cubicBezTo>
                      <a:pt x="8888" y="20533"/>
                      <a:pt x="8820" y="20495"/>
                      <a:pt x="8752" y="20495"/>
                    </a:cubicBezTo>
                    <a:cubicBezTo>
                      <a:pt x="8752" y="20495"/>
                      <a:pt x="8684" y="20570"/>
                      <a:pt x="8684" y="20607"/>
                    </a:cubicBezTo>
                    <a:cubicBezTo>
                      <a:pt x="8684" y="20607"/>
                      <a:pt x="8752" y="20682"/>
                      <a:pt x="8547" y="20645"/>
                    </a:cubicBezTo>
                    <a:cubicBezTo>
                      <a:pt x="8343" y="20645"/>
                      <a:pt x="8207" y="20645"/>
                      <a:pt x="8139" y="20607"/>
                    </a:cubicBezTo>
                    <a:cubicBezTo>
                      <a:pt x="8139" y="20570"/>
                      <a:pt x="8002" y="20533"/>
                      <a:pt x="8207" y="20533"/>
                    </a:cubicBezTo>
                    <a:cubicBezTo>
                      <a:pt x="8411" y="20495"/>
                      <a:pt x="8411" y="20495"/>
                      <a:pt x="8411" y="20495"/>
                    </a:cubicBezTo>
                    <a:cubicBezTo>
                      <a:pt x="8479" y="20458"/>
                      <a:pt x="8479" y="20421"/>
                      <a:pt x="8479" y="20383"/>
                    </a:cubicBezTo>
                    <a:cubicBezTo>
                      <a:pt x="8411" y="20383"/>
                      <a:pt x="8343" y="20308"/>
                      <a:pt x="8343" y="20346"/>
                    </a:cubicBezTo>
                    <a:cubicBezTo>
                      <a:pt x="8275" y="20421"/>
                      <a:pt x="8275" y="20458"/>
                      <a:pt x="8275" y="20458"/>
                    </a:cubicBezTo>
                    <a:cubicBezTo>
                      <a:pt x="8275" y="20458"/>
                      <a:pt x="8002" y="20458"/>
                      <a:pt x="8002" y="20458"/>
                    </a:cubicBezTo>
                    <a:cubicBezTo>
                      <a:pt x="8002" y="20458"/>
                      <a:pt x="7934" y="20421"/>
                      <a:pt x="7934" y="20383"/>
                    </a:cubicBezTo>
                    <a:cubicBezTo>
                      <a:pt x="7934" y="20383"/>
                      <a:pt x="8002" y="20234"/>
                      <a:pt x="8002" y="20234"/>
                    </a:cubicBezTo>
                    <a:cubicBezTo>
                      <a:pt x="8002" y="20234"/>
                      <a:pt x="8139" y="20196"/>
                      <a:pt x="8071" y="20196"/>
                    </a:cubicBezTo>
                    <a:cubicBezTo>
                      <a:pt x="8071" y="20196"/>
                      <a:pt x="7934" y="20159"/>
                      <a:pt x="7934" y="20196"/>
                    </a:cubicBezTo>
                    <a:cubicBezTo>
                      <a:pt x="7866" y="20196"/>
                      <a:pt x="7934" y="20234"/>
                      <a:pt x="7934" y="20271"/>
                    </a:cubicBezTo>
                    <a:cubicBezTo>
                      <a:pt x="7934" y="20308"/>
                      <a:pt x="7934" y="20346"/>
                      <a:pt x="7866" y="20346"/>
                    </a:cubicBezTo>
                    <a:cubicBezTo>
                      <a:pt x="7798" y="20383"/>
                      <a:pt x="7525" y="20383"/>
                      <a:pt x="7525" y="20383"/>
                    </a:cubicBezTo>
                    <a:cubicBezTo>
                      <a:pt x="7525" y="20346"/>
                      <a:pt x="7457" y="20346"/>
                      <a:pt x="7525" y="20308"/>
                    </a:cubicBezTo>
                    <a:cubicBezTo>
                      <a:pt x="7525" y="20271"/>
                      <a:pt x="7525" y="20234"/>
                      <a:pt x="7525" y="20234"/>
                    </a:cubicBezTo>
                    <a:cubicBezTo>
                      <a:pt x="7525" y="20234"/>
                      <a:pt x="7457" y="20159"/>
                      <a:pt x="7457" y="20196"/>
                    </a:cubicBezTo>
                    <a:cubicBezTo>
                      <a:pt x="7389" y="20196"/>
                      <a:pt x="7321" y="20196"/>
                      <a:pt x="7321" y="20196"/>
                    </a:cubicBezTo>
                    <a:cubicBezTo>
                      <a:pt x="7321" y="20122"/>
                      <a:pt x="7321" y="20122"/>
                      <a:pt x="7321" y="20122"/>
                    </a:cubicBezTo>
                    <a:cubicBezTo>
                      <a:pt x="7185" y="20122"/>
                      <a:pt x="7185" y="20122"/>
                      <a:pt x="7185" y="20122"/>
                    </a:cubicBezTo>
                    <a:cubicBezTo>
                      <a:pt x="7117" y="20122"/>
                      <a:pt x="7117" y="20122"/>
                      <a:pt x="7117" y="20122"/>
                    </a:cubicBezTo>
                    <a:cubicBezTo>
                      <a:pt x="7117" y="20122"/>
                      <a:pt x="7048" y="20084"/>
                      <a:pt x="7048" y="20084"/>
                    </a:cubicBezTo>
                    <a:cubicBezTo>
                      <a:pt x="6980" y="20084"/>
                      <a:pt x="6980" y="20084"/>
                      <a:pt x="6980" y="20122"/>
                    </a:cubicBezTo>
                    <a:cubicBezTo>
                      <a:pt x="6912" y="20122"/>
                      <a:pt x="6708" y="20159"/>
                      <a:pt x="6708" y="20159"/>
                    </a:cubicBezTo>
                    <a:cubicBezTo>
                      <a:pt x="6708" y="20159"/>
                      <a:pt x="6708" y="20084"/>
                      <a:pt x="6640" y="20159"/>
                    </a:cubicBezTo>
                    <a:cubicBezTo>
                      <a:pt x="6640" y="20196"/>
                      <a:pt x="6299" y="20196"/>
                      <a:pt x="6299" y="20196"/>
                    </a:cubicBezTo>
                    <a:cubicBezTo>
                      <a:pt x="6299" y="20196"/>
                      <a:pt x="6231" y="20122"/>
                      <a:pt x="6231" y="20084"/>
                    </a:cubicBezTo>
                    <a:cubicBezTo>
                      <a:pt x="6231" y="20084"/>
                      <a:pt x="6299" y="19972"/>
                      <a:pt x="6299" y="19972"/>
                    </a:cubicBezTo>
                    <a:cubicBezTo>
                      <a:pt x="6367" y="19935"/>
                      <a:pt x="6367" y="19935"/>
                      <a:pt x="6367" y="19935"/>
                    </a:cubicBezTo>
                    <a:cubicBezTo>
                      <a:pt x="6299" y="19897"/>
                      <a:pt x="6299" y="19897"/>
                      <a:pt x="6299" y="19897"/>
                    </a:cubicBezTo>
                    <a:cubicBezTo>
                      <a:pt x="6299" y="19897"/>
                      <a:pt x="6094" y="19897"/>
                      <a:pt x="6163" y="19897"/>
                    </a:cubicBezTo>
                    <a:cubicBezTo>
                      <a:pt x="6163" y="19860"/>
                      <a:pt x="6299" y="19785"/>
                      <a:pt x="6299" y="19785"/>
                    </a:cubicBezTo>
                    <a:cubicBezTo>
                      <a:pt x="6299" y="19785"/>
                      <a:pt x="6367" y="19748"/>
                      <a:pt x="6367" y="19748"/>
                    </a:cubicBezTo>
                    <a:cubicBezTo>
                      <a:pt x="6435" y="19710"/>
                      <a:pt x="6571" y="19710"/>
                      <a:pt x="6503" y="19673"/>
                    </a:cubicBezTo>
                    <a:cubicBezTo>
                      <a:pt x="6435" y="19673"/>
                      <a:pt x="6367" y="19636"/>
                      <a:pt x="6367" y="19636"/>
                    </a:cubicBezTo>
                    <a:cubicBezTo>
                      <a:pt x="6367" y="19636"/>
                      <a:pt x="6299" y="19636"/>
                      <a:pt x="6299" y="19598"/>
                    </a:cubicBezTo>
                    <a:cubicBezTo>
                      <a:pt x="6299" y="19598"/>
                      <a:pt x="6367" y="19524"/>
                      <a:pt x="6367" y="19486"/>
                    </a:cubicBezTo>
                    <a:cubicBezTo>
                      <a:pt x="6367" y="19449"/>
                      <a:pt x="6299" y="19412"/>
                      <a:pt x="6299" y="19412"/>
                    </a:cubicBezTo>
                    <a:cubicBezTo>
                      <a:pt x="6231" y="19412"/>
                      <a:pt x="6299" y="19449"/>
                      <a:pt x="6163" y="19449"/>
                    </a:cubicBezTo>
                    <a:cubicBezTo>
                      <a:pt x="6094" y="19486"/>
                      <a:pt x="5890" y="19561"/>
                      <a:pt x="5890" y="19561"/>
                    </a:cubicBezTo>
                    <a:cubicBezTo>
                      <a:pt x="5890" y="19524"/>
                      <a:pt x="5890" y="19486"/>
                      <a:pt x="5890" y="19449"/>
                    </a:cubicBezTo>
                    <a:cubicBezTo>
                      <a:pt x="5958" y="19412"/>
                      <a:pt x="6163" y="19412"/>
                      <a:pt x="6231" y="19374"/>
                    </a:cubicBezTo>
                    <a:cubicBezTo>
                      <a:pt x="6231" y="19337"/>
                      <a:pt x="6094" y="19225"/>
                      <a:pt x="6094" y="19225"/>
                    </a:cubicBezTo>
                    <a:cubicBezTo>
                      <a:pt x="6094" y="19225"/>
                      <a:pt x="6231" y="19262"/>
                      <a:pt x="6163" y="19187"/>
                    </a:cubicBezTo>
                    <a:cubicBezTo>
                      <a:pt x="6026" y="19150"/>
                      <a:pt x="6026" y="19150"/>
                      <a:pt x="6026" y="19150"/>
                    </a:cubicBezTo>
                    <a:cubicBezTo>
                      <a:pt x="6026" y="19113"/>
                      <a:pt x="6026" y="19075"/>
                      <a:pt x="6094" y="19038"/>
                    </a:cubicBezTo>
                    <a:cubicBezTo>
                      <a:pt x="6163" y="18963"/>
                      <a:pt x="6231" y="18963"/>
                      <a:pt x="6231" y="18926"/>
                    </a:cubicBezTo>
                    <a:cubicBezTo>
                      <a:pt x="6231" y="18926"/>
                      <a:pt x="6026" y="18888"/>
                      <a:pt x="6026" y="18851"/>
                    </a:cubicBezTo>
                    <a:cubicBezTo>
                      <a:pt x="6026" y="18814"/>
                      <a:pt x="5890" y="18814"/>
                      <a:pt x="6026" y="18739"/>
                    </a:cubicBezTo>
                    <a:cubicBezTo>
                      <a:pt x="6094" y="18701"/>
                      <a:pt x="6163" y="18701"/>
                      <a:pt x="6163" y="18701"/>
                    </a:cubicBezTo>
                    <a:cubicBezTo>
                      <a:pt x="6163" y="18701"/>
                      <a:pt x="6163" y="18589"/>
                      <a:pt x="6163" y="18552"/>
                    </a:cubicBezTo>
                    <a:cubicBezTo>
                      <a:pt x="6163" y="18515"/>
                      <a:pt x="6231" y="18515"/>
                      <a:pt x="6231" y="18477"/>
                    </a:cubicBezTo>
                    <a:cubicBezTo>
                      <a:pt x="6163" y="18440"/>
                      <a:pt x="6094" y="18440"/>
                      <a:pt x="6026" y="18365"/>
                    </a:cubicBezTo>
                    <a:cubicBezTo>
                      <a:pt x="6026" y="18328"/>
                      <a:pt x="6026" y="18328"/>
                      <a:pt x="6026" y="18290"/>
                    </a:cubicBezTo>
                    <a:cubicBezTo>
                      <a:pt x="6094" y="18290"/>
                      <a:pt x="6163" y="18253"/>
                      <a:pt x="6094" y="18253"/>
                    </a:cubicBezTo>
                    <a:cubicBezTo>
                      <a:pt x="6094" y="18216"/>
                      <a:pt x="6094" y="18178"/>
                      <a:pt x="6094" y="18178"/>
                    </a:cubicBezTo>
                    <a:cubicBezTo>
                      <a:pt x="6094" y="18178"/>
                      <a:pt x="6094" y="18178"/>
                      <a:pt x="6026" y="18104"/>
                    </a:cubicBezTo>
                    <a:cubicBezTo>
                      <a:pt x="5958" y="18066"/>
                      <a:pt x="5958" y="17991"/>
                      <a:pt x="5958" y="17954"/>
                    </a:cubicBezTo>
                    <a:cubicBezTo>
                      <a:pt x="5958" y="17917"/>
                      <a:pt x="6026" y="17767"/>
                      <a:pt x="6026" y="17767"/>
                    </a:cubicBezTo>
                    <a:cubicBezTo>
                      <a:pt x="6026" y="17767"/>
                      <a:pt x="6026" y="17655"/>
                      <a:pt x="5890" y="17618"/>
                    </a:cubicBezTo>
                    <a:cubicBezTo>
                      <a:pt x="5822" y="17543"/>
                      <a:pt x="5686" y="17506"/>
                      <a:pt x="5686" y="17506"/>
                    </a:cubicBezTo>
                    <a:cubicBezTo>
                      <a:pt x="5686" y="17506"/>
                      <a:pt x="5686" y="17431"/>
                      <a:pt x="5686" y="17394"/>
                    </a:cubicBezTo>
                    <a:cubicBezTo>
                      <a:pt x="5686" y="17394"/>
                      <a:pt x="5549" y="17356"/>
                      <a:pt x="5549" y="17319"/>
                    </a:cubicBezTo>
                    <a:cubicBezTo>
                      <a:pt x="5549" y="17281"/>
                      <a:pt x="5481" y="17207"/>
                      <a:pt x="5481" y="17207"/>
                    </a:cubicBezTo>
                    <a:cubicBezTo>
                      <a:pt x="5481" y="17207"/>
                      <a:pt x="5413" y="17207"/>
                      <a:pt x="5481" y="17132"/>
                    </a:cubicBezTo>
                    <a:cubicBezTo>
                      <a:pt x="5481" y="17020"/>
                      <a:pt x="5481" y="16982"/>
                      <a:pt x="5481" y="16945"/>
                    </a:cubicBezTo>
                    <a:cubicBezTo>
                      <a:pt x="5413" y="16908"/>
                      <a:pt x="5345" y="16833"/>
                      <a:pt x="5345" y="16796"/>
                    </a:cubicBezTo>
                    <a:cubicBezTo>
                      <a:pt x="5345" y="16758"/>
                      <a:pt x="5345" y="16683"/>
                      <a:pt x="5345" y="16683"/>
                    </a:cubicBezTo>
                    <a:cubicBezTo>
                      <a:pt x="5345" y="16683"/>
                      <a:pt x="5345" y="16646"/>
                      <a:pt x="5277" y="16609"/>
                    </a:cubicBezTo>
                    <a:cubicBezTo>
                      <a:pt x="5209" y="16571"/>
                      <a:pt x="5004" y="16385"/>
                      <a:pt x="5004" y="16385"/>
                    </a:cubicBezTo>
                    <a:cubicBezTo>
                      <a:pt x="5004" y="16385"/>
                      <a:pt x="4936" y="16385"/>
                      <a:pt x="4936" y="16310"/>
                    </a:cubicBezTo>
                    <a:cubicBezTo>
                      <a:pt x="4868" y="16235"/>
                      <a:pt x="4868" y="16160"/>
                      <a:pt x="4868" y="16160"/>
                    </a:cubicBezTo>
                    <a:cubicBezTo>
                      <a:pt x="4868" y="16160"/>
                      <a:pt x="4868" y="16048"/>
                      <a:pt x="4868" y="16048"/>
                    </a:cubicBezTo>
                    <a:cubicBezTo>
                      <a:pt x="4664" y="15936"/>
                      <a:pt x="4664" y="15936"/>
                      <a:pt x="4664" y="15936"/>
                    </a:cubicBezTo>
                    <a:cubicBezTo>
                      <a:pt x="4732" y="15787"/>
                      <a:pt x="4732" y="15787"/>
                      <a:pt x="4732" y="15787"/>
                    </a:cubicBezTo>
                    <a:cubicBezTo>
                      <a:pt x="4732" y="15637"/>
                      <a:pt x="4732" y="15637"/>
                      <a:pt x="4732" y="15637"/>
                    </a:cubicBezTo>
                    <a:cubicBezTo>
                      <a:pt x="4732" y="15637"/>
                      <a:pt x="4732" y="15450"/>
                      <a:pt x="4800" y="15450"/>
                    </a:cubicBezTo>
                    <a:cubicBezTo>
                      <a:pt x="4868" y="15450"/>
                      <a:pt x="5004" y="15338"/>
                      <a:pt x="5004" y="15338"/>
                    </a:cubicBezTo>
                    <a:cubicBezTo>
                      <a:pt x="5004" y="15338"/>
                      <a:pt x="5141" y="15226"/>
                      <a:pt x="5072" y="15189"/>
                    </a:cubicBezTo>
                    <a:cubicBezTo>
                      <a:pt x="5072" y="15151"/>
                      <a:pt x="5004" y="15002"/>
                      <a:pt x="5004" y="15002"/>
                    </a:cubicBezTo>
                    <a:cubicBezTo>
                      <a:pt x="5004" y="15002"/>
                      <a:pt x="5141" y="14890"/>
                      <a:pt x="5072" y="14890"/>
                    </a:cubicBezTo>
                    <a:cubicBezTo>
                      <a:pt x="5072" y="14852"/>
                      <a:pt x="4936" y="14703"/>
                      <a:pt x="4936" y="14703"/>
                    </a:cubicBezTo>
                    <a:cubicBezTo>
                      <a:pt x="4732" y="14815"/>
                      <a:pt x="4732" y="14815"/>
                      <a:pt x="4732" y="14815"/>
                    </a:cubicBezTo>
                    <a:cubicBezTo>
                      <a:pt x="4595" y="14778"/>
                      <a:pt x="4595" y="14778"/>
                      <a:pt x="4595" y="14778"/>
                    </a:cubicBezTo>
                    <a:cubicBezTo>
                      <a:pt x="4664" y="14628"/>
                      <a:pt x="4664" y="14628"/>
                      <a:pt x="4664" y="14628"/>
                    </a:cubicBezTo>
                    <a:cubicBezTo>
                      <a:pt x="4664" y="14628"/>
                      <a:pt x="4527" y="14553"/>
                      <a:pt x="4527" y="14516"/>
                    </a:cubicBezTo>
                    <a:cubicBezTo>
                      <a:pt x="4527" y="14479"/>
                      <a:pt x="4664" y="14404"/>
                      <a:pt x="4664" y="14404"/>
                    </a:cubicBezTo>
                    <a:cubicBezTo>
                      <a:pt x="4664" y="14404"/>
                      <a:pt x="4800" y="14553"/>
                      <a:pt x="4800" y="14591"/>
                    </a:cubicBezTo>
                    <a:cubicBezTo>
                      <a:pt x="4800" y="14628"/>
                      <a:pt x="4936" y="14666"/>
                      <a:pt x="4936" y="14666"/>
                    </a:cubicBezTo>
                    <a:cubicBezTo>
                      <a:pt x="5004" y="14628"/>
                      <a:pt x="5004" y="14553"/>
                      <a:pt x="5072" y="14553"/>
                    </a:cubicBezTo>
                    <a:cubicBezTo>
                      <a:pt x="5141" y="14553"/>
                      <a:pt x="5209" y="14591"/>
                      <a:pt x="5209" y="14628"/>
                    </a:cubicBezTo>
                    <a:cubicBezTo>
                      <a:pt x="5209" y="14628"/>
                      <a:pt x="5481" y="14591"/>
                      <a:pt x="5481" y="14591"/>
                    </a:cubicBezTo>
                    <a:cubicBezTo>
                      <a:pt x="5481" y="14591"/>
                      <a:pt x="5413" y="14553"/>
                      <a:pt x="5618" y="14553"/>
                    </a:cubicBezTo>
                    <a:cubicBezTo>
                      <a:pt x="5822" y="14591"/>
                      <a:pt x="5822" y="14553"/>
                      <a:pt x="5822" y="14479"/>
                    </a:cubicBezTo>
                    <a:cubicBezTo>
                      <a:pt x="5822" y="14441"/>
                      <a:pt x="5618" y="14292"/>
                      <a:pt x="5754" y="14292"/>
                    </a:cubicBezTo>
                    <a:cubicBezTo>
                      <a:pt x="5958" y="14292"/>
                      <a:pt x="6026" y="14329"/>
                      <a:pt x="6026" y="14329"/>
                    </a:cubicBezTo>
                    <a:cubicBezTo>
                      <a:pt x="6026" y="14329"/>
                      <a:pt x="6026" y="14367"/>
                      <a:pt x="6026" y="14404"/>
                    </a:cubicBezTo>
                    <a:cubicBezTo>
                      <a:pt x="6026" y="14479"/>
                      <a:pt x="6231" y="14553"/>
                      <a:pt x="6231" y="14479"/>
                    </a:cubicBezTo>
                    <a:cubicBezTo>
                      <a:pt x="6299" y="14404"/>
                      <a:pt x="6299" y="14441"/>
                      <a:pt x="6299" y="14367"/>
                    </a:cubicBezTo>
                    <a:cubicBezTo>
                      <a:pt x="6299" y="14292"/>
                      <a:pt x="6163" y="14292"/>
                      <a:pt x="6094" y="14217"/>
                    </a:cubicBezTo>
                    <a:cubicBezTo>
                      <a:pt x="6094" y="14180"/>
                      <a:pt x="6026" y="14254"/>
                      <a:pt x="6026" y="14142"/>
                    </a:cubicBezTo>
                    <a:cubicBezTo>
                      <a:pt x="6094" y="14030"/>
                      <a:pt x="6094" y="13993"/>
                      <a:pt x="6163" y="13993"/>
                    </a:cubicBezTo>
                    <a:cubicBezTo>
                      <a:pt x="6299" y="13955"/>
                      <a:pt x="6163" y="13993"/>
                      <a:pt x="6299" y="13955"/>
                    </a:cubicBezTo>
                    <a:cubicBezTo>
                      <a:pt x="6435" y="13955"/>
                      <a:pt x="6503" y="13881"/>
                      <a:pt x="6435" y="13769"/>
                    </a:cubicBezTo>
                    <a:cubicBezTo>
                      <a:pt x="6435" y="13694"/>
                      <a:pt x="6367" y="13657"/>
                      <a:pt x="6435" y="13619"/>
                    </a:cubicBezTo>
                    <a:cubicBezTo>
                      <a:pt x="6571" y="13582"/>
                      <a:pt x="6503" y="13544"/>
                      <a:pt x="6640" y="13582"/>
                    </a:cubicBezTo>
                    <a:cubicBezTo>
                      <a:pt x="6776" y="13619"/>
                      <a:pt x="6708" y="13619"/>
                      <a:pt x="6844" y="13619"/>
                    </a:cubicBezTo>
                    <a:cubicBezTo>
                      <a:pt x="6912" y="13582"/>
                      <a:pt x="6912" y="13395"/>
                      <a:pt x="6912" y="13395"/>
                    </a:cubicBezTo>
                    <a:cubicBezTo>
                      <a:pt x="6844" y="13432"/>
                      <a:pt x="6708" y="13358"/>
                      <a:pt x="6708" y="13358"/>
                    </a:cubicBezTo>
                    <a:cubicBezTo>
                      <a:pt x="6640" y="13358"/>
                      <a:pt x="6640" y="13283"/>
                      <a:pt x="6708" y="13245"/>
                    </a:cubicBezTo>
                    <a:cubicBezTo>
                      <a:pt x="6708" y="13245"/>
                      <a:pt x="6708" y="13171"/>
                      <a:pt x="6776" y="13171"/>
                    </a:cubicBezTo>
                    <a:cubicBezTo>
                      <a:pt x="6912" y="13171"/>
                      <a:pt x="6912" y="13208"/>
                      <a:pt x="7048" y="13171"/>
                    </a:cubicBezTo>
                    <a:cubicBezTo>
                      <a:pt x="7117" y="13133"/>
                      <a:pt x="7117" y="13133"/>
                      <a:pt x="7185" y="13096"/>
                    </a:cubicBezTo>
                    <a:cubicBezTo>
                      <a:pt x="7253" y="13059"/>
                      <a:pt x="7321" y="13059"/>
                      <a:pt x="7389" y="12984"/>
                    </a:cubicBezTo>
                    <a:cubicBezTo>
                      <a:pt x="7389" y="12946"/>
                      <a:pt x="7457" y="12722"/>
                      <a:pt x="7457" y="12722"/>
                    </a:cubicBezTo>
                    <a:cubicBezTo>
                      <a:pt x="7389" y="12685"/>
                      <a:pt x="7525" y="12722"/>
                      <a:pt x="7662" y="12685"/>
                    </a:cubicBezTo>
                    <a:cubicBezTo>
                      <a:pt x="7730" y="12648"/>
                      <a:pt x="7798" y="12423"/>
                      <a:pt x="7866" y="12386"/>
                    </a:cubicBezTo>
                    <a:cubicBezTo>
                      <a:pt x="7934" y="12311"/>
                      <a:pt x="8139" y="12162"/>
                      <a:pt x="8139" y="12124"/>
                    </a:cubicBezTo>
                    <a:cubicBezTo>
                      <a:pt x="8139" y="12087"/>
                      <a:pt x="8343" y="11825"/>
                      <a:pt x="8343" y="11825"/>
                    </a:cubicBezTo>
                    <a:cubicBezTo>
                      <a:pt x="8616" y="11564"/>
                      <a:pt x="8616" y="11564"/>
                      <a:pt x="8616" y="11564"/>
                    </a:cubicBezTo>
                    <a:cubicBezTo>
                      <a:pt x="8616" y="11564"/>
                      <a:pt x="8616" y="11489"/>
                      <a:pt x="8547" y="11414"/>
                    </a:cubicBezTo>
                    <a:cubicBezTo>
                      <a:pt x="8547" y="11377"/>
                      <a:pt x="8479" y="11227"/>
                      <a:pt x="8547" y="11190"/>
                    </a:cubicBezTo>
                    <a:cubicBezTo>
                      <a:pt x="8616" y="11190"/>
                      <a:pt x="8684" y="11078"/>
                      <a:pt x="8684" y="11078"/>
                    </a:cubicBezTo>
                    <a:cubicBezTo>
                      <a:pt x="8684" y="10928"/>
                      <a:pt x="8684" y="10928"/>
                      <a:pt x="8684" y="10928"/>
                    </a:cubicBezTo>
                    <a:cubicBezTo>
                      <a:pt x="8684" y="10928"/>
                      <a:pt x="9024" y="10816"/>
                      <a:pt x="9024" y="10816"/>
                    </a:cubicBezTo>
                    <a:cubicBezTo>
                      <a:pt x="9433" y="10779"/>
                      <a:pt x="9161" y="10667"/>
                      <a:pt x="9638" y="10779"/>
                    </a:cubicBezTo>
                    <a:cubicBezTo>
                      <a:pt x="9638" y="10779"/>
                      <a:pt x="9910" y="10742"/>
                      <a:pt x="9842" y="10704"/>
                    </a:cubicBezTo>
                    <a:cubicBezTo>
                      <a:pt x="9842" y="10704"/>
                      <a:pt x="9570" y="10555"/>
                      <a:pt x="9570" y="10555"/>
                    </a:cubicBezTo>
                    <a:cubicBezTo>
                      <a:pt x="9706" y="10443"/>
                      <a:pt x="9706" y="10443"/>
                      <a:pt x="9706" y="10443"/>
                    </a:cubicBezTo>
                    <a:cubicBezTo>
                      <a:pt x="9706" y="10443"/>
                      <a:pt x="9910" y="10368"/>
                      <a:pt x="9706" y="10331"/>
                    </a:cubicBezTo>
                    <a:cubicBezTo>
                      <a:pt x="9570" y="10293"/>
                      <a:pt x="9433" y="10256"/>
                      <a:pt x="9433" y="10218"/>
                    </a:cubicBezTo>
                    <a:cubicBezTo>
                      <a:pt x="9433" y="10218"/>
                      <a:pt x="9365" y="10069"/>
                      <a:pt x="9365" y="10032"/>
                    </a:cubicBezTo>
                    <a:cubicBezTo>
                      <a:pt x="9365" y="9994"/>
                      <a:pt x="9297" y="9882"/>
                      <a:pt x="9297" y="9882"/>
                    </a:cubicBezTo>
                    <a:cubicBezTo>
                      <a:pt x="9297" y="9882"/>
                      <a:pt x="9297" y="9733"/>
                      <a:pt x="9297" y="9695"/>
                    </a:cubicBezTo>
                    <a:cubicBezTo>
                      <a:pt x="9297" y="9658"/>
                      <a:pt x="9229" y="9546"/>
                      <a:pt x="9161" y="9508"/>
                    </a:cubicBezTo>
                    <a:cubicBezTo>
                      <a:pt x="9093" y="9471"/>
                      <a:pt x="8820" y="9359"/>
                      <a:pt x="8820" y="9359"/>
                    </a:cubicBezTo>
                    <a:cubicBezTo>
                      <a:pt x="8343" y="9247"/>
                      <a:pt x="8343" y="9247"/>
                      <a:pt x="8343" y="9247"/>
                    </a:cubicBezTo>
                    <a:cubicBezTo>
                      <a:pt x="8207" y="9322"/>
                      <a:pt x="8207" y="9322"/>
                      <a:pt x="8207" y="9322"/>
                    </a:cubicBezTo>
                    <a:cubicBezTo>
                      <a:pt x="7866" y="9135"/>
                      <a:pt x="7866" y="9135"/>
                      <a:pt x="7866" y="9135"/>
                    </a:cubicBezTo>
                    <a:cubicBezTo>
                      <a:pt x="7594" y="9097"/>
                      <a:pt x="7594" y="9097"/>
                      <a:pt x="7594" y="9097"/>
                    </a:cubicBezTo>
                    <a:cubicBezTo>
                      <a:pt x="7321" y="9097"/>
                      <a:pt x="7321" y="9097"/>
                      <a:pt x="7321" y="9097"/>
                    </a:cubicBezTo>
                    <a:cubicBezTo>
                      <a:pt x="6844" y="8537"/>
                      <a:pt x="6844" y="8537"/>
                      <a:pt x="6844" y="8537"/>
                    </a:cubicBezTo>
                    <a:cubicBezTo>
                      <a:pt x="6435" y="8425"/>
                      <a:pt x="6435" y="8425"/>
                      <a:pt x="6435" y="8425"/>
                    </a:cubicBezTo>
                    <a:cubicBezTo>
                      <a:pt x="6163" y="8275"/>
                      <a:pt x="6163" y="8275"/>
                      <a:pt x="6163" y="8275"/>
                    </a:cubicBezTo>
                    <a:cubicBezTo>
                      <a:pt x="6163" y="8088"/>
                      <a:pt x="6163" y="8088"/>
                      <a:pt x="6163" y="8088"/>
                    </a:cubicBezTo>
                    <a:cubicBezTo>
                      <a:pt x="5958" y="7939"/>
                      <a:pt x="5958" y="7939"/>
                      <a:pt x="5958" y="7939"/>
                    </a:cubicBezTo>
                    <a:cubicBezTo>
                      <a:pt x="5958" y="7939"/>
                      <a:pt x="6026" y="7827"/>
                      <a:pt x="6026" y="7789"/>
                    </a:cubicBezTo>
                    <a:cubicBezTo>
                      <a:pt x="6094" y="7752"/>
                      <a:pt x="6231" y="7565"/>
                      <a:pt x="6231" y="7565"/>
                    </a:cubicBezTo>
                    <a:cubicBezTo>
                      <a:pt x="6231" y="7565"/>
                      <a:pt x="6163" y="7416"/>
                      <a:pt x="6163" y="7378"/>
                    </a:cubicBezTo>
                    <a:cubicBezTo>
                      <a:pt x="6163" y="7341"/>
                      <a:pt x="6231" y="7154"/>
                      <a:pt x="6231" y="7154"/>
                    </a:cubicBezTo>
                    <a:cubicBezTo>
                      <a:pt x="6163" y="6967"/>
                      <a:pt x="6163" y="6967"/>
                      <a:pt x="6163" y="6967"/>
                    </a:cubicBezTo>
                    <a:cubicBezTo>
                      <a:pt x="5345" y="6444"/>
                      <a:pt x="5345" y="6444"/>
                      <a:pt x="5345" y="6444"/>
                    </a:cubicBezTo>
                    <a:cubicBezTo>
                      <a:pt x="5413" y="6220"/>
                      <a:pt x="5413" y="6220"/>
                      <a:pt x="5413" y="6220"/>
                    </a:cubicBezTo>
                    <a:cubicBezTo>
                      <a:pt x="5345" y="6108"/>
                      <a:pt x="5345" y="6108"/>
                      <a:pt x="5345" y="6108"/>
                    </a:cubicBezTo>
                    <a:cubicBezTo>
                      <a:pt x="5277" y="5996"/>
                      <a:pt x="5277" y="5996"/>
                      <a:pt x="5345" y="5921"/>
                    </a:cubicBezTo>
                    <a:cubicBezTo>
                      <a:pt x="5345" y="5883"/>
                      <a:pt x="5345" y="5883"/>
                      <a:pt x="5345" y="5883"/>
                    </a:cubicBezTo>
                    <a:cubicBezTo>
                      <a:pt x="5072" y="5921"/>
                      <a:pt x="5072" y="5921"/>
                      <a:pt x="5072" y="5921"/>
                    </a:cubicBezTo>
                    <a:cubicBezTo>
                      <a:pt x="4868" y="5771"/>
                      <a:pt x="4868" y="5771"/>
                      <a:pt x="4868" y="5771"/>
                    </a:cubicBezTo>
                    <a:cubicBezTo>
                      <a:pt x="4936" y="5585"/>
                      <a:pt x="4936" y="5585"/>
                      <a:pt x="4936" y="5585"/>
                    </a:cubicBezTo>
                    <a:cubicBezTo>
                      <a:pt x="4800" y="5136"/>
                      <a:pt x="4800" y="5136"/>
                      <a:pt x="4800" y="5136"/>
                    </a:cubicBezTo>
                    <a:cubicBezTo>
                      <a:pt x="4936" y="4912"/>
                      <a:pt x="4936" y="4912"/>
                      <a:pt x="4936" y="4912"/>
                    </a:cubicBezTo>
                    <a:cubicBezTo>
                      <a:pt x="4527" y="4800"/>
                      <a:pt x="4527" y="4800"/>
                      <a:pt x="4527" y="4800"/>
                    </a:cubicBezTo>
                    <a:cubicBezTo>
                      <a:pt x="4255" y="4576"/>
                      <a:pt x="4255" y="4576"/>
                      <a:pt x="4255" y="4576"/>
                    </a:cubicBezTo>
                    <a:cubicBezTo>
                      <a:pt x="4255" y="4576"/>
                      <a:pt x="4187" y="4650"/>
                      <a:pt x="4118" y="4613"/>
                    </a:cubicBezTo>
                    <a:cubicBezTo>
                      <a:pt x="4050" y="4576"/>
                      <a:pt x="3710" y="4277"/>
                      <a:pt x="3710" y="4277"/>
                    </a:cubicBezTo>
                    <a:cubicBezTo>
                      <a:pt x="3096" y="4164"/>
                      <a:pt x="3096" y="4164"/>
                      <a:pt x="3096" y="4164"/>
                    </a:cubicBezTo>
                    <a:cubicBezTo>
                      <a:pt x="2824" y="4090"/>
                      <a:pt x="2824" y="4090"/>
                      <a:pt x="2824" y="4090"/>
                    </a:cubicBezTo>
                    <a:cubicBezTo>
                      <a:pt x="2483" y="4052"/>
                      <a:pt x="2483" y="4052"/>
                      <a:pt x="2483" y="4052"/>
                    </a:cubicBezTo>
                    <a:cubicBezTo>
                      <a:pt x="2483" y="4052"/>
                      <a:pt x="2415" y="4127"/>
                      <a:pt x="2347" y="4052"/>
                    </a:cubicBezTo>
                    <a:cubicBezTo>
                      <a:pt x="2279" y="3978"/>
                      <a:pt x="2142" y="3903"/>
                      <a:pt x="2142" y="3903"/>
                    </a:cubicBezTo>
                    <a:cubicBezTo>
                      <a:pt x="1870" y="3940"/>
                      <a:pt x="1870" y="3940"/>
                      <a:pt x="1870" y="3940"/>
                    </a:cubicBezTo>
                    <a:cubicBezTo>
                      <a:pt x="1665" y="3791"/>
                      <a:pt x="1665" y="3791"/>
                      <a:pt x="1665" y="3791"/>
                    </a:cubicBezTo>
                    <a:cubicBezTo>
                      <a:pt x="1665" y="3791"/>
                      <a:pt x="1597" y="3791"/>
                      <a:pt x="1529" y="3791"/>
                    </a:cubicBezTo>
                    <a:cubicBezTo>
                      <a:pt x="1461" y="3753"/>
                      <a:pt x="1325" y="3716"/>
                      <a:pt x="1325" y="3716"/>
                    </a:cubicBezTo>
                    <a:close/>
                    <a:moveTo>
                      <a:pt x="9638" y="21205"/>
                    </a:moveTo>
                    <a:cubicBezTo>
                      <a:pt x="9638" y="21205"/>
                      <a:pt x="9638" y="21205"/>
                      <a:pt x="9638" y="21205"/>
                    </a:cubicBezTo>
                    <a:cubicBezTo>
                      <a:pt x="9638" y="21205"/>
                      <a:pt x="9638" y="21243"/>
                      <a:pt x="9638" y="21280"/>
                    </a:cubicBezTo>
                    <a:cubicBezTo>
                      <a:pt x="9638" y="21280"/>
                      <a:pt x="9706" y="21317"/>
                      <a:pt x="9774" y="21317"/>
                    </a:cubicBezTo>
                    <a:cubicBezTo>
                      <a:pt x="9774" y="21317"/>
                      <a:pt x="9910" y="21280"/>
                      <a:pt x="9978" y="21243"/>
                    </a:cubicBezTo>
                    <a:cubicBezTo>
                      <a:pt x="10115" y="21205"/>
                      <a:pt x="9978" y="21243"/>
                      <a:pt x="9978" y="21243"/>
                    </a:cubicBezTo>
                    <a:cubicBezTo>
                      <a:pt x="9842" y="21168"/>
                      <a:pt x="9842" y="21168"/>
                      <a:pt x="9842" y="21168"/>
                    </a:cubicBezTo>
                    <a:cubicBezTo>
                      <a:pt x="9842" y="21168"/>
                      <a:pt x="9706" y="21205"/>
                      <a:pt x="9638" y="21205"/>
                    </a:cubicBezTo>
                    <a:close/>
                    <a:moveTo>
                      <a:pt x="8752" y="21205"/>
                    </a:moveTo>
                    <a:cubicBezTo>
                      <a:pt x="8752" y="21205"/>
                      <a:pt x="8752" y="21205"/>
                      <a:pt x="8752" y="21205"/>
                    </a:cubicBezTo>
                    <a:cubicBezTo>
                      <a:pt x="8752" y="21205"/>
                      <a:pt x="8752" y="21280"/>
                      <a:pt x="8752" y="21280"/>
                    </a:cubicBezTo>
                    <a:cubicBezTo>
                      <a:pt x="8752" y="21317"/>
                      <a:pt x="8820" y="21317"/>
                      <a:pt x="8888" y="21280"/>
                    </a:cubicBezTo>
                    <a:cubicBezTo>
                      <a:pt x="8888" y="21280"/>
                      <a:pt x="8956" y="21280"/>
                      <a:pt x="9024" y="21243"/>
                    </a:cubicBezTo>
                    <a:cubicBezTo>
                      <a:pt x="9093" y="21205"/>
                      <a:pt x="9024" y="21168"/>
                      <a:pt x="8956" y="21168"/>
                    </a:cubicBezTo>
                    <a:cubicBezTo>
                      <a:pt x="8956" y="21131"/>
                      <a:pt x="8888" y="21168"/>
                      <a:pt x="8888" y="21168"/>
                    </a:cubicBezTo>
                    <a:cubicBezTo>
                      <a:pt x="8820" y="21168"/>
                      <a:pt x="8752" y="21205"/>
                      <a:pt x="8752" y="21205"/>
                    </a:cubicBezTo>
                    <a:close/>
                    <a:moveTo>
                      <a:pt x="7117" y="20757"/>
                    </a:moveTo>
                    <a:cubicBezTo>
                      <a:pt x="7117" y="20757"/>
                      <a:pt x="7117" y="20757"/>
                      <a:pt x="7117" y="20757"/>
                    </a:cubicBezTo>
                    <a:cubicBezTo>
                      <a:pt x="7048" y="20794"/>
                      <a:pt x="7048" y="20794"/>
                      <a:pt x="7048" y="20794"/>
                    </a:cubicBezTo>
                    <a:cubicBezTo>
                      <a:pt x="7048" y="20794"/>
                      <a:pt x="6980" y="20832"/>
                      <a:pt x="7048" y="20869"/>
                    </a:cubicBezTo>
                    <a:cubicBezTo>
                      <a:pt x="7048" y="20944"/>
                      <a:pt x="7117" y="20944"/>
                      <a:pt x="7117" y="20944"/>
                    </a:cubicBezTo>
                    <a:cubicBezTo>
                      <a:pt x="7117" y="20944"/>
                      <a:pt x="7185" y="20906"/>
                      <a:pt x="7321" y="20906"/>
                    </a:cubicBezTo>
                    <a:cubicBezTo>
                      <a:pt x="7389" y="20906"/>
                      <a:pt x="7525" y="20832"/>
                      <a:pt x="7525" y="20794"/>
                    </a:cubicBezTo>
                    <a:cubicBezTo>
                      <a:pt x="7594" y="20794"/>
                      <a:pt x="7594" y="20719"/>
                      <a:pt x="7662" y="20719"/>
                    </a:cubicBezTo>
                    <a:cubicBezTo>
                      <a:pt x="7730" y="20719"/>
                      <a:pt x="7934" y="20757"/>
                      <a:pt x="8002" y="20757"/>
                    </a:cubicBezTo>
                    <a:cubicBezTo>
                      <a:pt x="8071" y="20757"/>
                      <a:pt x="7934" y="20645"/>
                      <a:pt x="7934" y="20645"/>
                    </a:cubicBezTo>
                    <a:cubicBezTo>
                      <a:pt x="7934" y="20607"/>
                      <a:pt x="7730" y="20645"/>
                      <a:pt x="7730" y="20645"/>
                    </a:cubicBezTo>
                    <a:cubicBezTo>
                      <a:pt x="7730" y="20645"/>
                      <a:pt x="7594" y="20645"/>
                      <a:pt x="7525" y="20607"/>
                    </a:cubicBezTo>
                    <a:cubicBezTo>
                      <a:pt x="7457" y="20607"/>
                      <a:pt x="7457" y="20607"/>
                      <a:pt x="7457" y="20607"/>
                    </a:cubicBezTo>
                    <a:cubicBezTo>
                      <a:pt x="7389" y="20645"/>
                      <a:pt x="7389" y="20682"/>
                      <a:pt x="7321" y="20719"/>
                    </a:cubicBezTo>
                    <a:cubicBezTo>
                      <a:pt x="7253" y="20757"/>
                      <a:pt x="7253" y="20719"/>
                      <a:pt x="7253" y="20682"/>
                    </a:cubicBezTo>
                    <a:cubicBezTo>
                      <a:pt x="7253" y="20682"/>
                      <a:pt x="7117" y="20645"/>
                      <a:pt x="7048" y="20682"/>
                    </a:cubicBezTo>
                    <a:cubicBezTo>
                      <a:pt x="7048" y="20682"/>
                      <a:pt x="7117" y="20719"/>
                      <a:pt x="7117" y="20757"/>
                    </a:cubicBezTo>
                    <a:close/>
                    <a:moveTo>
                      <a:pt x="6571" y="20757"/>
                    </a:moveTo>
                    <a:cubicBezTo>
                      <a:pt x="6571" y="20757"/>
                      <a:pt x="6571" y="20757"/>
                      <a:pt x="6571" y="20757"/>
                    </a:cubicBezTo>
                    <a:cubicBezTo>
                      <a:pt x="6571" y="20757"/>
                      <a:pt x="6708" y="20794"/>
                      <a:pt x="6844" y="20794"/>
                    </a:cubicBezTo>
                    <a:cubicBezTo>
                      <a:pt x="6912" y="20794"/>
                      <a:pt x="6844" y="20757"/>
                      <a:pt x="6912" y="20719"/>
                    </a:cubicBezTo>
                    <a:cubicBezTo>
                      <a:pt x="6912" y="20682"/>
                      <a:pt x="6844" y="20719"/>
                      <a:pt x="6776" y="20682"/>
                    </a:cubicBezTo>
                    <a:cubicBezTo>
                      <a:pt x="6708" y="20682"/>
                      <a:pt x="6708" y="20682"/>
                      <a:pt x="6640" y="20682"/>
                    </a:cubicBezTo>
                    <a:cubicBezTo>
                      <a:pt x="6503" y="20682"/>
                      <a:pt x="6571" y="20757"/>
                      <a:pt x="6571" y="20757"/>
                    </a:cubicBezTo>
                    <a:close/>
                    <a:moveTo>
                      <a:pt x="5958" y="20346"/>
                    </a:moveTo>
                    <a:cubicBezTo>
                      <a:pt x="5958" y="20346"/>
                      <a:pt x="5958" y="20346"/>
                      <a:pt x="5958" y="20346"/>
                    </a:cubicBezTo>
                    <a:cubicBezTo>
                      <a:pt x="5890" y="20533"/>
                      <a:pt x="6231" y="20421"/>
                      <a:pt x="6231" y="20308"/>
                    </a:cubicBezTo>
                    <a:cubicBezTo>
                      <a:pt x="6163" y="20234"/>
                      <a:pt x="6231" y="20234"/>
                      <a:pt x="6094" y="20159"/>
                    </a:cubicBezTo>
                    <a:cubicBezTo>
                      <a:pt x="6026" y="20047"/>
                      <a:pt x="6026" y="20159"/>
                      <a:pt x="5958" y="20196"/>
                    </a:cubicBezTo>
                    <a:cubicBezTo>
                      <a:pt x="5890" y="20271"/>
                      <a:pt x="6026" y="20271"/>
                      <a:pt x="6026" y="20308"/>
                    </a:cubicBezTo>
                    <a:cubicBezTo>
                      <a:pt x="6026" y="20346"/>
                      <a:pt x="5958" y="20308"/>
                      <a:pt x="5958" y="20346"/>
                    </a:cubicBezTo>
                    <a:close/>
                    <a:moveTo>
                      <a:pt x="5413" y="20794"/>
                    </a:moveTo>
                    <a:cubicBezTo>
                      <a:pt x="5413" y="20794"/>
                      <a:pt x="5413" y="20794"/>
                      <a:pt x="5413" y="20794"/>
                    </a:cubicBezTo>
                    <a:cubicBezTo>
                      <a:pt x="5413" y="20794"/>
                      <a:pt x="5345" y="20832"/>
                      <a:pt x="5413" y="20906"/>
                    </a:cubicBezTo>
                    <a:cubicBezTo>
                      <a:pt x="5413" y="20944"/>
                      <a:pt x="5413" y="20906"/>
                      <a:pt x="5618" y="20832"/>
                    </a:cubicBezTo>
                    <a:cubicBezTo>
                      <a:pt x="5754" y="20757"/>
                      <a:pt x="5549" y="20794"/>
                      <a:pt x="5549" y="20794"/>
                    </a:cubicBezTo>
                    <a:cubicBezTo>
                      <a:pt x="5549" y="20757"/>
                      <a:pt x="5481" y="20794"/>
                      <a:pt x="5413" y="20794"/>
                    </a:cubicBezTo>
                    <a:close/>
                    <a:moveTo>
                      <a:pt x="5413" y="21018"/>
                    </a:moveTo>
                    <a:cubicBezTo>
                      <a:pt x="5413" y="21018"/>
                      <a:pt x="5413" y="21018"/>
                      <a:pt x="5413" y="21018"/>
                    </a:cubicBezTo>
                    <a:cubicBezTo>
                      <a:pt x="5413" y="21018"/>
                      <a:pt x="5413" y="21093"/>
                      <a:pt x="5481" y="21093"/>
                    </a:cubicBezTo>
                    <a:cubicBezTo>
                      <a:pt x="5549" y="21093"/>
                      <a:pt x="5549" y="21056"/>
                      <a:pt x="5618" y="21018"/>
                    </a:cubicBezTo>
                    <a:cubicBezTo>
                      <a:pt x="5618" y="20981"/>
                      <a:pt x="5549" y="20981"/>
                      <a:pt x="5549" y="20944"/>
                    </a:cubicBezTo>
                    <a:cubicBezTo>
                      <a:pt x="5481" y="20944"/>
                      <a:pt x="5413" y="20981"/>
                      <a:pt x="5413" y="21018"/>
                    </a:cubicBezTo>
                    <a:close/>
                    <a:moveTo>
                      <a:pt x="5209" y="21205"/>
                    </a:moveTo>
                    <a:cubicBezTo>
                      <a:pt x="5209" y="21205"/>
                      <a:pt x="5209" y="21205"/>
                      <a:pt x="5209" y="21205"/>
                    </a:cubicBezTo>
                    <a:cubicBezTo>
                      <a:pt x="5072" y="21205"/>
                      <a:pt x="5072" y="21205"/>
                      <a:pt x="5072" y="21205"/>
                    </a:cubicBezTo>
                    <a:cubicBezTo>
                      <a:pt x="5072" y="21205"/>
                      <a:pt x="5072" y="21205"/>
                      <a:pt x="4868" y="21280"/>
                    </a:cubicBezTo>
                    <a:cubicBezTo>
                      <a:pt x="4664" y="21317"/>
                      <a:pt x="4800" y="21355"/>
                      <a:pt x="4800" y="21392"/>
                    </a:cubicBezTo>
                    <a:cubicBezTo>
                      <a:pt x="4800" y="21467"/>
                      <a:pt x="5004" y="21392"/>
                      <a:pt x="5141" y="21355"/>
                    </a:cubicBezTo>
                    <a:cubicBezTo>
                      <a:pt x="5209" y="21355"/>
                      <a:pt x="5141" y="21317"/>
                      <a:pt x="5209" y="21317"/>
                    </a:cubicBezTo>
                    <a:cubicBezTo>
                      <a:pt x="5209" y="21317"/>
                      <a:pt x="5209" y="21317"/>
                      <a:pt x="5345" y="21280"/>
                    </a:cubicBezTo>
                    <a:cubicBezTo>
                      <a:pt x="5481" y="21243"/>
                      <a:pt x="5413" y="21243"/>
                      <a:pt x="5413" y="21205"/>
                    </a:cubicBezTo>
                    <a:cubicBezTo>
                      <a:pt x="5413" y="21205"/>
                      <a:pt x="5277" y="21168"/>
                      <a:pt x="5209" y="21205"/>
                    </a:cubicBezTo>
                    <a:close/>
                    <a:moveTo>
                      <a:pt x="3437" y="21392"/>
                    </a:moveTo>
                    <a:cubicBezTo>
                      <a:pt x="3437" y="21392"/>
                      <a:pt x="3437" y="21392"/>
                      <a:pt x="3437" y="21392"/>
                    </a:cubicBezTo>
                    <a:cubicBezTo>
                      <a:pt x="3505" y="21392"/>
                      <a:pt x="3573" y="21355"/>
                      <a:pt x="3641" y="21392"/>
                    </a:cubicBezTo>
                    <a:cubicBezTo>
                      <a:pt x="3710" y="21430"/>
                      <a:pt x="3641" y="21504"/>
                      <a:pt x="3641" y="21504"/>
                    </a:cubicBezTo>
                    <a:cubicBezTo>
                      <a:pt x="3573" y="21542"/>
                      <a:pt x="3505" y="21579"/>
                      <a:pt x="3437" y="21579"/>
                    </a:cubicBezTo>
                    <a:cubicBezTo>
                      <a:pt x="3369" y="21579"/>
                      <a:pt x="3301" y="21579"/>
                      <a:pt x="3233" y="21542"/>
                    </a:cubicBezTo>
                    <a:cubicBezTo>
                      <a:pt x="3233" y="21504"/>
                      <a:pt x="3233" y="21392"/>
                      <a:pt x="3233" y="21392"/>
                    </a:cubicBezTo>
                    <a:cubicBezTo>
                      <a:pt x="3301" y="21392"/>
                      <a:pt x="3437" y="21392"/>
                      <a:pt x="3437" y="21392"/>
                    </a:cubicBezTo>
                    <a:close/>
                    <a:moveTo>
                      <a:pt x="3982" y="20832"/>
                    </a:moveTo>
                    <a:cubicBezTo>
                      <a:pt x="3982" y="20832"/>
                      <a:pt x="3982" y="20832"/>
                      <a:pt x="3982" y="20832"/>
                    </a:cubicBezTo>
                    <a:cubicBezTo>
                      <a:pt x="3982" y="20832"/>
                      <a:pt x="3982" y="20832"/>
                      <a:pt x="3982" y="20832"/>
                    </a:cubicBezTo>
                    <a:cubicBezTo>
                      <a:pt x="3982" y="20832"/>
                      <a:pt x="3982" y="20906"/>
                      <a:pt x="3914" y="20906"/>
                    </a:cubicBezTo>
                    <a:cubicBezTo>
                      <a:pt x="3778" y="20944"/>
                      <a:pt x="3846" y="20832"/>
                      <a:pt x="3846" y="20794"/>
                    </a:cubicBezTo>
                    <a:cubicBezTo>
                      <a:pt x="3846" y="20757"/>
                      <a:pt x="3573" y="20832"/>
                      <a:pt x="3573" y="20832"/>
                    </a:cubicBezTo>
                    <a:cubicBezTo>
                      <a:pt x="3573" y="20832"/>
                      <a:pt x="3573" y="20944"/>
                      <a:pt x="3505" y="20981"/>
                    </a:cubicBezTo>
                    <a:cubicBezTo>
                      <a:pt x="3437" y="20981"/>
                      <a:pt x="3437" y="20981"/>
                      <a:pt x="3369" y="21018"/>
                    </a:cubicBezTo>
                    <a:cubicBezTo>
                      <a:pt x="3301" y="21056"/>
                      <a:pt x="3301" y="21131"/>
                      <a:pt x="3301" y="21131"/>
                    </a:cubicBezTo>
                    <a:cubicBezTo>
                      <a:pt x="3369" y="21168"/>
                      <a:pt x="3505" y="21168"/>
                      <a:pt x="3505" y="21168"/>
                    </a:cubicBezTo>
                    <a:cubicBezTo>
                      <a:pt x="3573" y="21168"/>
                      <a:pt x="3573" y="21168"/>
                      <a:pt x="3778" y="21243"/>
                    </a:cubicBezTo>
                    <a:cubicBezTo>
                      <a:pt x="4050" y="21280"/>
                      <a:pt x="3846" y="21243"/>
                      <a:pt x="4050" y="21243"/>
                    </a:cubicBezTo>
                    <a:cubicBezTo>
                      <a:pt x="4187" y="21243"/>
                      <a:pt x="4118" y="21280"/>
                      <a:pt x="4187" y="21280"/>
                    </a:cubicBezTo>
                    <a:cubicBezTo>
                      <a:pt x="4255" y="21280"/>
                      <a:pt x="4323" y="21355"/>
                      <a:pt x="4391" y="21392"/>
                    </a:cubicBezTo>
                    <a:cubicBezTo>
                      <a:pt x="4527" y="21430"/>
                      <a:pt x="4595" y="21355"/>
                      <a:pt x="4664" y="21355"/>
                    </a:cubicBezTo>
                    <a:cubicBezTo>
                      <a:pt x="4664" y="21317"/>
                      <a:pt x="4800" y="21205"/>
                      <a:pt x="4800" y="21205"/>
                    </a:cubicBezTo>
                    <a:cubicBezTo>
                      <a:pt x="4800" y="21205"/>
                      <a:pt x="4391" y="21131"/>
                      <a:pt x="4391" y="21131"/>
                    </a:cubicBezTo>
                    <a:cubicBezTo>
                      <a:pt x="4323" y="21131"/>
                      <a:pt x="4255" y="21018"/>
                      <a:pt x="4391" y="21018"/>
                    </a:cubicBezTo>
                    <a:cubicBezTo>
                      <a:pt x="4459" y="21018"/>
                      <a:pt x="4459" y="21056"/>
                      <a:pt x="4527" y="21093"/>
                    </a:cubicBezTo>
                    <a:cubicBezTo>
                      <a:pt x="4527" y="21131"/>
                      <a:pt x="4595" y="21131"/>
                      <a:pt x="4664" y="21131"/>
                    </a:cubicBezTo>
                    <a:cubicBezTo>
                      <a:pt x="4732" y="21131"/>
                      <a:pt x="4800" y="21093"/>
                      <a:pt x="4800" y="21056"/>
                    </a:cubicBezTo>
                    <a:cubicBezTo>
                      <a:pt x="4800" y="21018"/>
                      <a:pt x="4732" y="21056"/>
                      <a:pt x="4595" y="20944"/>
                    </a:cubicBezTo>
                    <a:cubicBezTo>
                      <a:pt x="4391" y="20832"/>
                      <a:pt x="4595" y="20869"/>
                      <a:pt x="4664" y="20869"/>
                    </a:cubicBezTo>
                    <a:cubicBezTo>
                      <a:pt x="4664" y="20832"/>
                      <a:pt x="4800" y="20757"/>
                      <a:pt x="4800" y="20757"/>
                    </a:cubicBezTo>
                    <a:cubicBezTo>
                      <a:pt x="4868" y="20719"/>
                      <a:pt x="4664" y="20719"/>
                      <a:pt x="4595" y="20682"/>
                    </a:cubicBezTo>
                    <a:cubicBezTo>
                      <a:pt x="4527" y="20682"/>
                      <a:pt x="4527" y="20682"/>
                      <a:pt x="4527" y="20682"/>
                    </a:cubicBezTo>
                    <a:cubicBezTo>
                      <a:pt x="4527" y="20719"/>
                      <a:pt x="4323" y="20682"/>
                      <a:pt x="4255" y="20645"/>
                    </a:cubicBezTo>
                    <a:cubicBezTo>
                      <a:pt x="4255" y="20645"/>
                      <a:pt x="4255" y="20570"/>
                      <a:pt x="4187" y="20533"/>
                    </a:cubicBezTo>
                    <a:cubicBezTo>
                      <a:pt x="4187" y="20533"/>
                      <a:pt x="4050" y="20533"/>
                      <a:pt x="3914" y="20533"/>
                    </a:cubicBezTo>
                    <a:cubicBezTo>
                      <a:pt x="3778" y="20533"/>
                      <a:pt x="3846" y="20645"/>
                      <a:pt x="3846" y="20645"/>
                    </a:cubicBezTo>
                    <a:cubicBezTo>
                      <a:pt x="3846" y="20645"/>
                      <a:pt x="3914" y="20719"/>
                      <a:pt x="3982" y="20757"/>
                    </a:cubicBezTo>
                    <a:cubicBezTo>
                      <a:pt x="3982" y="20757"/>
                      <a:pt x="3982" y="20832"/>
                      <a:pt x="3982" y="20832"/>
                    </a:cubicBezTo>
                    <a:close/>
                  </a:path>
                </a:pathLst>
              </a:custGeom>
              <a:solidFill>
                <a:srgbClr val="57565A">
                  <a:alpha val="15000"/>
                </a:srgbClr>
              </a:solidFill>
              <a:ln w="3175" cap="rnd">
                <a:solidFill>
                  <a:srgbClr val="9A999D"/>
                </a:solidFill>
                <a:prstDash val="solid"/>
                <a:round/>
              </a:ln>
              <a:effectLst/>
            </p:spPr>
            <p:txBody>
              <a:bodyPr wrap="square" lIns="35718" tIns="35718" rIns="35718" bIns="35718" numCol="1" anchor="t">
                <a:noAutofit/>
              </a:bodyPr>
              <a:lstStyle/>
              <a:p>
                <a:pPr defTabSz="857228">
                  <a:defRPr sz="1100">
                    <a:solidFill>
                      <a:srgbClr val="57565A"/>
                    </a:solidFill>
                    <a:latin typeface="Open Sans Light"/>
                    <a:ea typeface="Open Sans Light"/>
                    <a:cs typeface="Open Sans Light"/>
                    <a:sym typeface="Open Sans Light"/>
                  </a:defRPr>
                </a:pPr>
              </a:p>
            </p:txBody>
          </p:sp>
        </p:grpSp>
        <p:sp>
          <p:nvSpPr>
            <p:cNvPr id="1089" name="Location Pin"/>
            <p:cNvSpPr/>
            <p:nvPr/>
          </p:nvSpPr>
          <p:spPr>
            <a:xfrm>
              <a:off x="1601164" y="2134737"/>
              <a:ext cx="200066" cy="3224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blipFill rotWithShape="1">
              <a:blip r:embed="rId2"/>
              <a:srcRect l="0" t="0" r="0" b="0"/>
              <a:tile tx="0" ty="0" sx="100000" sy="100000" flip="none" algn="tl"/>
            </a:blipFill>
            <a:ln w="3175" cap="flat">
              <a:noFill/>
              <a:miter lim="400000"/>
            </a:ln>
            <a:effectLst>
              <a:outerShdw sx="100000" sy="100000" kx="0" ky="0" algn="b" rotWithShape="0" blurRad="12700" dist="0" dir="0">
                <a:srgbClr val="000000">
                  <a:alpha val="50000"/>
                </a:srgbClr>
              </a:outerShdw>
            </a:effectLst>
          </p:spPr>
          <p:txBody>
            <a:bodyPr wrap="square" lIns="35718" tIns="35718" rIns="35718" bIns="35718" numCol="1" anchor="ctr">
              <a:noAutofit/>
            </a:bodyPr>
            <a:lstStyle/>
            <a:p>
              <a:pPr algn="ctr" defTabSz="410765">
                <a:defRPr sz="1400">
                  <a:solidFill>
                    <a:srgbClr val="FFFFFF"/>
                  </a:solidFill>
                  <a:latin typeface="Helvetica Light"/>
                  <a:ea typeface="Helvetica Light"/>
                  <a:cs typeface="Helvetica Light"/>
                  <a:sym typeface="Helvetica Light"/>
                </a:defRPr>
              </a:pPr>
            </a:p>
          </p:txBody>
        </p:sp>
        <p:sp>
          <p:nvSpPr>
            <p:cNvPr id="1090" name="Location Pin"/>
            <p:cNvSpPr/>
            <p:nvPr/>
          </p:nvSpPr>
          <p:spPr>
            <a:xfrm>
              <a:off x="1315414" y="2572291"/>
              <a:ext cx="200066" cy="3224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blipFill rotWithShape="1">
              <a:blip r:embed="rId2"/>
              <a:srcRect l="0" t="0" r="0" b="0"/>
              <a:tile tx="0" ty="0" sx="100000" sy="100000" flip="none" algn="tl"/>
            </a:blipFill>
            <a:ln w="3175" cap="flat">
              <a:noFill/>
              <a:miter lim="400000"/>
            </a:ln>
            <a:effectLst>
              <a:outerShdw sx="100000" sy="100000" kx="0" ky="0" algn="b" rotWithShape="0" blurRad="12700" dist="0" dir="0">
                <a:srgbClr val="000000">
                  <a:alpha val="50000"/>
                </a:srgbClr>
              </a:outerShdw>
            </a:effectLst>
          </p:spPr>
          <p:txBody>
            <a:bodyPr wrap="square" lIns="35718" tIns="35718" rIns="35718" bIns="35718" numCol="1" anchor="ctr">
              <a:noAutofit/>
            </a:bodyPr>
            <a:lstStyle/>
            <a:p>
              <a:pPr algn="ctr" defTabSz="410765">
                <a:defRPr sz="1400">
                  <a:solidFill>
                    <a:srgbClr val="FFFFFF"/>
                  </a:solidFill>
                  <a:latin typeface="Helvetica Light"/>
                  <a:ea typeface="Helvetica Light"/>
                  <a:cs typeface="Helvetica Light"/>
                  <a:sym typeface="Helvetica Light"/>
                </a:defRPr>
              </a:pPr>
            </a:p>
          </p:txBody>
        </p:sp>
        <p:sp>
          <p:nvSpPr>
            <p:cNvPr id="1091" name="Location Pin"/>
            <p:cNvSpPr/>
            <p:nvPr/>
          </p:nvSpPr>
          <p:spPr>
            <a:xfrm>
              <a:off x="2190523" y="2042033"/>
              <a:ext cx="200066" cy="3224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blipFill rotWithShape="1">
              <a:blip r:embed="rId2"/>
              <a:srcRect l="0" t="0" r="0" b="0"/>
              <a:tile tx="0" ty="0" sx="100000" sy="100000" flip="none" algn="tl"/>
            </a:blipFill>
            <a:ln w="3175" cap="flat">
              <a:noFill/>
              <a:miter lim="400000"/>
            </a:ln>
            <a:effectLst>
              <a:outerShdw sx="100000" sy="100000" kx="0" ky="0" algn="b" rotWithShape="0" blurRad="12700" dist="0" dir="0">
                <a:srgbClr val="000000">
                  <a:alpha val="50000"/>
                </a:srgbClr>
              </a:outerShdw>
            </a:effectLst>
          </p:spPr>
          <p:txBody>
            <a:bodyPr wrap="square" lIns="35718" tIns="35718" rIns="35718" bIns="35718" numCol="1" anchor="ctr">
              <a:noAutofit/>
            </a:bodyPr>
            <a:lstStyle/>
            <a:p>
              <a:pPr algn="ctr" defTabSz="410765">
                <a:defRPr sz="1400">
                  <a:solidFill>
                    <a:srgbClr val="FFFFFF"/>
                  </a:solidFill>
                  <a:latin typeface="Helvetica Light"/>
                  <a:ea typeface="Helvetica Light"/>
                  <a:cs typeface="Helvetica Light"/>
                  <a:sym typeface="Helvetica Light"/>
                </a:defRPr>
              </a:pPr>
            </a:p>
          </p:txBody>
        </p:sp>
        <p:sp>
          <p:nvSpPr>
            <p:cNvPr id="1092" name="Location Pin"/>
            <p:cNvSpPr/>
            <p:nvPr/>
          </p:nvSpPr>
          <p:spPr>
            <a:xfrm>
              <a:off x="1181468" y="2090088"/>
              <a:ext cx="200066" cy="3224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blipFill rotWithShape="1">
              <a:blip r:embed="rId2"/>
              <a:srcRect l="0" t="0" r="0" b="0"/>
              <a:tile tx="0" ty="0" sx="100000" sy="100000" flip="none" algn="tl"/>
            </a:blipFill>
            <a:ln w="3175" cap="flat">
              <a:noFill/>
              <a:miter lim="400000"/>
            </a:ln>
            <a:effectLst>
              <a:outerShdw sx="100000" sy="100000" kx="0" ky="0" algn="b" rotWithShape="0" blurRad="12700" dist="0" dir="0">
                <a:srgbClr val="000000">
                  <a:alpha val="50000"/>
                </a:srgbClr>
              </a:outerShdw>
            </a:effectLst>
          </p:spPr>
          <p:txBody>
            <a:bodyPr wrap="square" lIns="35718" tIns="35718" rIns="35718" bIns="35718" numCol="1" anchor="ctr">
              <a:noAutofit/>
            </a:bodyPr>
            <a:lstStyle/>
            <a:p>
              <a:pPr algn="ctr" defTabSz="410765">
                <a:defRPr sz="1400">
                  <a:solidFill>
                    <a:srgbClr val="FFFFFF"/>
                  </a:solidFill>
                  <a:latin typeface="Helvetica Light"/>
                  <a:ea typeface="Helvetica Light"/>
                  <a:cs typeface="Helvetica Light"/>
                  <a:sym typeface="Helvetica Light"/>
                </a:defRPr>
              </a:pPr>
            </a:p>
          </p:txBody>
        </p:sp>
        <p:sp>
          <p:nvSpPr>
            <p:cNvPr id="1093" name="Location Pin"/>
            <p:cNvSpPr/>
            <p:nvPr/>
          </p:nvSpPr>
          <p:spPr>
            <a:xfrm>
              <a:off x="2503062" y="1213105"/>
              <a:ext cx="200066" cy="3224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blipFill rotWithShape="1">
              <a:blip r:embed="rId2"/>
              <a:srcRect l="0" t="0" r="0" b="0"/>
              <a:tile tx="0" ty="0" sx="100000" sy="100000" flip="none" algn="tl"/>
            </a:blipFill>
            <a:ln w="3175" cap="flat">
              <a:noFill/>
              <a:miter lim="400000"/>
            </a:ln>
            <a:effectLst>
              <a:outerShdw sx="100000" sy="100000" kx="0" ky="0" algn="b" rotWithShape="0" blurRad="12700" dist="0" dir="0">
                <a:srgbClr val="000000">
                  <a:alpha val="50000"/>
                </a:srgbClr>
              </a:outerShdw>
            </a:effectLst>
          </p:spPr>
          <p:txBody>
            <a:bodyPr wrap="square" lIns="35718" tIns="35718" rIns="35718" bIns="35718" numCol="1" anchor="ctr">
              <a:noAutofit/>
            </a:bodyPr>
            <a:lstStyle/>
            <a:p>
              <a:pPr algn="ctr" defTabSz="410765">
                <a:defRPr sz="1400">
                  <a:solidFill>
                    <a:srgbClr val="FFFFFF"/>
                  </a:solidFill>
                  <a:latin typeface="Helvetica Light"/>
                  <a:ea typeface="Helvetica Light"/>
                  <a:cs typeface="Helvetica Light"/>
                  <a:sym typeface="Helvetica Light"/>
                </a:defRPr>
              </a:pPr>
            </a:p>
          </p:txBody>
        </p:sp>
        <p:sp>
          <p:nvSpPr>
            <p:cNvPr id="1094" name="Location Pin"/>
            <p:cNvSpPr/>
            <p:nvPr/>
          </p:nvSpPr>
          <p:spPr>
            <a:xfrm>
              <a:off x="690335" y="3438472"/>
              <a:ext cx="200067" cy="3224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blipFill rotWithShape="1">
              <a:blip r:embed="rId2"/>
              <a:srcRect l="0" t="0" r="0" b="0"/>
              <a:tile tx="0" ty="0" sx="100000" sy="100000" flip="none" algn="tl"/>
            </a:blipFill>
            <a:ln w="3175" cap="flat">
              <a:noFill/>
              <a:miter lim="400000"/>
            </a:ln>
            <a:effectLst>
              <a:outerShdw sx="100000" sy="100000" kx="0" ky="0" algn="b" rotWithShape="0" blurRad="12700" dist="0" dir="0">
                <a:srgbClr val="000000">
                  <a:alpha val="50000"/>
                </a:srgbClr>
              </a:outerShdw>
            </a:effectLst>
          </p:spPr>
          <p:txBody>
            <a:bodyPr wrap="square" lIns="35718" tIns="35718" rIns="35718" bIns="35718" numCol="1" anchor="ctr">
              <a:noAutofit/>
            </a:bodyPr>
            <a:lstStyle/>
            <a:p>
              <a:pPr algn="ctr" defTabSz="410765">
                <a:defRPr sz="1400">
                  <a:solidFill>
                    <a:srgbClr val="FFFFFF"/>
                  </a:solidFill>
                  <a:latin typeface="Helvetica Light"/>
                  <a:ea typeface="Helvetica Light"/>
                  <a:cs typeface="Helvetica Light"/>
                  <a:sym typeface="Helvetica Light"/>
                </a:defRPr>
              </a:pPr>
            </a:p>
          </p:txBody>
        </p:sp>
        <p:sp>
          <p:nvSpPr>
            <p:cNvPr id="1095" name="Location Pin"/>
            <p:cNvSpPr/>
            <p:nvPr/>
          </p:nvSpPr>
          <p:spPr>
            <a:xfrm>
              <a:off x="1718108" y="2090088"/>
              <a:ext cx="200066" cy="3224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blipFill rotWithShape="1">
              <a:blip r:embed="rId5"/>
              <a:srcRect l="0" t="0" r="0" b="0"/>
              <a:tile tx="0" ty="0" sx="100000" sy="100000" flip="none" algn="tl"/>
            </a:blipFill>
            <a:ln w="3175" cap="flat">
              <a:noFill/>
              <a:miter lim="400000"/>
            </a:ln>
            <a:effectLst>
              <a:outerShdw sx="100000" sy="100000" kx="0" ky="0" algn="b" rotWithShape="0" blurRad="12700" dist="0" dir="5400000">
                <a:srgbClr val="000000">
                  <a:alpha val="50000"/>
                </a:srgbClr>
              </a:outerShdw>
            </a:effectLst>
          </p:spPr>
          <p:txBody>
            <a:bodyPr wrap="square" lIns="35718" tIns="35718" rIns="35718" bIns="35718" numCol="1" anchor="ctr">
              <a:noAutofit/>
            </a:bodyPr>
            <a:lstStyle/>
            <a:p>
              <a:pPr algn="ctr" defTabSz="410765">
                <a:defRPr sz="1400">
                  <a:solidFill>
                    <a:srgbClr val="FFFFFF"/>
                  </a:solidFill>
                  <a:latin typeface="Helvetica Light"/>
                  <a:ea typeface="Helvetica Light"/>
                  <a:cs typeface="Helvetica Light"/>
                  <a:sym typeface="Helvetica Light"/>
                </a:defRPr>
              </a:pPr>
            </a:p>
          </p:txBody>
        </p:sp>
        <p:sp>
          <p:nvSpPr>
            <p:cNvPr id="1096" name="Location Pin"/>
            <p:cNvSpPr/>
            <p:nvPr/>
          </p:nvSpPr>
          <p:spPr>
            <a:xfrm>
              <a:off x="1011804" y="2038550"/>
              <a:ext cx="200066" cy="3224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blipFill rotWithShape="1">
              <a:blip r:embed="rId5"/>
              <a:srcRect l="0" t="0" r="0" b="0"/>
              <a:tile tx="0" ty="0" sx="100000" sy="100000" flip="none" algn="tl"/>
            </a:blipFill>
            <a:ln w="3175" cap="flat">
              <a:noFill/>
              <a:miter lim="400000"/>
            </a:ln>
            <a:effectLst>
              <a:outerShdw sx="100000" sy="100000" kx="0" ky="0" algn="b" rotWithShape="0" blurRad="12700" dist="0" dir="5400000">
                <a:srgbClr val="000000">
                  <a:alpha val="50000"/>
                </a:srgbClr>
              </a:outerShdw>
            </a:effectLst>
          </p:spPr>
          <p:txBody>
            <a:bodyPr wrap="square" lIns="35718" tIns="35718" rIns="35718" bIns="35718" numCol="1" anchor="ctr">
              <a:noAutofit/>
            </a:bodyPr>
            <a:lstStyle/>
            <a:p>
              <a:pPr algn="ctr" defTabSz="410765">
                <a:defRPr sz="1400">
                  <a:solidFill>
                    <a:srgbClr val="FFFFFF"/>
                  </a:solidFill>
                  <a:latin typeface="Helvetica Light"/>
                  <a:ea typeface="Helvetica Light"/>
                  <a:cs typeface="Helvetica Light"/>
                  <a:sym typeface="Helvetica Light"/>
                </a:defRPr>
              </a:pPr>
            </a:p>
          </p:txBody>
        </p:sp>
        <p:sp>
          <p:nvSpPr>
            <p:cNvPr id="1097" name="Location Pin"/>
            <p:cNvSpPr/>
            <p:nvPr/>
          </p:nvSpPr>
          <p:spPr>
            <a:xfrm>
              <a:off x="1181468" y="3438472"/>
              <a:ext cx="200066" cy="3224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blipFill rotWithShape="1">
              <a:blip r:embed="rId5"/>
              <a:srcRect l="0" t="0" r="0" b="0"/>
              <a:tile tx="0" ty="0" sx="100000" sy="100000" flip="none" algn="tl"/>
            </a:blipFill>
            <a:ln w="3175" cap="flat">
              <a:noFill/>
              <a:miter lim="400000"/>
            </a:ln>
            <a:effectLst>
              <a:outerShdw sx="100000" sy="100000" kx="0" ky="0" algn="b" rotWithShape="0" blurRad="12700" dist="0" dir="5400000">
                <a:srgbClr val="000000">
                  <a:alpha val="50000"/>
                </a:srgbClr>
              </a:outerShdw>
            </a:effectLst>
          </p:spPr>
          <p:txBody>
            <a:bodyPr wrap="square" lIns="35718" tIns="35718" rIns="35718" bIns="35718" numCol="1" anchor="ctr">
              <a:noAutofit/>
            </a:bodyPr>
            <a:lstStyle/>
            <a:p>
              <a:pPr algn="ctr" defTabSz="410765">
                <a:defRPr sz="1400">
                  <a:solidFill>
                    <a:srgbClr val="FFFFFF"/>
                  </a:solidFill>
                  <a:latin typeface="Helvetica Light"/>
                  <a:ea typeface="Helvetica Light"/>
                  <a:cs typeface="Helvetica Light"/>
                  <a:sym typeface="Helvetica Light"/>
                </a:defRPr>
              </a:pPr>
            </a:p>
          </p:txBody>
        </p:sp>
        <p:sp>
          <p:nvSpPr>
            <p:cNvPr id="1098" name="Location Pin"/>
            <p:cNvSpPr/>
            <p:nvPr/>
          </p:nvSpPr>
          <p:spPr>
            <a:xfrm>
              <a:off x="1662820" y="2206174"/>
              <a:ext cx="200066" cy="3224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blipFill rotWithShape="1">
              <a:blip r:embed="rId6"/>
              <a:srcRect l="0" t="0" r="0" b="0"/>
              <a:tile tx="0" ty="0" sx="100000" sy="100000" flip="none" algn="tl"/>
            </a:blipFill>
            <a:ln w="3175" cap="flat">
              <a:noFill/>
              <a:miter lim="400000"/>
            </a:ln>
            <a:effectLst>
              <a:outerShdw sx="100000" sy="100000" kx="0" ky="0" algn="b" rotWithShape="0" blurRad="12700" dist="0" dir="5400000">
                <a:srgbClr val="000000">
                  <a:alpha val="50000"/>
                </a:srgbClr>
              </a:outerShdw>
            </a:effectLst>
          </p:spPr>
          <p:txBody>
            <a:bodyPr wrap="square" lIns="35718" tIns="35718" rIns="35718" bIns="35718" numCol="1" anchor="ctr">
              <a:noAutofit/>
            </a:bodyPr>
            <a:lstStyle/>
            <a:p>
              <a:pPr algn="ctr" defTabSz="410765">
                <a:defRPr sz="1400">
                  <a:solidFill>
                    <a:srgbClr val="FFFFFF"/>
                  </a:solidFill>
                  <a:latin typeface="Helvetica Light"/>
                  <a:ea typeface="Helvetica Light"/>
                  <a:cs typeface="Helvetica Light"/>
                  <a:sym typeface="Helvetica Light"/>
                </a:defRPr>
              </a:pPr>
            </a:p>
          </p:txBody>
        </p:sp>
        <p:sp>
          <p:nvSpPr>
            <p:cNvPr id="1099" name="Location Pin"/>
            <p:cNvSpPr/>
            <p:nvPr/>
          </p:nvSpPr>
          <p:spPr>
            <a:xfrm>
              <a:off x="2270890" y="3375964"/>
              <a:ext cx="200066" cy="3224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blipFill rotWithShape="1">
              <a:blip r:embed="rId6"/>
              <a:srcRect l="0" t="0" r="0" b="0"/>
              <a:tile tx="0" ty="0" sx="100000" sy="100000" flip="none" algn="tl"/>
            </a:blipFill>
            <a:ln w="3175" cap="flat">
              <a:noFill/>
              <a:miter lim="400000"/>
            </a:ln>
            <a:effectLst>
              <a:outerShdw sx="100000" sy="100000" kx="0" ky="0" algn="b" rotWithShape="0" blurRad="12700" dist="0" dir="5400000">
                <a:srgbClr val="000000">
                  <a:alpha val="50000"/>
                </a:srgbClr>
              </a:outerShdw>
            </a:effectLst>
          </p:spPr>
          <p:txBody>
            <a:bodyPr wrap="square" lIns="35718" tIns="35718" rIns="35718" bIns="35718" numCol="1" anchor="ctr">
              <a:noAutofit/>
            </a:bodyPr>
            <a:lstStyle/>
            <a:p>
              <a:pPr algn="ctr" defTabSz="410765">
                <a:defRPr sz="1400">
                  <a:solidFill>
                    <a:srgbClr val="FFFFFF"/>
                  </a:solidFill>
                  <a:latin typeface="Helvetica Light"/>
                  <a:ea typeface="Helvetica Light"/>
                  <a:cs typeface="Helvetica Light"/>
                  <a:sym typeface="Helvetica Light"/>
                </a:defRPr>
              </a:pPr>
            </a:p>
          </p:txBody>
        </p:sp>
      </p:grpSp>
      <p:grpSp>
        <p:nvGrpSpPr>
          <p:cNvPr id="1114" name="Group"/>
          <p:cNvGrpSpPr/>
          <p:nvPr/>
        </p:nvGrpSpPr>
        <p:grpSpPr>
          <a:xfrm>
            <a:off x="1565958" y="3043501"/>
            <a:ext cx="1297493" cy="2467707"/>
            <a:chOff x="0" y="0"/>
            <a:chExt cx="1297491" cy="2467706"/>
          </a:xfrm>
        </p:grpSpPr>
        <p:grpSp>
          <p:nvGrpSpPr>
            <p:cNvPr id="1110" name="Group"/>
            <p:cNvGrpSpPr/>
            <p:nvPr/>
          </p:nvGrpSpPr>
          <p:grpSpPr>
            <a:xfrm>
              <a:off x="148000" y="-1"/>
              <a:ext cx="1001492" cy="1748931"/>
              <a:chOff x="0" y="0"/>
              <a:chExt cx="1001490" cy="1748929"/>
            </a:xfrm>
          </p:grpSpPr>
          <p:grpSp>
            <p:nvGrpSpPr>
              <p:cNvPr id="1103" name="openaccess icon.png"/>
              <p:cNvGrpSpPr/>
              <p:nvPr/>
            </p:nvGrpSpPr>
            <p:grpSpPr>
              <a:xfrm>
                <a:off x="2529" y="-1"/>
                <a:ext cx="996433" cy="540760"/>
                <a:chOff x="0" y="0"/>
                <a:chExt cx="996432" cy="540758"/>
              </a:xfrm>
            </p:grpSpPr>
            <p:pic>
              <p:nvPicPr>
                <p:cNvPr id="1101" name="openaccess icon.png" descr="openaccess icon.png"/>
                <p:cNvPicPr>
                  <a:picLocks noChangeAspect="1"/>
                </p:cNvPicPr>
                <p:nvPr/>
              </p:nvPicPr>
              <p:blipFill>
                <a:blip r:embed="rId7">
                  <a:extLst/>
                </a:blip>
                <a:stretch>
                  <a:fillRect/>
                </a:stretch>
              </p:blipFill>
              <p:spPr>
                <a:xfrm>
                  <a:off x="89297" y="62507"/>
                  <a:ext cx="817839" cy="308588"/>
                </a:xfrm>
                <a:prstGeom prst="rect">
                  <a:avLst/>
                </a:prstGeom>
                <a:ln w="12700" cap="flat">
                  <a:noFill/>
                  <a:miter lim="400000"/>
                </a:ln>
                <a:effectLst/>
              </p:spPr>
            </p:pic>
            <p:pic>
              <p:nvPicPr>
                <p:cNvPr id="1102" name="openaccess icon.png" descr="openaccess icon.png"/>
                <p:cNvPicPr>
                  <a:picLocks noChangeAspect="1"/>
                </p:cNvPicPr>
                <p:nvPr/>
              </p:nvPicPr>
              <p:blipFill>
                <a:blip r:embed="rId8">
                  <a:extLst/>
                </a:blip>
                <a:stretch>
                  <a:fillRect/>
                </a:stretch>
              </p:blipFill>
              <p:spPr>
                <a:xfrm>
                  <a:off x="0" y="0"/>
                  <a:ext cx="996433" cy="540759"/>
                </a:xfrm>
                <a:prstGeom prst="rect">
                  <a:avLst/>
                </a:prstGeom>
                <a:ln w="12700" cap="flat">
                  <a:noFill/>
                  <a:miter lim="400000"/>
                </a:ln>
                <a:effectLst/>
              </p:spPr>
            </p:pic>
          </p:grpSp>
          <p:grpSp>
            <p:nvGrpSpPr>
              <p:cNvPr id="1106" name="FAIRDataLogo.jpg"/>
              <p:cNvGrpSpPr/>
              <p:nvPr/>
            </p:nvGrpSpPr>
            <p:grpSpPr>
              <a:xfrm>
                <a:off x="2529" y="485994"/>
                <a:ext cx="996433" cy="793966"/>
                <a:chOff x="0" y="0"/>
                <a:chExt cx="996432" cy="793965"/>
              </a:xfrm>
            </p:grpSpPr>
            <p:pic>
              <p:nvPicPr>
                <p:cNvPr id="1104" name="FAIRDataLogo.jpg" descr="FAIRDataLogo.jpg"/>
                <p:cNvPicPr>
                  <a:picLocks noChangeAspect="1"/>
                </p:cNvPicPr>
                <p:nvPr/>
              </p:nvPicPr>
              <p:blipFill>
                <a:blip r:embed="rId9">
                  <a:extLst/>
                </a:blip>
                <a:stretch>
                  <a:fillRect/>
                </a:stretch>
              </p:blipFill>
              <p:spPr>
                <a:xfrm>
                  <a:off x="89297" y="62507"/>
                  <a:ext cx="817839" cy="561794"/>
                </a:xfrm>
                <a:prstGeom prst="rect">
                  <a:avLst/>
                </a:prstGeom>
                <a:ln w="12700" cap="flat">
                  <a:noFill/>
                  <a:miter lim="400000"/>
                </a:ln>
                <a:effectLst/>
              </p:spPr>
            </p:pic>
            <p:pic>
              <p:nvPicPr>
                <p:cNvPr id="1105" name="FAIRDataLogo.jpg" descr="FAIRDataLogo.jpg"/>
                <p:cNvPicPr>
                  <a:picLocks noChangeAspect="1"/>
                </p:cNvPicPr>
                <p:nvPr/>
              </p:nvPicPr>
              <p:blipFill>
                <a:blip r:embed="rId10">
                  <a:extLst/>
                </a:blip>
                <a:stretch>
                  <a:fillRect/>
                </a:stretch>
              </p:blipFill>
              <p:spPr>
                <a:xfrm>
                  <a:off x="0" y="-1"/>
                  <a:ext cx="996433" cy="793967"/>
                </a:xfrm>
                <a:prstGeom prst="rect">
                  <a:avLst/>
                </a:prstGeom>
                <a:ln w="12700" cap="flat">
                  <a:noFill/>
                  <a:miter lim="400000"/>
                </a:ln>
                <a:effectLst/>
              </p:spPr>
            </p:pic>
          </p:grpSp>
          <p:grpSp>
            <p:nvGrpSpPr>
              <p:cNvPr id="1109" name="https-%2F%2Fcdn.evbuc.com%2Fimages%2F26158703%2F48633171742%2F1%2Foriginal.png"/>
              <p:cNvGrpSpPr/>
              <p:nvPr/>
            </p:nvGrpSpPr>
            <p:grpSpPr>
              <a:xfrm>
                <a:off x="-1" y="1208170"/>
                <a:ext cx="1001492" cy="540760"/>
                <a:chOff x="0" y="0"/>
                <a:chExt cx="1001490" cy="540759"/>
              </a:xfrm>
            </p:grpSpPr>
            <p:pic>
              <p:nvPicPr>
                <p:cNvPr id="1107" name="https-%2F%2Fcdn.evbuc.com%2Fimages%2F26158703%2F48633171742%2F1%2Foriginal.png" descr="https-%2F%2Fcdn.evbuc.com%2Fimages%2F26158703%2F48633171742%2F1%2Foriginal.png"/>
                <p:cNvPicPr>
                  <a:picLocks noChangeAspect="1"/>
                </p:cNvPicPr>
                <p:nvPr/>
              </p:nvPicPr>
              <p:blipFill>
                <a:blip r:embed="rId11">
                  <a:extLst/>
                </a:blip>
                <a:stretch>
                  <a:fillRect/>
                </a:stretch>
              </p:blipFill>
              <p:spPr>
                <a:xfrm>
                  <a:off x="89297" y="62508"/>
                  <a:ext cx="822897" cy="308587"/>
                </a:xfrm>
                <a:prstGeom prst="rect">
                  <a:avLst/>
                </a:prstGeom>
                <a:ln w="12700" cap="flat">
                  <a:noFill/>
                  <a:miter lim="400000"/>
                </a:ln>
                <a:effectLst/>
              </p:spPr>
            </p:pic>
            <p:pic>
              <p:nvPicPr>
                <p:cNvPr id="1108" name="https-%2F%2Fcdn.evbuc.com%2Fimages%2F26158703%2F48633171742%2F1%2Foriginal.png" descr="https-%2F%2Fcdn.evbuc.com%2Fimages%2F26158703%2F48633171742%2F1%2Foriginal.png"/>
                <p:cNvPicPr>
                  <a:picLocks noChangeAspect="1"/>
                </p:cNvPicPr>
                <p:nvPr/>
              </p:nvPicPr>
              <p:blipFill>
                <a:blip r:embed="rId12">
                  <a:extLst/>
                </a:blip>
                <a:stretch>
                  <a:fillRect/>
                </a:stretch>
              </p:blipFill>
              <p:spPr>
                <a:xfrm>
                  <a:off x="-1" y="-1"/>
                  <a:ext cx="1001492" cy="540761"/>
                </a:xfrm>
                <a:prstGeom prst="rect">
                  <a:avLst/>
                </a:prstGeom>
                <a:ln w="12700" cap="flat">
                  <a:noFill/>
                  <a:miter lim="400000"/>
                </a:ln>
                <a:effectLst/>
              </p:spPr>
            </p:pic>
          </p:grpSp>
        </p:grpSp>
        <p:grpSp>
          <p:nvGrpSpPr>
            <p:cNvPr id="1113" name="H2020-Web.png"/>
            <p:cNvGrpSpPr/>
            <p:nvPr/>
          </p:nvGrpSpPr>
          <p:grpSpPr>
            <a:xfrm>
              <a:off x="-1" y="1692068"/>
              <a:ext cx="1297493" cy="775639"/>
              <a:chOff x="0" y="0"/>
              <a:chExt cx="1297491" cy="775638"/>
            </a:xfrm>
          </p:grpSpPr>
          <p:pic>
            <p:nvPicPr>
              <p:cNvPr id="1111" name="H2020-Web.png" descr="H2020-Web.png"/>
              <p:cNvPicPr>
                <a:picLocks noChangeAspect="1"/>
              </p:cNvPicPr>
              <p:nvPr/>
            </p:nvPicPr>
            <p:blipFill>
              <a:blip r:embed="rId13">
                <a:extLst/>
              </a:blip>
              <a:stretch>
                <a:fillRect/>
              </a:stretch>
            </p:blipFill>
            <p:spPr>
              <a:xfrm>
                <a:off x="89296" y="62507"/>
                <a:ext cx="1118899" cy="543467"/>
              </a:xfrm>
              <a:prstGeom prst="rect">
                <a:avLst/>
              </a:prstGeom>
              <a:ln w="12700" cap="flat">
                <a:noFill/>
                <a:miter lim="400000"/>
              </a:ln>
              <a:effectLst/>
            </p:spPr>
          </p:pic>
          <p:pic>
            <p:nvPicPr>
              <p:cNvPr id="1112" name="H2020-Web.png" descr="H2020-Web.png"/>
              <p:cNvPicPr>
                <a:picLocks noChangeAspect="1"/>
              </p:cNvPicPr>
              <p:nvPr/>
            </p:nvPicPr>
            <p:blipFill>
              <a:blip r:embed="rId14">
                <a:extLst/>
              </a:blip>
              <a:stretch>
                <a:fillRect/>
              </a:stretch>
            </p:blipFill>
            <p:spPr>
              <a:xfrm>
                <a:off x="0" y="-1"/>
                <a:ext cx="1297492" cy="775639"/>
              </a:xfrm>
              <a:prstGeom prst="rect">
                <a:avLst/>
              </a:prstGeom>
              <a:ln w="12700" cap="flat">
                <a:noFill/>
                <a:miter lim="400000"/>
              </a:ln>
              <a:effectLst/>
            </p:spPr>
          </p:pic>
        </p:grpSp>
      </p:grpSp>
      <p:grpSp>
        <p:nvGrpSpPr>
          <p:cNvPr id="1119" name="Group"/>
          <p:cNvGrpSpPr/>
          <p:nvPr/>
        </p:nvGrpSpPr>
        <p:grpSpPr>
          <a:xfrm>
            <a:off x="2805443" y="3035412"/>
            <a:ext cx="822897" cy="1434836"/>
            <a:chOff x="0" y="0"/>
            <a:chExt cx="822895" cy="1434835"/>
          </a:xfrm>
        </p:grpSpPr>
        <p:grpSp>
          <p:nvGrpSpPr>
            <p:cNvPr id="1117" name="all-flags-of-the-european-union-.jpg"/>
            <p:cNvGrpSpPr/>
            <p:nvPr/>
          </p:nvGrpSpPr>
          <p:grpSpPr>
            <a:xfrm>
              <a:off x="-1" y="-1"/>
              <a:ext cx="822896" cy="876475"/>
              <a:chOff x="0" y="0"/>
              <a:chExt cx="822895" cy="876473"/>
            </a:xfrm>
          </p:grpSpPr>
          <p:pic>
            <p:nvPicPr>
              <p:cNvPr id="1115" name="all-flags-of-the-european-union-.jpg" descr="all-flags-of-the-european-union-.jpg"/>
              <p:cNvPicPr>
                <a:picLocks noChangeAspect="1"/>
              </p:cNvPicPr>
              <p:nvPr/>
            </p:nvPicPr>
            <p:blipFill>
              <a:blip r:embed="rId15">
                <a:extLst/>
              </a:blip>
              <a:stretch>
                <a:fillRect/>
              </a:stretch>
            </p:blipFill>
            <p:spPr>
              <a:xfrm>
                <a:off x="89297" y="62507"/>
                <a:ext cx="644302" cy="644302"/>
              </a:xfrm>
              <a:prstGeom prst="rect">
                <a:avLst/>
              </a:prstGeom>
              <a:ln w="12700" cap="flat">
                <a:noFill/>
                <a:miter lim="400000"/>
              </a:ln>
              <a:effectLst/>
            </p:spPr>
          </p:pic>
          <p:pic>
            <p:nvPicPr>
              <p:cNvPr id="1116" name="all-flags-of-the-european-union-.jpg" descr="all-flags-of-the-european-union-.jpg"/>
              <p:cNvPicPr>
                <a:picLocks noChangeAspect="1"/>
              </p:cNvPicPr>
              <p:nvPr/>
            </p:nvPicPr>
            <p:blipFill>
              <a:blip r:embed="rId16">
                <a:extLst/>
              </a:blip>
              <a:stretch>
                <a:fillRect/>
              </a:stretch>
            </p:blipFill>
            <p:spPr>
              <a:xfrm>
                <a:off x="-1" y="0"/>
                <a:ext cx="822897" cy="876474"/>
              </a:xfrm>
              <a:prstGeom prst="rect">
                <a:avLst/>
              </a:prstGeom>
              <a:ln w="12700" cap="flat">
                <a:noFill/>
                <a:miter lim="400000"/>
              </a:ln>
              <a:effectLst/>
            </p:spPr>
          </p:pic>
        </p:grpSp>
        <p:pic>
          <p:nvPicPr>
            <p:cNvPr id="1118" name="hammer.jpg" descr="hammer.jpg"/>
            <p:cNvPicPr>
              <a:picLocks noChangeAspect="1"/>
            </p:cNvPicPr>
            <p:nvPr/>
          </p:nvPicPr>
          <p:blipFill>
            <a:blip r:embed="rId17">
              <a:extLst/>
            </a:blip>
            <a:stretch>
              <a:fillRect/>
            </a:stretch>
          </p:blipFill>
          <p:spPr>
            <a:xfrm>
              <a:off x="38578" y="941891"/>
              <a:ext cx="659526" cy="492945"/>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1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1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10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19" grpId="2"/>
      <p:bldP build="whole" bldLvl="1" animBg="1" rev="0" advAuto="0" spid="1100" grpId="3"/>
      <p:bldP build="whole" bldLvl="1" animBg="1" rev="0" advAuto="0" spid="1114" grpId="1"/>
    </p:bldLst>
  </p:timing>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1" name="Title 1"/>
          <p:cNvSpPr txBox="1"/>
          <p:nvPr>
            <p:ph type="title"/>
          </p:nvPr>
        </p:nvSpPr>
        <p:spPr>
          <a:xfrm>
            <a:off x="2767912" y="320675"/>
            <a:ext cx="8771240" cy="1325563"/>
          </a:xfrm>
          <a:prstGeom prst="rect">
            <a:avLst/>
          </a:prstGeom>
        </p:spPr>
        <p:txBody>
          <a:bodyPr/>
          <a:lstStyle/>
          <a:p>
            <a:pPr/>
            <a:r>
              <a:t>Retention Periods / FAIR data / Archiving legislation</a:t>
            </a:r>
          </a:p>
        </p:txBody>
      </p:sp>
      <p:sp>
        <p:nvSpPr>
          <p:cNvPr id="1122" name="Date Placeholder 3"/>
          <p:cNvSpPr txBox="1"/>
          <p:nvPr/>
        </p:nvSpPr>
        <p:spPr>
          <a:xfrm>
            <a:off x="883919" y="6414760"/>
            <a:ext cx="2651762" cy="248305"/>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sz="1200">
                <a:solidFill>
                  <a:srgbClr val="888888"/>
                </a:solidFill>
              </a:defRPr>
            </a:lvl1pPr>
          </a:lstStyle>
          <a:p>
            <a:pPr/>
            <a:r>
              <a:t>May 30 2023</a:t>
            </a:r>
          </a:p>
        </p:txBody>
      </p:sp>
      <p:sp>
        <p:nvSpPr>
          <p:cNvPr id="1123" name="Slide Number Placeholder 5"/>
          <p:cNvSpPr txBox="1"/>
          <p:nvPr>
            <p:ph type="sldNum" sz="quarter" idx="2"/>
          </p:nvPr>
        </p:nvSpPr>
        <p:spPr>
          <a:xfrm>
            <a:off x="11095176" y="6414760"/>
            <a:ext cx="258624" cy="24830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1155" name="Group"/>
          <p:cNvGrpSpPr/>
          <p:nvPr/>
        </p:nvGrpSpPr>
        <p:grpSpPr>
          <a:xfrm>
            <a:off x="844818" y="1860155"/>
            <a:ext cx="9523700" cy="4848964"/>
            <a:chOff x="21681" y="338029"/>
            <a:chExt cx="9523698" cy="4848963"/>
          </a:xfrm>
        </p:grpSpPr>
        <p:sp>
          <p:nvSpPr>
            <p:cNvPr id="1124" name="Line"/>
            <p:cNvSpPr/>
            <p:nvPr/>
          </p:nvSpPr>
          <p:spPr>
            <a:xfrm flipH="1">
              <a:off x="947355" y="2286761"/>
              <a:ext cx="1" cy="2002861"/>
            </a:xfrm>
            <a:prstGeom prst="line">
              <a:avLst/>
            </a:prstGeom>
            <a:noFill/>
            <a:ln w="12700" cap="flat">
              <a:solidFill>
                <a:srgbClr val="01B969"/>
              </a:solidFill>
              <a:prstDash val="solid"/>
              <a:round/>
              <a:tailEnd type="triangle" w="med" len="med"/>
            </a:ln>
            <a:effectLst/>
          </p:spPr>
          <p:txBody>
            <a:bodyPr wrap="square" lIns="32146" tIns="32146" rIns="32146" bIns="32146" numCol="1" anchor="t">
              <a:noAutofit/>
            </a:bodyPr>
            <a:lstStyle/>
            <a:p>
              <a:pPr algn="ctr" defTabSz="410765">
                <a:defRPr sz="1600">
                  <a:latin typeface="Helvetica Neue"/>
                  <a:ea typeface="Helvetica Neue"/>
                  <a:cs typeface="Helvetica Neue"/>
                  <a:sym typeface="Helvetica Neue"/>
                </a:defRPr>
              </a:pPr>
            </a:p>
          </p:txBody>
        </p:sp>
        <p:sp>
          <p:nvSpPr>
            <p:cNvPr id="1125" name="Line"/>
            <p:cNvSpPr/>
            <p:nvPr/>
          </p:nvSpPr>
          <p:spPr>
            <a:xfrm flipH="1">
              <a:off x="749244" y="3489998"/>
              <a:ext cx="1" cy="799625"/>
            </a:xfrm>
            <a:prstGeom prst="line">
              <a:avLst/>
            </a:prstGeom>
            <a:noFill/>
            <a:ln w="12700" cap="flat">
              <a:solidFill>
                <a:srgbClr val="01B969"/>
              </a:solidFill>
              <a:prstDash val="solid"/>
              <a:round/>
              <a:tailEnd type="triangle" w="med" len="med"/>
            </a:ln>
            <a:effectLst/>
          </p:spPr>
          <p:txBody>
            <a:bodyPr wrap="square" lIns="32146" tIns="32146" rIns="32146" bIns="32146" numCol="1" anchor="t">
              <a:noAutofit/>
            </a:bodyPr>
            <a:lstStyle/>
            <a:p>
              <a:pPr algn="ctr" defTabSz="410765">
                <a:defRPr sz="1600">
                  <a:latin typeface="Helvetica Neue"/>
                  <a:ea typeface="Helvetica Neue"/>
                  <a:cs typeface="Helvetica Neue"/>
                  <a:sym typeface="Helvetica Neue"/>
                </a:defRPr>
              </a:pPr>
            </a:p>
          </p:txBody>
        </p:sp>
        <p:sp>
          <p:nvSpPr>
            <p:cNvPr id="1126" name="Open…"/>
            <p:cNvSpPr/>
            <p:nvPr/>
          </p:nvSpPr>
          <p:spPr>
            <a:xfrm>
              <a:off x="362075" y="542088"/>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35718" tIns="35718" rIns="35718" bIns="35718" numCol="1" anchor="ctr">
              <a:spAutoFit/>
            </a:bodyPr>
            <a:lstStyle/>
            <a:p>
              <a:pPr algn="ctr" defTabSz="410765">
                <a:defRPr sz="1400">
                  <a:latin typeface="Helvetica Neue"/>
                  <a:ea typeface="Helvetica Neue"/>
                  <a:cs typeface="Helvetica Neue"/>
                  <a:sym typeface="Helvetica Neue"/>
                </a:defRPr>
              </a:pPr>
              <a:r>
                <a:t>Open</a:t>
              </a:r>
            </a:p>
            <a:p>
              <a:pPr algn="ctr" defTabSz="410765">
                <a:defRPr sz="1400">
                  <a:latin typeface="Helvetica Neue"/>
                  <a:ea typeface="Helvetica Neue"/>
                  <a:cs typeface="Helvetica Neue"/>
                  <a:sym typeface="Helvetica Neue"/>
                </a:defRPr>
              </a:pPr>
              <a:r>
                <a:t>DOAR</a:t>
              </a:r>
            </a:p>
          </p:txBody>
        </p:sp>
        <p:sp>
          <p:nvSpPr>
            <p:cNvPr id="1127" name="General Data Protection…"/>
            <p:cNvSpPr/>
            <p:nvPr/>
          </p:nvSpPr>
          <p:spPr>
            <a:xfrm>
              <a:off x="7063949" y="2332231"/>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35718" tIns="35718" rIns="35718" bIns="35718" numCol="1" anchor="ctr">
              <a:spAutoFit/>
            </a:bodyPr>
            <a:lstStyle/>
            <a:p>
              <a:pPr algn="ctr" defTabSz="410765">
                <a:defRPr sz="1400">
                  <a:latin typeface="Helvetica Neue"/>
                  <a:ea typeface="Helvetica Neue"/>
                  <a:cs typeface="Helvetica Neue"/>
                  <a:sym typeface="Helvetica Neue"/>
                </a:defRPr>
              </a:pPr>
              <a:r>
                <a:t>General Data Protection</a:t>
              </a:r>
            </a:p>
            <a:p>
              <a:pPr algn="ctr" defTabSz="410765">
                <a:defRPr sz="1400">
                  <a:latin typeface="Helvetica Neue"/>
                  <a:ea typeface="Helvetica Neue"/>
                  <a:cs typeface="Helvetica Neue"/>
                  <a:sym typeface="Helvetica Neue"/>
                </a:defRPr>
              </a:pPr>
              <a:r>
                <a:t>Regulation</a:t>
              </a:r>
            </a:p>
          </p:txBody>
        </p:sp>
        <p:graphicFrame>
          <p:nvGraphicFramePr>
            <p:cNvPr id="1128" name="Table 1"/>
            <p:cNvGraphicFramePr/>
            <p:nvPr/>
          </p:nvGraphicFramePr>
          <p:xfrm>
            <a:off x="21681" y="4348793"/>
            <a:ext cx="8509001" cy="838201"/>
          </p:xfrm>
          <a:graphic xmlns:a="http://schemas.openxmlformats.org/drawingml/2006/main">
            <a:graphicData uri="http://schemas.openxmlformats.org/drawingml/2006/table">
              <a:tbl>
                <a:tblPr firstCol="0" firstRow="0" lastCol="0" lastRow="0" bandCol="0" bandRow="1" rtl="0">
                  <a:tableStyleId>{C7B018BB-80A7-4F77-B60F-C8B233D01FF8}</a:tableStyleId>
                </a:tblPr>
                <a:tblGrid>
                  <a:gridCol w="528753"/>
                  <a:gridCol w="528753"/>
                  <a:gridCol w="528753"/>
                  <a:gridCol w="528753"/>
                  <a:gridCol w="528753"/>
                  <a:gridCol w="528753"/>
                  <a:gridCol w="528753"/>
                  <a:gridCol w="528753"/>
                  <a:gridCol w="528753"/>
                  <a:gridCol w="528753"/>
                  <a:gridCol w="528753"/>
                  <a:gridCol w="528753"/>
                  <a:gridCol w="528753"/>
                  <a:gridCol w="528753"/>
                  <a:gridCol w="528753"/>
                  <a:gridCol w="528753"/>
                </a:tblGrid>
                <a:tr h="796448">
                  <a:tc>
                    <a:txBody>
                      <a:bodyPr/>
                      <a:lstStyle/>
                      <a:p>
                        <a:pPr algn="ctr" defTabSz="410765"/>
                        <a:r>
                          <a:rPr sz="1100">
                            <a:latin typeface="Helvetica Neue"/>
                            <a:ea typeface="Helvetica Neue"/>
                            <a:cs typeface="Helvetica Neue"/>
                            <a:sym typeface="Helvetica Neue"/>
                          </a:rPr>
                          <a:t>2005</a:t>
                        </a:r>
                      </a:p>
                    </a:txBody>
                    <a:tcPr marL="0" marR="0" marT="0" marB="0" anchor="ctr" anchorCtr="0" horzOverflow="overflow">
                      <a:lnL w="3175">
                        <a:solidFill>
                          <a:srgbClr val="FFFFFF"/>
                        </a:solidFill>
                      </a:lnL>
                      <a:lnR w="3175">
                        <a:solidFill>
                          <a:srgbClr val="FFFFFF"/>
                        </a:solidFill>
                      </a:lnR>
                      <a:lnT w="3175">
                        <a:solidFill>
                          <a:srgbClr val="FFFFFF"/>
                        </a:solidFill>
                      </a:lnT>
                      <a:lnB w="3175">
                        <a:solidFill>
                          <a:srgbClr val="FFFFFF"/>
                        </a:solidFill>
                      </a:lnB>
                      <a:solidFill>
                        <a:srgbClr val="D1F0CC"/>
                      </a:solidFill>
                    </a:tcPr>
                  </a:tc>
                  <a:tc>
                    <a:txBody>
                      <a:bodyPr/>
                      <a:lstStyle/>
                      <a:p>
                        <a:pPr algn="ctr" defTabSz="410765"/>
                        <a:r>
                          <a:rPr sz="1100">
                            <a:latin typeface="Helvetica Neue"/>
                            <a:ea typeface="Helvetica Neue"/>
                            <a:cs typeface="Helvetica Neue"/>
                            <a:sym typeface="Helvetica Neue"/>
                          </a:rPr>
                          <a:t>2006</a:t>
                        </a:r>
                      </a:p>
                    </a:txBody>
                    <a:tcPr marL="0" marR="0" marT="0" marB="0" anchor="ctr" anchorCtr="0" horzOverflow="overflow">
                      <a:lnL w="3175">
                        <a:solidFill>
                          <a:srgbClr val="FFFFFF"/>
                        </a:solidFill>
                      </a:lnL>
                      <a:lnR w="3175">
                        <a:solidFill>
                          <a:srgbClr val="FFFFFF"/>
                        </a:solidFill>
                      </a:lnR>
                      <a:lnT w="3175">
                        <a:solidFill>
                          <a:srgbClr val="FFFFFF"/>
                        </a:solidFill>
                      </a:lnT>
                      <a:lnB w="3175">
                        <a:solidFill>
                          <a:srgbClr val="FFFFFF"/>
                        </a:solidFill>
                      </a:lnB>
                      <a:solidFill>
                        <a:srgbClr val="D1F0CC"/>
                      </a:solidFill>
                    </a:tcPr>
                  </a:tc>
                  <a:tc>
                    <a:txBody>
                      <a:bodyPr/>
                      <a:lstStyle/>
                      <a:p>
                        <a:pPr algn="ctr" defTabSz="410765"/>
                        <a:r>
                          <a:rPr sz="1100">
                            <a:latin typeface="Helvetica Neue"/>
                            <a:ea typeface="Helvetica Neue"/>
                            <a:cs typeface="Helvetica Neue"/>
                            <a:sym typeface="Helvetica Neue"/>
                          </a:rPr>
                          <a:t>2007</a:t>
                        </a:r>
                      </a:p>
                    </a:txBody>
                    <a:tcPr marL="0" marR="0" marT="0" marB="0" anchor="ctr" anchorCtr="0" horzOverflow="overflow">
                      <a:lnL w="3175">
                        <a:solidFill>
                          <a:srgbClr val="FFFFFF"/>
                        </a:solidFill>
                      </a:lnL>
                      <a:lnR w="3175">
                        <a:solidFill>
                          <a:srgbClr val="FFFFFF"/>
                        </a:solidFill>
                      </a:lnR>
                      <a:lnT w="3175">
                        <a:solidFill>
                          <a:srgbClr val="FFFFFF"/>
                        </a:solidFill>
                      </a:lnT>
                      <a:lnB w="3175">
                        <a:solidFill>
                          <a:srgbClr val="FFFFFF"/>
                        </a:solidFill>
                      </a:lnB>
                      <a:solidFill>
                        <a:srgbClr val="D1F0CC"/>
                      </a:solidFill>
                    </a:tcPr>
                  </a:tc>
                  <a:tc>
                    <a:txBody>
                      <a:bodyPr/>
                      <a:lstStyle/>
                      <a:p>
                        <a:pPr algn="ctr" defTabSz="410765"/>
                        <a:r>
                          <a:rPr sz="1100">
                            <a:latin typeface="Helvetica Neue"/>
                            <a:ea typeface="Helvetica Neue"/>
                            <a:cs typeface="Helvetica Neue"/>
                            <a:sym typeface="Helvetica Neue"/>
                          </a:rPr>
                          <a:t>2008</a:t>
                        </a:r>
                      </a:p>
                    </a:txBody>
                    <a:tcPr marL="0" marR="0" marT="0" marB="0" anchor="ctr" anchorCtr="0" horzOverflow="overflow">
                      <a:lnL w="3175">
                        <a:solidFill>
                          <a:srgbClr val="FFFFFF"/>
                        </a:solidFill>
                      </a:lnL>
                      <a:lnR w="3175">
                        <a:solidFill>
                          <a:srgbClr val="FFFFFF"/>
                        </a:solidFill>
                      </a:lnR>
                      <a:lnT w="3175">
                        <a:solidFill>
                          <a:srgbClr val="FFFFFF"/>
                        </a:solidFill>
                      </a:lnT>
                      <a:lnB w="3175">
                        <a:solidFill>
                          <a:srgbClr val="FFFFFF"/>
                        </a:solidFill>
                      </a:lnB>
                      <a:solidFill>
                        <a:srgbClr val="D1F0CC"/>
                      </a:solidFill>
                    </a:tcPr>
                  </a:tc>
                  <a:tc>
                    <a:txBody>
                      <a:bodyPr/>
                      <a:lstStyle/>
                      <a:p>
                        <a:pPr algn="ctr" defTabSz="410765"/>
                        <a:r>
                          <a:rPr sz="1100">
                            <a:latin typeface="Helvetica Neue"/>
                            <a:ea typeface="Helvetica Neue"/>
                            <a:cs typeface="Helvetica Neue"/>
                            <a:sym typeface="Helvetica Neue"/>
                          </a:rPr>
                          <a:t>2009</a:t>
                        </a:r>
                      </a:p>
                    </a:txBody>
                    <a:tcPr marL="0" marR="0" marT="0" marB="0" anchor="ctr" anchorCtr="0" horzOverflow="overflow">
                      <a:lnL w="3175">
                        <a:solidFill>
                          <a:srgbClr val="FFFFFF"/>
                        </a:solidFill>
                      </a:lnL>
                      <a:lnR w="3175">
                        <a:solidFill>
                          <a:srgbClr val="FFFFFF"/>
                        </a:solidFill>
                      </a:lnR>
                      <a:lnT w="3175">
                        <a:solidFill>
                          <a:srgbClr val="FFFFFF"/>
                        </a:solidFill>
                      </a:lnT>
                      <a:lnB w="3175">
                        <a:solidFill>
                          <a:srgbClr val="FFFFFF"/>
                        </a:solidFill>
                      </a:lnB>
                      <a:solidFill>
                        <a:srgbClr val="D1F0CC"/>
                      </a:solidFill>
                    </a:tcPr>
                  </a:tc>
                  <a:tc>
                    <a:txBody>
                      <a:bodyPr/>
                      <a:lstStyle/>
                      <a:p>
                        <a:pPr algn="ctr" defTabSz="410765"/>
                        <a:r>
                          <a:rPr sz="1100">
                            <a:latin typeface="Helvetica Neue"/>
                            <a:ea typeface="Helvetica Neue"/>
                            <a:cs typeface="Helvetica Neue"/>
                            <a:sym typeface="Helvetica Neue"/>
                          </a:rPr>
                          <a:t>2010</a:t>
                        </a:r>
                      </a:p>
                    </a:txBody>
                    <a:tcPr marL="0" marR="0" marT="0" marB="0" anchor="ctr" anchorCtr="0" horzOverflow="overflow">
                      <a:lnL w="3175">
                        <a:solidFill>
                          <a:srgbClr val="FFFFFF"/>
                        </a:solidFill>
                      </a:lnL>
                      <a:lnR w="3175">
                        <a:solidFill>
                          <a:srgbClr val="FFFFFF"/>
                        </a:solidFill>
                      </a:lnR>
                      <a:lnT w="3175">
                        <a:solidFill>
                          <a:srgbClr val="FFFFFF"/>
                        </a:solidFill>
                      </a:lnT>
                      <a:lnB w="3175">
                        <a:solidFill>
                          <a:srgbClr val="FFFFFF"/>
                        </a:solidFill>
                      </a:lnB>
                      <a:solidFill>
                        <a:srgbClr val="D1F0CC"/>
                      </a:solidFill>
                    </a:tcPr>
                  </a:tc>
                  <a:tc>
                    <a:txBody>
                      <a:bodyPr/>
                      <a:lstStyle/>
                      <a:p>
                        <a:pPr algn="ctr" defTabSz="410765"/>
                        <a:r>
                          <a:rPr sz="1100">
                            <a:latin typeface="Helvetica Neue"/>
                            <a:ea typeface="Helvetica Neue"/>
                            <a:cs typeface="Helvetica Neue"/>
                            <a:sym typeface="Helvetica Neue"/>
                          </a:rPr>
                          <a:t>2011</a:t>
                        </a:r>
                      </a:p>
                    </a:txBody>
                    <a:tcPr marL="0" marR="0" marT="0" marB="0" anchor="ctr" anchorCtr="0" horzOverflow="overflow">
                      <a:lnL w="3175">
                        <a:solidFill>
                          <a:srgbClr val="FFFFFF"/>
                        </a:solidFill>
                      </a:lnL>
                      <a:lnR w="3175">
                        <a:solidFill>
                          <a:srgbClr val="FFFFFF"/>
                        </a:solidFill>
                      </a:lnR>
                      <a:lnT w="3175">
                        <a:solidFill>
                          <a:srgbClr val="FFFFFF"/>
                        </a:solidFill>
                      </a:lnT>
                      <a:lnB w="3175">
                        <a:solidFill>
                          <a:srgbClr val="FFFFFF"/>
                        </a:solidFill>
                      </a:lnB>
                      <a:solidFill>
                        <a:srgbClr val="D1F0CC"/>
                      </a:solidFill>
                    </a:tcPr>
                  </a:tc>
                  <a:tc>
                    <a:txBody>
                      <a:bodyPr/>
                      <a:lstStyle/>
                      <a:p>
                        <a:pPr algn="ctr" defTabSz="410765"/>
                        <a:r>
                          <a:rPr sz="1100">
                            <a:latin typeface="Helvetica Neue"/>
                            <a:ea typeface="Helvetica Neue"/>
                            <a:cs typeface="Helvetica Neue"/>
                            <a:sym typeface="Helvetica Neue"/>
                          </a:rPr>
                          <a:t>2012</a:t>
                        </a:r>
                      </a:p>
                    </a:txBody>
                    <a:tcPr marL="0" marR="0" marT="0" marB="0" anchor="ctr" anchorCtr="0" horzOverflow="overflow">
                      <a:lnL w="3175">
                        <a:solidFill>
                          <a:srgbClr val="FFFFFF"/>
                        </a:solidFill>
                      </a:lnL>
                      <a:lnR w="3175">
                        <a:solidFill>
                          <a:srgbClr val="FFFFFF"/>
                        </a:solidFill>
                      </a:lnR>
                      <a:lnT w="3175">
                        <a:solidFill>
                          <a:srgbClr val="FFFFFF"/>
                        </a:solidFill>
                      </a:lnT>
                      <a:lnB w="3175">
                        <a:solidFill>
                          <a:srgbClr val="FFFFFF"/>
                        </a:solidFill>
                      </a:lnB>
                      <a:solidFill>
                        <a:srgbClr val="D1F0CC"/>
                      </a:solidFill>
                    </a:tcPr>
                  </a:tc>
                  <a:tc>
                    <a:txBody>
                      <a:bodyPr/>
                      <a:lstStyle/>
                      <a:p>
                        <a:pPr algn="ctr" defTabSz="410765"/>
                        <a:r>
                          <a:rPr sz="1100">
                            <a:latin typeface="Helvetica Neue"/>
                            <a:ea typeface="Helvetica Neue"/>
                            <a:cs typeface="Helvetica Neue"/>
                            <a:sym typeface="Helvetica Neue"/>
                          </a:rPr>
                          <a:t>2013</a:t>
                        </a:r>
                      </a:p>
                    </a:txBody>
                    <a:tcPr marL="0" marR="0" marT="0" marB="0" anchor="ctr" anchorCtr="0" horzOverflow="overflow">
                      <a:lnL w="3175">
                        <a:solidFill>
                          <a:srgbClr val="FFFFFF"/>
                        </a:solidFill>
                      </a:lnL>
                      <a:lnR w="3175">
                        <a:solidFill>
                          <a:srgbClr val="FFFFFF"/>
                        </a:solidFill>
                      </a:lnR>
                      <a:lnT w="3175">
                        <a:solidFill>
                          <a:srgbClr val="FFFFFF"/>
                        </a:solidFill>
                      </a:lnT>
                      <a:lnB w="3175">
                        <a:solidFill>
                          <a:srgbClr val="FFFFFF"/>
                        </a:solidFill>
                      </a:lnB>
                      <a:solidFill>
                        <a:srgbClr val="D1F0CC"/>
                      </a:solidFill>
                    </a:tcPr>
                  </a:tc>
                  <a:tc>
                    <a:txBody>
                      <a:bodyPr/>
                      <a:lstStyle/>
                      <a:p>
                        <a:pPr algn="ctr" defTabSz="410765"/>
                        <a:r>
                          <a:rPr sz="1100">
                            <a:latin typeface="Helvetica Neue"/>
                            <a:ea typeface="Helvetica Neue"/>
                            <a:cs typeface="Helvetica Neue"/>
                            <a:sym typeface="Helvetica Neue"/>
                          </a:rPr>
                          <a:t>2014</a:t>
                        </a:r>
                      </a:p>
                    </a:txBody>
                    <a:tcPr marL="0" marR="0" marT="0" marB="0" anchor="ctr" anchorCtr="0" horzOverflow="overflow">
                      <a:lnL w="3175">
                        <a:solidFill>
                          <a:srgbClr val="FFFFFF"/>
                        </a:solidFill>
                      </a:lnL>
                      <a:lnR w="3175">
                        <a:solidFill>
                          <a:srgbClr val="FFFFFF"/>
                        </a:solidFill>
                      </a:lnR>
                      <a:lnT w="3175">
                        <a:solidFill>
                          <a:srgbClr val="FFFFFF"/>
                        </a:solidFill>
                      </a:lnT>
                      <a:lnB w="3175">
                        <a:solidFill>
                          <a:srgbClr val="FFFFFF"/>
                        </a:solidFill>
                      </a:lnB>
                      <a:solidFill>
                        <a:srgbClr val="D1F0CC"/>
                      </a:solidFill>
                    </a:tcPr>
                  </a:tc>
                  <a:tc>
                    <a:txBody>
                      <a:bodyPr/>
                      <a:lstStyle/>
                      <a:p>
                        <a:pPr algn="ctr" defTabSz="410765"/>
                        <a:r>
                          <a:rPr sz="1100">
                            <a:latin typeface="Helvetica Neue"/>
                            <a:ea typeface="Helvetica Neue"/>
                            <a:cs typeface="Helvetica Neue"/>
                            <a:sym typeface="Helvetica Neue"/>
                          </a:rPr>
                          <a:t>2015</a:t>
                        </a:r>
                      </a:p>
                    </a:txBody>
                    <a:tcPr marL="0" marR="0" marT="0" marB="0" anchor="ctr" anchorCtr="0" horzOverflow="overflow">
                      <a:lnL w="3175">
                        <a:solidFill>
                          <a:srgbClr val="FFFFFF"/>
                        </a:solidFill>
                      </a:lnL>
                      <a:lnR w="3175">
                        <a:solidFill>
                          <a:srgbClr val="FFFFFF"/>
                        </a:solidFill>
                      </a:lnR>
                      <a:lnT w="3175">
                        <a:solidFill>
                          <a:srgbClr val="FFFFFF"/>
                        </a:solidFill>
                      </a:lnT>
                      <a:lnB w="3175">
                        <a:solidFill>
                          <a:srgbClr val="FFFFFF"/>
                        </a:solidFill>
                      </a:lnB>
                      <a:solidFill>
                        <a:srgbClr val="D1F0CC"/>
                      </a:solidFill>
                    </a:tcPr>
                  </a:tc>
                  <a:tc>
                    <a:txBody>
                      <a:bodyPr/>
                      <a:lstStyle/>
                      <a:p>
                        <a:pPr algn="ctr" defTabSz="410765"/>
                        <a:r>
                          <a:rPr sz="1100">
                            <a:latin typeface="Helvetica Neue"/>
                            <a:ea typeface="Helvetica Neue"/>
                            <a:cs typeface="Helvetica Neue"/>
                            <a:sym typeface="Helvetica Neue"/>
                          </a:rPr>
                          <a:t>2016</a:t>
                        </a:r>
                      </a:p>
                    </a:txBody>
                    <a:tcPr marL="0" marR="0" marT="0" marB="0" anchor="ctr" anchorCtr="0" horzOverflow="overflow">
                      <a:lnL w="3175">
                        <a:solidFill>
                          <a:srgbClr val="FFFFFF"/>
                        </a:solidFill>
                      </a:lnL>
                      <a:lnR w="3175">
                        <a:solidFill>
                          <a:srgbClr val="FFFFFF"/>
                        </a:solidFill>
                      </a:lnR>
                      <a:lnT w="3175">
                        <a:solidFill>
                          <a:srgbClr val="FFFFFF"/>
                        </a:solidFill>
                      </a:lnT>
                      <a:lnB w="3175">
                        <a:solidFill>
                          <a:srgbClr val="FFFFFF"/>
                        </a:solidFill>
                      </a:lnB>
                      <a:solidFill>
                        <a:srgbClr val="D1F0CC"/>
                      </a:solidFill>
                    </a:tcPr>
                  </a:tc>
                  <a:tc>
                    <a:txBody>
                      <a:bodyPr/>
                      <a:lstStyle/>
                      <a:p>
                        <a:pPr algn="ctr" defTabSz="410765"/>
                        <a:r>
                          <a:rPr sz="1100">
                            <a:latin typeface="Helvetica Neue"/>
                            <a:ea typeface="Helvetica Neue"/>
                            <a:cs typeface="Helvetica Neue"/>
                            <a:sym typeface="Helvetica Neue"/>
                          </a:rPr>
                          <a:t>2017</a:t>
                        </a:r>
                      </a:p>
                    </a:txBody>
                    <a:tcPr marL="0" marR="0" marT="0" marB="0" anchor="ctr" anchorCtr="0" horzOverflow="overflow">
                      <a:lnL w="3175">
                        <a:solidFill>
                          <a:srgbClr val="FFFFFF"/>
                        </a:solidFill>
                      </a:lnL>
                      <a:lnR w="3175">
                        <a:solidFill>
                          <a:srgbClr val="FFFFFF"/>
                        </a:solidFill>
                      </a:lnR>
                      <a:lnT w="3175">
                        <a:solidFill>
                          <a:srgbClr val="FFFFFF"/>
                        </a:solidFill>
                      </a:lnT>
                      <a:lnB w="3175">
                        <a:solidFill>
                          <a:srgbClr val="FFFFFF"/>
                        </a:solidFill>
                      </a:lnB>
                      <a:solidFill>
                        <a:srgbClr val="D1F0CC"/>
                      </a:solidFill>
                    </a:tcPr>
                  </a:tc>
                  <a:tc>
                    <a:txBody>
                      <a:bodyPr/>
                      <a:lstStyle/>
                      <a:p>
                        <a:pPr algn="ctr" defTabSz="410765"/>
                        <a:r>
                          <a:rPr sz="1100">
                            <a:latin typeface="Helvetica Neue"/>
                            <a:ea typeface="Helvetica Neue"/>
                            <a:cs typeface="Helvetica Neue"/>
                            <a:sym typeface="Helvetica Neue"/>
                          </a:rPr>
                          <a:t>2018</a:t>
                        </a:r>
                      </a:p>
                    </a:txBody>
                    <a:tcPr marL="0" marR="0" marT="0" marB="0" anchor="ctr" anchorCtr="0" horzOverflow="overflow">
                      <a:lnL w="3175">
                        <a:solidFill>
                          <a:srgbClr val="FFFFFF"/>
                        </a:solidFill>
                      </a:lnL>
                      <a:lnR w="3175">
                        <a:solidFill>
                          <a:srgbClr val="FFFFFF"/>
                        </a:solidFill>
                      </a:lnR>
                      <a:lnT w="3175">
                        <a:solidFill>
                          <a:srgbClr val="FFFFFF"/>
                        </a:solidFill>
                      </a:lnT>
                      <a:lnB w="3175">
                        <a:solidFill>
                          <a:srgbClr val="FFFFFF"/>
                        </a:solidFill>
                      </a:lnB>
                      <a:solidFill>
                        <a:srgbClr val="D1F0CC"/>
                      </a:solidFill>
                    </a:tcPr>
                  </a:tc>
                  <a:tc>
                    <a:txBody>
                      <a:bodyPr/>
                      <a:lstStyle/>
                      <a:p>
                        <a:pPr algn="ctr" defTabSz="410765"/>
                        <a:r>
                          <a:rPr sz="1100">
                            <a:latin typeface="Helvetica Neue"/>
                            <a:ea typeface="Helvetica Neue"/>
                            <a:cs typeface="Helvetica Neue"/>
                            <a:sym typeface="Helvetica Neue"/>
                          </a:rPr>
                          <a:t>2019</a:t>
                        </a:r>
                      </a:p>
                    </a:txBody>
                    <a:tcPr marL="0" marR="0" marT="0" marB="0" anchor="ctr" anchorCtr="0" horzOverflow="overflow">
                      <a:lnL w="3175">
                        <a:solidFill>
                          <a:srgbClr val="FFFFFF"/>
                        </a:solidFill>
                      </a:lnL>
                      <a:lnR w="3175">
                        <a:solidFill>
                          <a:srgbClr val="FFFFFF"/>
                        </a:solidFill>
                      </a:lnR>
                      <a:lnT w="3175">
                        <a:solidFill>
                          <a:srgbClr val="FFFFFF"/>
                        </a:solidFill>
                      </a:lnT>
                      <a:lnB w="3175">
                        <a:solidFill>
                          <a:srgbClr val="FFFFFF"/>
                        </a:solidFill>
                      </a:lnB>
                      <a:solidFill>
                        <a:srgbClr val="D1F0CC"/>
                      </a:solidFill>
                    </a:tcPr>
                  </a:tc>
                  <a:tc>
                    <a:txBody>
                      <a:bodyPr/>
                      <a:lstStyle/>
                      <a:p>
                        <a:pPr algn="ctr" defTabSz="410765"/>
                        <a:r>
                          <a:rPr sz="1100">
                            <a:latin typeface="Helvetica Neue"/>
                            <a:ea typeface="Helvetica Neue"/>
                            <a:cs typeface="Helvetica Neue"/>
                            <a:sym typeface="Helvetica Neue"/>
                          </a:rPr>
                          <a:t>2020</a:t>
                        </a:r>
                      </a:p>
                    </a:txBody>
                    <a:tcPr marL="0" marR="0" marT="0" marB="0" anchor="ctr" anchorCtr="0" horzOverflow="overflow">
                      <a:lnL w="3175">
                        <a:solidFill>
                          <a:srgbClr val="FFFFFF"/>
                        </a:solidFill>
                      </a:lnL>
                      <a:lnR w="3175">
                        <a:solidFill>
                          <a:srgbClr val="FFFFFF"/>
                        </a:solidFill>
                      </a:lnR>
                      <a:lnT w="3175">
                        <a:solidFill>
                          <a:srgbClr val="FFFFFF"/>
                        </a:solidFill>
                      </a:lnT>
                      <a:lnB w="3175">
                        <a:solidFill>
                          <a:srgbClr val="FFFFFF"/>
                        </a:solidFill>
                      </a:lnB>
                      <a:solidFill>
                        <a:srgbClr val="D1F0CC"/>
                      </a:solidFill>
                    </a:tcPr>
                  </a:tc>
                </a:tr>
              </a:tbl>
            </a:graphicData>
          </a:graphic>
        </p:graphicFrame>
        <p:sp>
          <p:nvSpPr>
            <p:cNvPr id="1129" name="Line"/>
            <p:cNvSpPr/>
            <p:nvPr/>
          </p:nvSpPr>
          <p:spPr>
            <a:xfrm flipH="1">
              <a:off x="5478911" y="2182183"/>
              <a:ext cx="1" cy="2106926"/>
            </a:xfrm>
            <a:prstGeom prst="line">
              <a:avLst/>
            </a:prstGeom>
            <a:noFill/>
            <a:ln w="12700" cap="flat">
              <a:solidFill>
                <a:srgbClr val="01B969"/>
              </a:solidFill>
              <a:prstDash val="solid"/>
              <a:round/>
              <a:tailEnd type="triangle" w="med" len="med"/>
            </a:ln>
            <a:effectLst/>
          </p:spPr>
          <p:txBody>
            <a:bodyPr wrap="square" lIns="32146" tIns="32146" rIns="32146" bIns="32146" numCol="1" anchor="t">
              <a:noAutofit/>
            </a:bodyPr>
            <a:lstStyle/>
            <a:p>
              <a:pPr algn="ctr" defTabSz="410765">
                <a:defRPr sz="1600">
                  <a:latin typeface="Helvetica Neue"/>
                  <a:ea typeface="Helvetica Neue"/>
                  <a:cs typeface="Helvetica Neue"/>
                  <a:sym typeface="Helvetica Neue"/>
                </a:defRPr>
              </a:pPr>
            </a:p>
          </p:txBody>
        </p:sp>
        <p:sp>
          <p:nvSpPr>
            <p:cNvPr id="1130" name="Line"/>
            <p:cNvSpPr/>
            <p:nvPr/>
          </p:nvSpPr>
          <p:spPr>
            <a:xfrm>
              <a:off x="7063950" y="2660383"/>
              <a:ext cx="1" cy="1628726"/>
            </a:xfrm>
            <a:prstGeom prst="line">
              <a:avLst/>
            </a:prstGeom>
            <a:noFill/>
            <a:ln w="12700" cap="flat">
              <a:solidFill>
                <a:srgbClr val="01B969"/>
              </a:solidFill>
              <a:prstDash val="solid"/>
              <a:round/>
              <a:tailEnd type="triangle" w="med" len="med"/>
            </a:ln>
            <a:effectLst/>
          </p:spPr>
          <p:txBody>
            <a:bodyPr wrap="square" lIns="32146" tIns="32146" rIns="32146" bIns="32146" numCol="1" anchor="t">
              <a:noAutofit/>
            </a:bodyPr>
            <a:lstStyle/>
            <a:p>
              <a:pPr algn="ctr" defTabSz="410765">
                <a:defRPr sz="1600">
                  <a:latin typeface="Helvetica Neue"/>
                  <a:ea typeface="Helvetica Neue"/>
                  <a:cs typeface="Helvetica Neue"/>
                  <a:sym typeface="Helvetica Neue"/>
                </a:defRPr>
              </a:pPr>
            </a:p>
          </p:txBody>
        </p:sp>
        <p:sp>
          <p:nvSpPr>
            <p:cNvPr id="1131" name="Line"/>
            <p:cNvSpPr/>
            <p:nvPr/>
          </p:nvSpPr>
          <p:spPr>
            <a:xfrm>
              <a:off x="3925354" y="3811674"/>
              <a:ext cx="1" cy="477435"/>
            </a:xfrm>
            <a:prstGeom prst="line">
              <a:avLst/>
            </a:prstGeom>
            <a:noFill/>
            <a:ln w="12700" cap="flat">
              <a:solidFill>
                <a:srgbClr val="01B969"/>
              </a:solidFill>
              <a:prstDash val="solid"/>
              <a:round/>
              <a:tailEnd type="triangle" w="med" len="med"/>
            </a:ln>
            <a:effectLst/>
          </p:spPr>
          <p:txBody>
            <a:bodyPr wrap="square" lIns="32146" tIns="32146" rIns="32146" bIns="32146" numCol="1" anchor="t">
              <a:noAutofit/>
            </a:bodyPr>
            <a:lstStyle/>
            <a:p>
              <a:pPr algn="ctr" defTabSz="410765">
                <a:defRPr sz="1600">
                  <a:latin typeface="Helvetica Neue"/>
                  <a:ea typeface="Helvetica Neue"/>
                  <a:cs typeface="Helvetica Neue"/>
                  <a:sym typeface="Helvetica Neue"/>
                </a:defRPr>
              </a:pPr>
            </a:p>
          </p:txBody>
        </p:sp>
        <p:sp>
          <p:nvSpPr>
            <p:cNvPr id="1132" name="Line"/>
            <p:cNvSpPr/>
            <p:nvPr/>
          </p:nvSpPr>
          <p:spPr>
            <a:xfrm>
              <a:off x="7770835" y="3461105"/>
              <a:ext cx="1" cy="828004"/>
            </a:xfrm>
            <a:prstGeom prst="line">
              <a:avLst/>
            </a:prstGeom>
            <a:noFill/>
            <a:ln w="12700" cap="flat">
              <a:solidFill>
                <a:srgbClr val="01B969"/>
              </a:solidFill>
              <a:prstDash val="solid"/>
              <a:round/>
              <a:tailEnd type="triangle" w="med" len="med"/>
            </a:ln>
            <a:effectLst/>
          </p:spPr>
          <p:txBody>
            <a:bodyPr wrap="square" lIns="32146" tIns="32146" rIns="32146" bIns="32146" numCol="1" anchor="t">
              <a:noAutofit/>
            </a:bodyPr>
            <a:lstStyle/>
            <a:p>
              <a:pPr algn="ctr" defTabSz="410765">
                <a:defRPr sz="1600">
                  <a:latin typeface="Helvetica Neue"/>
                  <a:ea typeface="Helvetica Neue"/>
                  <a:cs typeface="Helvetica Neue"/>
                  <a:sym typeface="Helvetica Neue"/>
                </a:defRPr>
              </a:pPr>
            </a:p>
          </p:txBody>
        </p:sp>
        <p:sp>
          <p:nvSpPr>
            <p:cNvPr id="1133" name="Line"/>
            <p:cNvSpPr/>
            <p:nvPr/>
          </p:nvSpPr>
          <p:spPr>
            <a:xfrm>
              <a:off x="2439715" y="3461105"/>
              <a:ext cx="1" cy="828004"/>
            </a:xfrm>
            <a:prstGeom prst="line">
              <a:avLst/>
            </a:prstGeom>
            <a:noFill/>
            <a:ln w="12700" cap="flat">
              <a:solidFill>
                <a:srgbClr val="01B969"/>
              </a:solidFill>
              <a:prstDash val="solid"/>
              <a:round/>
              <a:tailEnd type="triangle" w="med" len="med"/>
            </a:ln>
            <a:effectLst/>
          </p:spPr>
          <p:txBody>
            <a:bodyPr wrap="square" lIns="32146" tIns="32146" rIns="32146" bIns="32146" numCol="1" anchor="t">
              <a:noAutofit/>
            </a:bodyPr>
            <a:lstStyle/>
            <a:p>
              <a:pPr algn="ctr" defTabSz="410765">
                <a:defRPr sz="1600">
                  <a:latin typeface="Helvetica Neue"/>
                  <a:ea typeface="Helvetica Neue"/>
                  <a:cs typeface="Helvetica Neue"/>
                  <a:sym typeface="Helvetica Neue"/>
                </a:defRPr>
              </a:pPr>
            </a:p>
          </p:txBody>
        </p:sp>
        <p:sp>
          <p:nvSpPr>
            <p:cNvPr id="1134" name="OpenAIRE"/>
            <p:cNvSpPr/>
            <p:nvPr/>
          </p:nvSpPr>
          <p:spPr>
            <a:xfrm>
              <a:off x="2439716" y="3235646"/>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35718" tIns="35718" rIns="35718" bIns="35718" numCol="1" anchor="ctr">
              <a:spAutoFit/>
            </a:bodyPr>
            <a:lstStyle>
              <a:lvl1pPr algn="ctr" defTabSz="410765">
                <a:defRPr sz="1400">
                  <a:latin typeface="Helvetica Neue"/>
                  <a:ea typeface="Helvetica Neue"/>
                  <a:cs typeface="Helvetica Neue"/>
                  <a:sym typeface="Helvetica Neue"/>
                </a:defRPr>
              </a:lvl1pPr>
            </a:lstStyle>
            <a:p>
              <a:pPr/>
              <a:r>
                <a:t>OpenAIRE</a:t>
              </a:r>
            </a:p>
          </p:txBody>
        </p:sp>
        <p:sp>
          <p:nvSpPr>
            <p:cNvPr id="1135" name="Line"/>
            <p:cNvSpPr/>
            <p:nvPr/>
          </p:nvSpPr>
          <p:spPr>
            <a:xfrm flipH="1">
              <a:off x="5594219" y="1477760"/>
              <a:ext cx="1" cy="2811349"/>
            </a:xfrm>
            <a:prstGeom prst="line">
              <a:avLst/>
            </a:prstGeom>
            <a:noFill/>
            <a:ln w="12700" cap="flat">
              <a:solidFill>
                <a:srgbClr val="01B969"/>
              </a:solidFill>
              <a:prstDash val="solid"/>
              <a:round/>
              <a:tailEnd type="triangle" w="med" len="med"/>
            </a:ln>
            <a:effectLst/>
          </p:spPr>
          <p:txBody>
            <a:bodyPr wrap="square" lIns="32146" tIns="32146" rIns="32146" bIns="32146" numCol="1" anchor="t">
              <a:noAutofit/>
            </a:bodyPr>
            <a:lstStyle/>
            <a:p>
              <a:pPr algn="ctr" defTabSz="410765">
                <a:defRPr sz="1600">
                  <a:latin typeface="Helvetica Neue"/>
                  <a:ea typeface="Helvetica Neue"/>
                  <a:cs typeface="Helvetica Neue"/>
                  <a:sym typeface="Helvetica Neue"/>
                </a:defRPr>
              </a:pPr>
            </a:p>
          </p:txBody>
        </p:sp>
        <p:sp>
          <p:nvSpPr>
            <p:cNvPr id="1136" name="FAIR Principles"/>
            <p:cNvSpPr/>
            <p:nvPr/>
          </p:nvSpPr>
          <p:spPr>
            <a:xfrm>
              <a:off x="6145633" y="3124565"/>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35718" tIns="35718" rIns="35718" bIns="35718" numCol="1" anchor="ctr">
              <a:spAutoFit/>
            </a:bodyPr>
            <a:lstStyle/>
            <a:p>
              <a:pPr algn="ctr" defTabSz="410765">
                <a:defRPr sz="1400">
                  <a:latin typeface="Helvetica Neue"/>
                  <a:ea typeface="Helvetica Neue"/>
                  <a:cs typeface="Helvetica Neue"/>
                  <a:sym typeface="Helvetica Neue"/>
                </a:defRPr>
              </a:pPr>
              <a:r>
                <a:t>FAIR</a:t>
              </a:r>
              <a:br/>
              <a:r>
                <a:t>Principles</a:t>
              </a:r>
            </a:p>
          </p:txBody>
        </p:sp>
        <p:sp>
          <p:nvSpPr>
            <p:cNvPr id="1137" name="Line"/>
            <p:cNvSpPr/>
            <p:nvPr/>
          </p:nvSpPr>
          <p:spPr>
            <a:xfrm>
              <a:off x="6145632" y="3475294"/>
              <a:ext cx="1" cy="799625"/>
            </a:xfrm>
            <a:prstGeom prst="line">
              <a:avLst/>
            </a:prstGeom>
            <a:noFill/>
            <a:ln w="12700" cap="flat">
              <a:solidFill>
                <a:srgbClr val="01B969"/>
              </a:solidFill>
              <a:prstDash val="solid"/>
              <a:round/>
              <a:tailEnd type="triangle" w="med" len="med"/>
            </a:ln>
            <a:effectLst/>
          </p:spPr>
          <p:txBody>
            <a:bodyPr wrap="square" lIns="32146" tIns="32146" rIns="32146" bIns="32146" numCol="1" anchor="t">
              <a:noAutofit/>
            </a:bodyPr>
            <a:lstStyle/>
            <a:p>
              <a:pPr algn="ctr" defTabSz="410765">
                <a:defRPr sz="1600">
                  <a:latin typeface="Helvetica Neue"/>
                  <a:ea typeface="Helvetica Neue"/>
                  <a:cs typeface="Helvetica Neue"/>
                  <a:sym typeface="Helvetica Neue"/>
                </a:defRPr>
              </a:pPr>
            </a:p>
          </p:txBody>
        </p:sp>
        <p:sp>
          <p:nvSpPr>
            <p:cNvPr id="1138" name="Line"/>
            <p:cNvSpPr/>
            <p:nvPr/>
          </p:nvSpPr>
          <p:spPr>
            <a:xfrm>
              <a:off x="8144758" y="1884011"/>
              <a:ext cx="1" cy="2405098"/>
            </a:xfrm>
            <a:prstGeom prst="line">
              <a:avLst/>
            </a:prstGeom>
            <a:noFill/>
            <a:ln w="12700" cap="flat">
              <a:solidFill>
                <a:srgbClr val="01B969"/>
              </a:solidFill>
              <a:prstDash val="solid"/>
              <a:round/>
              <a:tailEnd type="triangle" w="med" len="med"/>
            </a:ln>
            <a:effectLst/>
          </p:spPr>
          <p:txBody>
            <a:bodyPr wrap="square" lIns="32146" tIns="32146" rIns="32146" bIns="32146" numCol="1" anchor="t">
              <a:noAutofit/>
            </a:bodyPr>
            <a:lstStyle/>
            <a:p>
              <a:pPr algn="ctr" defTabSz="410765">
                <a:defRPr sz="1600">
                  <a:latin typeface="Helvetica Neue"/>
                  <a:ea typeface="Helvetica Neue"/>
                  <a:cs typeface="Helvetica Neue"/>
                  <a:sym typeface="Helvetica Neue"/>
                </a:defRPr>
              </a:pPr>
            </a:p>
          </p:txBody>
        </p:sp>
        <p:sp>
          <p:nvSpPr>
            <p:cNvPr id="1139" name="Plan S"/>
            <p:cNvSpPr/>
            <p:nvPr/>
          </p:nvSpPr>
          <p:spPr>
            <a:xfrm>
              <a:off x="7257647" y="3590679"/>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35718" tIns="35718" rIns="35718" bIns="35718" numCol="1" anchor="ctr">
              <a:spAutoFit/>
            </a:bodyPr>
            <a:lstStyle>
              <a:lvl1pPr algn="ctr" defTabSz="410765">
                <a:defRPr sz="1400">
                  <a:latin typeface="Helvetica Neue"/>
                  <a:ea typeface="Helvetica Neue"/>
                  <a:cs typeface="Helvetica Neue"/>
                  <a:sym typeface="Helvetica Neue"/>
                </a:defRPr>
              </a:lvl1pPr>
            </a:lstStyle>
            <a:p>
              <a:pPr/>
              <a:r>
                <a:t>Plan S</a:t>
              </a:r>
            </a:p>
          </p:txBody>
        </p:sp>
        <p:sp>
          <p:nvSpPr>
            <p:cNvPr id="1140" name="Line"/>
            <p:cNvSpPr/>
            <p:nvPr/>
          </p:nvSpPr>
          <p:spPr>
            <a:xfrm>
              <a:off x="7257647" y="3811161"/>
              <a:ext cx="1" cy="478462"/>
            </a:xfrm>
            <a:prstGeom prst="line">
              <a:avLst/>
            </a:prstGeom>
            <a:noFill/>
            <a:ln w="12700" cap="flat">
              <a:solidFill>
                <a:srgbClr val="01B969"/>
              </a:solidFill>
              <a:prstDash val="solid"/>
              <a:round/>
              <a:tailEnd type="triangle" w="med" len="med"/>
            </a:ln>
            <a:effectLst/>
          </p:spPr>
          <p:txBody>
            <a:bodyPr wrap="square" lIns="32146" tIns="32146" rIns="32146" bIns="32146" numCol="1" anchor="t">
              <a:noAutofit/>
            </a:bodyPr>
            <a:lstStyle/>
            <a:p>
              <a:pPr algn="ctr" defTabSz="410765">
                <a:defRPr sz="1600">
                  <a:latin typeface="Helvetica Neue"/>
                  <a:ea typeface="Helvetica Neue"/>
                  <a:cs typeface="Helvetica Neue"/>
                  <a:sym typeface="Helvetica Neue"/>
                </a:defRPr>
              </a:pPr>
            </a:p>
          </p:txBody>
        </p:sp>
        <p:sp>
          <p:nvSpPr>
            <p:cNvPr id="1141" name="Line"/>
            <p:cNvSpPr/>
            <p:nvPr/>
          </p:nvSpPr>
          <p:spPr>
            <a:xfrm flipH="1">
              <a:off x="5709528" y="749427"/>
              <a:ext cx="1" cy="3539682"/>
            </a:xfrm>
            <a:prstGeom prst="line">
              <a:avLst/>
            </a:prstGeom>
            <a:noFill/>
            <a:ln w="12700" cap="flat">
              <a:solidFill>
                <a:srgbClr val="01B969"/>
              </a:solidFill>
              <a:prstDash val="solid"/>
              <a:round/>
              <a:tailEnd type="triangle" w="med" len="med"/>
            </a:ln>
            <a:effectLst/>
          </p:spPr>
          <p:txBody>
            <a:bodyPr wrap="square" lIns="32146" tIns="32146" rIns="32146" bIns="32146" numCol="1" anchor="t">
              <a:noAutofit/>
            </a:bodyPr>
            <a:lstStyle/>
            <a:p>
              <a:pPr algn="ctr" defTabSz="410765">
                <a:defRPr sz="1600">
                  <a:latin typeface="Helvetica Neue"/>
                  <a:ea typeface="Helvetica Neue"/>
                  <a:cs typeface="Helvetica Neue"/>
                  <a:sym typeface="Helvetica Neue"/>
                </a:defRPr>
              </a:pPr>
            </a:p>
          </p:txBody>
        </p:sp>
        <p:sp>
          <p:nvSpPr>
            <p:cNvPr id="1142" name="Open Data…"/>
            <p:cNvSpPr/>
            <p:nvPr/>
          </p:nvSpPr>
          <p:spPr>
            <a:xfrm>
              <a:off x="5594219" y="1149609"/>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35718" tIns="35718" rIns="35718" bIns="35718" numCol="1" anchor="ctr">
              <a:spAutoFit/>
            </a:bodyPr>
            <a:lstStyle/>
            <a:p>
              <a:pPr algn="ctr" defTabSz="410765">
                <a:defRPr sz="1400">
                  <a:latin typeface="Helvetica Neue"/>
                  <a:ea typeface="Helvetica Neue"/>
                  <a:cs typeface="Helvetica Neue"/>
                  <a:sym typeface="Helvetica Neue"/>
                </a:defRPr>
              </a:pPr>
              <a:r>
                <a:t>Open Data</a:t>
              </a:r>
            </a:p>
            <a:p>
              <a:pPr algn="ctr" defTabSz="410765">
                <a:defRPr sz="1400">
                  <a:latin typeface="Helvetica Neue"/>
                  <a:ea typeface="Helvetica Neue"/>
                  <a:cs typeface="Helvetica Neue"/>
                  <a:sym typeface="Helvetica Neue"/>
                </a:defRPr>
              </a:pPr>
              <a:r>
                <a:t>Pilot</a:t>
              </a:r>
            </a:p>
          </p:txBody>
        </p:sp>
        <p:sp>
          <p:nvSpPr>
            <p:cNvPr id="1143" name="European…"/>
            <p:cNvSpPr/>
            <p:nvPr/>
          </p:nvSpPr>
          <p:spPr>
            <a:xfrm>
              <a:off x="5709527" y="338029"/>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35718" tIns="35718" rIns="35718" bIns="35718" numCol="1" anchor="ctr">
              <a:spAutoFit/>
            </a:bodyPr>
            <a:lstStyle/>
            <a:p>
              <a:pPr algn="ctr" defTabSz="410765">
                <a:defRPr sz="1400">
                  <a:latin typeface="Helvetica Neue"/>
                  <a:ea typeface="Helvetica Neue"/>
                  <a:cs typeface="Helvetica Neue"/>
                  <a:sym typeface="Helvetica Neue"/>
                </a:defRPr>
              </a:pPr>
              <a:r>
                <a:t>European </a:t>
              </a:r>
            </a:p>
            <a:p>
              <a:pPr algn="ctr" defTabSz="410765">
                <a:defRPr sz="1400">
                  <a:latin typeface="Helvetica Neue"/>
                  <a:ea typeface="Helvetica Neue"/>
                  <a:cs typeface="Helvetica Neue"/>
                  <a:sym typeface="Helvetica Neue"/>
                </a:defRPr>
              </a:pPr>
              <a:r>
                <a:t>Open Science Cloud</a:t>
              </a:r>
            </a:p>
            <a:p>
              <a:pPr algn="ctr" defTabSz="410765">
                <a:defRPr sz="1400">
                  <a:latin typeface="Helvetica Neue"/>
                  <a:ea typeface="Helvetica Neue"/>
                  <a:cs typeface="Helvetica Neue"/>
                  <a:sym typeface="Helvetica Neue"/>
                </a:defRPr>
              </a:pPr>
              <a:r>
                <a:t>Proposal</a:t>
              </a:r>
            </a:p>
          </p:txBody>
        </p:sp>
        <p:sp>
          <p:nvSpPr>
            <p:cNvPr id="1144" name="Digital Single…"/>
            <p:cNvSpPr/>
            <p:nvPr/>
          </p:nvSpPr>
          <p:spPr>
            <a:xfrm>
              <a:off x="5478911" y="1854032"/>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35718" tIns="35718" rIns="35718" bIns="35718" numCol="1" anchor="ctr">
              <a:spAutoFit/>
            </a:bodyPr>
            <a:lstStyle/>
            <a:p>
              <a:pPr algn="ctr" defTabSz="410765">
                <a:defRPr sz="1400">
                  <a:latin typeface="Helvetica Neue"/>
                  <a:ea typeface="Helvetica Neue"/>
                  <a:cs typeface="Helvetica Neue"/>
                  <a:sym typeface="Helvetica Neue"/>
                </a:defRPr>
              </a:pPr>
              <a:r>
                <a:t>Digital Single</a:t>
              </a:r>
            </a:p>
            <a:p>
              <a:pPr algn="ctr" defTabSz="410765">
                <a:defRPr sz="1400">
                  <a:latin typeface="Helvetica Neue"/>
                  <a:ea typeface="Helvetica Neue"/>
                  <a:cs typeface="Helvetica Neue"/>
                  <a:sym typeface="Helvetica Neue"/>
                </a:defRPr>
              </a:pPr>
              <a:r>
                <a:t>Market</a:t>
              </a:r>
            </a:p>
          </p:txBody>
        </p:sp>
        <p:sp>
          <p:nvSpPr>
            <p:cNvPr id="1145" name="Line"/>
            <p:cNvSpPr/>
            <p:nvPr/>
          </p:nvSpPr>
          <p:spPr>
            <a:xfrm>
              <a:off x="8275380" y="1054594"/>
              <a:ext cx="1" cy="3234515"/>
            </a:xfrm>
            <a:prstGeom prst="line">
              <a:avLst/>
            </a:prstGeom>
            <a:noFill/>
            <a:ln w="12700" cap="flat">
              <a:solidFill>
                <a:srgbClr val="01B969"/>
              </a:solidFill>
              <a:prstDash val="solid"/>
              <a:round/>
              <a:tailEnd type="triangle" w="med" len="med"/>
            </a:ln>
            <a:effectLst/>
          </p:spPr>
          <p:txBody>
            <a:bodyPr wrap="square" lIns="32146" tIns="32146" rIns="32146" bIns="32146" numCol="1" anchor="t">
              <a:noAutofit/>
            </a:bodyPr>
            <a:lstStyle/>
            <a:p>
              <a:pPr algn="ctr" defTabSz="410765">
                <a:defRPr sz="1600">
                  <a:latin typeface="Helvetica Neue"/>
                  <a:ea typeface="Helvetica Neue"/>
                  <a:cs typeface="Helvetica Neue"/>
                  <a:sym typeface="Helvetica Neue"/>
                </a:defRPr>
              </a:pPr>
            </a:p>
          </p:txBody>
        </p:sp>
        <p:sp>
          <p:nvSpPr>
            <p:cNvPr id="1146" name="Data Governance…"/>
            <p:cNvSpPr/>
            <p:nvPr/>
          </p:nvSpPr>
          <p:spPr>
            <a:xfrm>
              <a:off x="8275380" y="726443"/>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35718" tIns="35718" rIns="35718" bIns="35718" numCol="1" anchor="ctr">
              <a:spAutoFit/>
            </a:bodyPr>
            <a:lstStyle/>
            <a:p>
              <a:pPr algn="ctr" defTabSz="410765">
                <a:defRPr sz="1400">
                  <a:latin typeface="Helvetica Neue"/>
                  <a:ea typeface="Helvetica Neue"/>
                  <a:cs typeface="Helvetica Neue"/>
                  <a:sym typeface="Helvetica Neue"/>
                </a:defRPr>
              </a:pPr>
              <a:r>
                <a:t>Data Governance </a:t>
              </a:r>
            </a:p>
            <a:p>
              <a:pPr algn="ctr" defTabSz="410765">
                <a:defRPr sz="1400">
                  <a:latin typeface="Helvetica Neue"/>
                  <a:ea typeface="Helvetica Neue"/>
                  <a:cs typeface="Helvetica Neue"/>
                  <a:sym typeface="Helvetica Neue"/>
                </a:defRPr>
              </a:pPr>
              <a:r>
                <a:t>Act Proposal</a:t>
              </a:r>
            </a:p>
          </p:txBody>
        </p:sp>
        <p:sp>
          <p:nvSpPr>
            <p:cNvPr id="1147" name="Open Data…"/>
            <p:cNvSpPr/>
            <p:nvPr/>
          </p:nvSpPr>
          <p:spPr>
            <a:xfrm>
              <a:off x="7770836" y="3034623"/>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35718" tIns="35718" rIns="35718" bIns="35718" numCol="1" anchor="ctr">
              <a:spAutoFit/>
            </a:bodyPr>
            <a:lstStyle/>
            <a:p>
              <a:pPr algn="ctr" defTabSz="410765">
                <a:defRPr sz="1400">
                  <a:latin typeface="Helvetica Neue"/>
                  <a:ea typeface="Helvetica Neue"/>
                  <a:cs typeface="Helvetica Neue"/>
                  <a:sym typeface="Helvetica Neue"/>
                </a:defRPr>
              </a:pPr>
              <a:r>
                <a:t>Open Data</a:t>
              </a:r>
            </a:p>
            <a:p>
              <a:pPr algn="ctr" defTabSz="410765">
                <a:defRPr sz="1400">
                  <a:latin typeface="Helvetica Neue"/>
                  <a:ea typeface="Helvetica Neue"/>
                  <a:cs typeface="Helvetica Neue"/>
                  <a:sym typeface="Helvetica Neue"/>
                </a:defRPr>
              </a:pPr>
              <a:r>
                <a:t>Directive</a:t>
              </a:r>
              <a:br/>
              <a:r>
                <a:t>incl. FAIR</a:t>
              </a:r>
            </a:p>
          </p:txBody>
        </p:sp>
        <p:sp>
          <p:nvSpPr>
            <p:cNvPr id="1148" name="IPR  Action Plan"/>
            <p:cNvSpPr/>
            <p:nvPr/>
          </p:nvSpPr>
          <p:spPr>
            <a:xfrm>
              <a:off x="8144758" y="1555860"/>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35718" tIns="35718" rIns="35718" bIns="35718" numCol="1" anchor="ctr">
              <a:spAutoFit/>
            </a:bodyPr>
            <a:lstStyle/>
            <a:p>
              <a:pPr algn="ctr" defTabSz="410765">
                <a:defRPr sz="1400">
                  <a:latin typeface="Helvetica Neue"/>
                  <a:ea typeface="Helvetica Neue"/>
                  <a:cs typeface="Helvetica Neue"/>
                  <a:sym typeface="Helvetica Neue"/>
                </a:defRPr>
              </a:pPr>
              <a:r>
                <a:t>IPR </a:t>
              </a:r>
              <a:br/>
              <a:r>
                <a:t>Action Plan</a:t>
              </a:r>
            </a:p>
          </p:txBody>
        </p:sp>
        <p:sp>
          <p:nvSpPr>
            <p:cNvPr id="1149" name="Line"/>
            <p:cNvSpPr/>
            <p:nvPr/>
          </p:nvSpPr>
          <p:spPr>
            <a:xfrm>
              <a:off x="4101859" y="2892251"/>
              <a:ext cx="1" cy="1396858"/>
            </a:xfrm>
            <a:prstGeom prst="line">
              <a:avLst/>
            </a:prstGeom>
            <a:noFill/>
            <a:ln w="12700" cap="flat">
              <a:solidFill>
                <a:srgbClr val="01B969"/>
              </a:solidFill>
              <a:prstDash val="solid"/>
              <a:round/>
              <a:tailEnd type="triangle" w="med" len="med"/>
            </a:ln>
            <a:effectLst/>
          </p:spPr>
          <p:txBody>
            <a:bodyPr wrap="square" lIns="32146" tIns="32146" rIns="32146" bIns="32146" numCol="1" anchor="t">
              <a:noAutofit/>
            </a:bodyPr>
            <a:lstStyle/>
            <a:p>
              <a:pPr algn="ctr" defTabSz="410765">
                <a:defRPr sz="1600">
                  <a:latin typeface="Helvetica Neue"/>
                  <a:ea typeface="Helvetica Neue"/>
                  <a:cs typeface="Helvetica Neue"/>
                  <a:sym typeface="Helvetica Neue"/>
                </a:defRPr>
              </a:pPr>
            </a:p>
          </p:txBody>
        </p:sp>
        <p:sp>
          <p:nvSpPr>
            <p:cNvPr id="1150" name="Recommendation  on access to…"/>
            <p:cNvSpPr/>
            <p:nvPr/>
          </p:nvSpPr>
          <p:spPr>
            <a:xfrm>
              <a:off x="4101859" y="2332231"/>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35718" tIns="35718" rIns="35718" bIns="35718" numCol="1" anchor="ctr">
              <a:spAutoFit/>
            </a:bodyPr>
            <a:lstStyle/>
            <a:p>
              <a:pPr algn="ctr" defTabSz="410765">
                <a:defRPr sz="1400">
                  <a:latin typeface="Helvetica Neue"/>
                  <a:ea typeface="Helvetica Neue"/>
                  <a:cs typeface="Helvetica Neue"/>
                  <a:sym typeface="Helvetica Neue"/>
                </a:defRPr>
              </a:pPr>
              <a:r>
                <a:t>Recommendation </a:t>
              </a:r>
              <a:br/>
              <a:r>
                <a:t>on access to </a:t>
              </a:r>
            </a:p>
            <a:p>
              <a:pPr algn="ctr" defTabSz="410765">
                <a:defRPr sz="1400">
                  <a:latin typeface="Helvetica Neue"/>
                  <a:ea typeface="Helvetica Neue"/>
                  <a:cs typeface="Helvetica Neue"/>
                  <a:sym typeface="Helvetica Neue"/>
                </a:defRPr>
              </a:pPr>
              <a:r>
                <a:t>and preservation of </a:t>
              </a:r>
              <a:br/>
              <a:r>
                <a:t>scientific information </a:t>
              </a:r>
            </a:p>
          </p:txBody>
        </p:sp>
        <p:sp>
          <p:nvSpPr>
            <p:cNvPr id="1151" name="Knowledge…"/>
            <p:cNvSpPr/>
            <p:nvPr/>
          </p:nvSpPr>
          <p:spPr>
            <a:xfrm>
              <a:off x="3925354" y="3483523"/>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35718" tIns="35718" rIns="35718" bIns="35718" numCol="1" anchor="ctr">
              <a:spAutoFit/>
            </a:bodyPr>
            <a:lstStyle/>
            <a:p>
              <a:pPr algn="ctr" defTabSz="410765">
                <a:defRPr sz="1400">
                  <a:latin typeface="Helvetica Neue"/>
                  <a:ea typeface="Helvetica Neue"/>
                  <a:cs typeface="Helvetica Neue"/>
                  <a:sym typeface="Helvetica Neue"/>
                </a:defRPr>
              </a:pPr>
              <a:r>
                <a:t>Knowledge </a:t>
              </a:r>
            </a:p>
            <a:p>
              <a:pPr algn="ctr" defTabSz="410765">
                <a:defRPr sz="1400">
                  <a:latin typeface="Helvetica Neue"/>
                  <a:ea typeface="Helvetica Neue"/>
                  <a:cs typeface="Helvetica Neue"/>
                  <a:sym typeface="Helvetica Neue"/>
                </a:defRPr>
              </a:pPr>
              <a:r>
                <a:t>Triangle</a:t>
              </a:r>
            </a:p>
          </p:txBody>
        </p:sp>
        <p:sp>
          <p:nvSpPr>
            <p:cNvPr id="1152" name="Line"/>
            <p:cNvSpPr/>
            <p:nvPr/>
          </p:nvSpPr>
          <p:spPr>
            <a:xfrm flipH="1">
              <a:off x="362075" y="895510"/>
              <a:ext cx="1" cy="3459643"/>
            </a:xfrm>
            <a:prstGeom prst="line">
              <a:avLst/>
            </a:prstGeom>
            <a:noFill/>
            <a:ln w="12700" cap="flat">
              <a:solidFill>
                <a:srgbClr val="01B969"/>
              </a:solidFill>
              <a:prstDash val="solid"/>
              <a:round/>
              <a:tailEnd type="triangle" w="med" len="med"/>
            </a:ln>
            <a:effectLst/>
          </p:spPr>
          <p:txBody>
            <a:bodyPr wrap="square" lIns="32146" tIns="32146" rIns="32146" bIns="32146" numCol="1" anchor="t">
              <a:noAutofit/>
            </a:bodyPr>
            <a:lstStyle/>
            <a:p>
              <a:pPr algn="ctr" defTabSz="410765">
                <a:defRPr sz="1600">
                  <a:latin typeface="Helvetica Neue"/>
                  <a:ea typeface="Helvetica Neue"/>
                  <a:cs typeface="Helvetica Neue"/>
                  <a:sym typeface="Helvetica Neue"/>
                </a:defRPr>
              </a:pPr>
            </a:p>
          </p:txBody>
        </p:sp>
        <p:sp>
          <p:nvSpPr>
            <p:cNvPr id="1153" name="Innovation &amp;  Knowledge…"/>
            <p:cNvSpPr/>
            <p:nvPr/>
          </p:nvSpPr>
          <p:spPr>
            <a:xfrm>
              <a:off x="749244" y="3054691"/>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35718" tIns="35718" rIns="35718" bIns="35718" numCol="1" anchor="ctr">
              <a:spAutoFit/>
            </a:bodyPr>
            <a:lstStyle/>
            <a:p>
              <a:pPr algn="ctr" defTabSz="410765">
                <a:defRPr sz="1400">
                  <a:latin typeface="Helvetica Neue"/>
                  <a:ea typeface="Helvetica Neue"/>
                  <a:cs typeface="Helvetica Neue"/>
                  <a:sym typeface="Helvetica Neue"/>
                </a:defRPr>
              </a:pPr>
              <a:r>
                <a:t>Innovation &amp; </a:t>
              </a:r>
              <a:br/>
              <a:r>
                <a:t>Knowledge </a:t>
              </a:r>
            </a:p>
            <a:p>
              <a:pPr algn="ctr" defTabSz="410765">
                <a:defRPr sz="1400">
                  <a:latin typeface="Helvetica Neue"/>
                  <a:ea typeface="Helvetica Neue"/>
                  <a:cs typeface="Helvetica Neue"/>
                  <a:sym typeface="Helvetica Neue"/>
                </a:defRPr>
              </a:pPr>
              <a:r>
                <a:t>Transfer </a:t>
              </a:r>
            </a:p>
          </p:txBody>
        </p:sp>
        <p:sp>
          <p:nvSpPr>
            <p:cNvPr id="1154" name="Study on the Economic…"/>
            <p:cNvSpPr/>
            <p:nvPr/>
          </p:nvSpPr>
          <p:spPr>
            <a:xfrm>
              <a:off x="1150118" y="1744811"/>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35718" tIns="35718" rIns="35718" bIns="35718" numCol="1" anchor="ctr">
              <a:spAutoFit/>
            </a:bodyPr>
            <a:lstStyle/>
            <a:p>
              <a:pPr algn="ctr" defTabSz="410765">
                <a:defRPr sz="1400">
                  <a:latin typeface="Helvetica Neue"/>
                  <a:ea typeface="Helvetica Neue"/>
                  <a:cs typeface="Helvetica Neue"/>
                  <a:sym typeface="Helvetica Neue"/>
                </a:defRPr>
              </a:pPr>
              <a:r>
                <a:t>Study on the Economic </a:t>
              </a:r>
            </a:p>
            <a:p>
              <a:pPr algn="ctr" defTabSz="410765">
                <a:defRPr sz="1400">
                  <a:latin typeface="Helvetica Neue"/>
                  <a:ea typeface="Helvetica Neue"/>
                  <a:cs typeface="Helvetica Neue"/>
                  <a:sym typeface="Helvetica Neue"/>
                </a:defRPr>
              </a:pPr>
              <a:r>
                <a:t>and Technical Evolution</a:t>
              </a:r>
            </a:p>
            <a:p>
              <a:pPr algn="ctr" defTabSz="410765">
                <a:defRPr sz="1400">
                  <a:latin typeface="Helvetica Neue"/>
                  <a:ea typeface="Helvetica Neue"/>
                  <a:cs typeface="Helvetica Neue"/>
                  <a:sym typeface="Helvetica Neue"/>
                </a:defRPr>
              </a:pPr>
              <a:r>
                <a:t>of the Scientific Publication </a:t>
              </a:r>
            </a:p>
            <a:p>
              <a:pPr algn="ctr" defTabSz="410765">
                <a:defRPr sz="1400">
                  <a:latin typeface="Helvetica Neue"/>
                  <a:ea typeface="Helvetica Neue"/>
                  <a:cs typeface="Helvetica Neue"/>
                  <a:sym typeface="Helvetica Neue"/>
                </a:defRPr>
              </a:pPr>
              <a:r>
                <a:t>Markets in Europe</a:t>
              </a:r>
            </a:p>
          </p:txBody>
        </p:sp>
      </p:gr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7" name="Het komende half uur:"/>
          <p:cNvSpPr txBox="1"/>
          <p:nvPr>
            <p:ph type="title"/>
          </p:nvPr>
        </p:nvSpPr>
        <p:spPr>
          <a:xfrm>
            <a:off x="2015523" y="395999"/>
            <a:ext cx="8172005" cy="828004"/>
          </a:xfrm>
          <a:prstGeom prst="rect">
            <a:avLst/>
          </a:prstGeom>
        </p:spPr>
        <p:txBody>
          <a:bodyPr/>
          <a:lstStyle>
            <a:lvl1pPr defTabSz="379475">
              <a:lnSpc>
                <a:spcPts val="2600"/>
              </a:lnSpc>
              <a:defRPr sz="2158"/>
            </a:lvl1pPr>
          </a:lstStyle>
          <a:p>
            <a:pPr/>
            <a:r>
              <a:t>GDPR: ‘the proper functioning of the internal market, requires that the free movement of personal data within the EU is not restricted’.</a:t>
            </a:r>
          </a:p>
        </p:txBody>
      </p:sp>
      <p:sp>
        <p:nvSpPr>
          <p:cNvPr id="1158" name="Source: The IEEE Global Initiative on Ethics of Autonomous and Intelligent Systems. Ethically Aligned Design: A Vision for Prioritizing Human Well-being with Autonomous and Intelligent Systems, First Edition. IEEE, 2019.…"/>
          <p:cNvSpPr txBox="1"/>
          <p:nvPr/>
        </p:nvSpPr>
        <p:spPr>
          <a:xfrm>
            <a:off x="2021307" y="6279393"/>
            <a:ext cx="3606411" cy="173038"/>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p>
            <a:pPr defTabSz="410765">
              <a:defRPr sz="700">
                <a:latin typeface="Gill Sans"/>
                <a:ea typeface="Gill Sans"/>
                <a:cs typeface="Gill Sans"/>
                <a:sym typeface="Gill Sans"/>
              </a:defRPr>
            </a:pPr>
            <a:r>
              <a:t>Source</a:t>
            </a:r>
            <a:r>
              <a:t>: </a:t>
            </a:r>
            <a:r>
              <a:rPr u="sng">
                <a:solidFill>
                  <a:srgbClr val="0000FF"/>
                </a:solidFill>
                <a:uFill>
                  <a:solidFill>
                    <a:srgbClr val="0000FF"/>
                  </a:solidFill>
                </a:uFill>
                <a:hlinkClick r:id="rId2" invalidUrl="" action="" tgtFrame="" tooltip="" history="1" highlightClick="0" endSnd="0"/>
              </a:rPr>
              <a:t>https://eur-lex.europa.eu/legal-content/EN/TXT/PDF/?uri=CELEX:32016R0679&amp;from=EN</a:t>
            </a:r>
            <a:r>
              <a:t> </a:t>
            </a:r>
          </a:p>
        </p:txBody>
      </p:sp>
      <p:pic>
        <p:nvPicPr>
          <p:cNvPr id="1159" name="Screenshot 2020-12-03 at 00.26.34.png" descr="Screenshot 2020-12-03 at 00.26.34.png"/>
          <p:cNvPicPr>
            <a:picLocks noChangeAspect="1"/>
          </p:cNvPicPr>
          <p:nvPr/>
        </p:nvPicPr>
        <p:blipFill>
          <a:blip r:embed="rId3">
            <a:extLst/>
          </a:blip>
          <a:stretch>
            <a:fillRect/>
          </a:stretch>
        </p:blipFill>
        <p:spPr>
          <a:xfrm>
            <a:off x="1920232" y="3615814"/>
            <a:ext cx="6081118" cy="2241352"/>
          </a:xfrm>
          <a:prstGeom prst="rect">
            <a:avLst/>
          </a:prstGeom>
          <a:ln w="3175">
            <a:miter lim="400000"/>
          </a:ln>
          <a:effectLst>
            <a:outerShdw sx="100000" sy="100000" kx="0" ky="0" algn="b" rotWithShape="0" blurRad="177800" dist="88900" dir="5400000">
              <a:srgbClr val="000000">
                <a:alpha val="70000"/>
              </a:srgbClr>
            </a:outerShdw>
          </a:effectLst>
        </p:spPr>
      </p:pic>
      <p:pic>
        <p:nvPicPr>
          <p:cNvPr id="1160" name="Screenshot 2020-12-03 at 00.25.10.png" descr="Screenshot 2020-12-03 at 00.25.10.png"/>
          <p:cNvPicPr>
            <a:picLocks noChangeAspect="1"/>
          </p:cNvPicPr>
          <p:nvPr/>
        </p:nvPicPr>
        <p:blipFill>
          <a:blip r:embed="rId4">
            <a:extLst/>
          </a:blip>
          <a:stretch>
            <a:fillRect/>
          </a:stretch>
        </p:blipFill>
        <p:spPr>
          <a:xfrm>
            <a:off x="1920232" y="1718501"/>
            <a:ext cx="6081118" cy="1473400"/>
          </a:xfrm>
          <a:prstGeom prst="rect">
            <a:avLst/>
          </a:prstGeom>
          <a:ln w="3175">
            <a:miter lim="400000"/>
          </a:ln>
          <a:effectLst>
            <a:outerShdw sx="100000" sy="100000" kx="0" ky="0" algn="b" rotWithShape="0" blurRad="177800" dist="88900" dir="5400000">
              <a:srgbClr val="000000">
                <a:alpha val="70000"/>
              </a:srgbClr>
            </a:outerShdw>
          </a:effectLst>
        </p:spPr>
      </p:pic>
      <p:sp>
        <p:nvSpPr>
          <p:cNvPr id="1161" name="Rectangle"/>
          <p:cNvSpPr/>
          <p:nvPr/>
        </p:nvSpPr>
        <p:spPr>
          <a:xfrm>
            <a:off x="2329090" y="2254283"/>
            <a:ext cx="5352699" cy="401837"/>
          </a:xfrm>
          <a:prstGeom prst="rect">
            <a:avLst/>
          </a:prstGeom>
          <a:ln w="12700">
            <a:solidFill>
              <a:srgbClr val="008F00"/>
            </a:solidFill>
          </a:ln>
        </p:spPr>
        <p:txBody>
          <a:bodyPr lIns="35718" tIns="35718" rIns="35718" bIns="35718" anchor="ctr"/>
          <a:lstStyle/>
          <a:p>
            <a:pPr algn="ctr" defTabSz="410765">
              <a:defRPr sz="1600">
                <a:latin typeface="Helvetica Neue"/>
                <a:ea typeface="Helvetica Neue"/>
                <a:cs typeface="Helvetica Neue"/>
                <a:sym typeface="Helvetica Neue"/>
              </a:defRPr>
            </a:pPr>
          </a:p>
        </p:txBody>
      </p:sp>
      <p:sp>
        <p:nvSpPr>
          <p:cNvPr id="1162" name="Rectangle"/>
          <p:cNvSpPr/>
          <p:nvPr/>
        </p:nvSpPr>
        <p:spPr>
          <a:xfrm>
            <a:off x="2329090" y="4596378"/>
            <a:ext cx="5352699" cy="401837"/>
          </a:xfrm>
          <a:prstGeom prst="rect">
            <a:avLst/>
          </a:prstGeom>
          <a:ln w="12700">
            <a:solidFill>
              <a:srgbClr val="008F00"/>
            </a:solidFill>
          </a:ln>
        </p:spPr>
        <p:txBody>
          <a:bodyPr lIns="35718" tIns="35718" rIns="35718" bIns="35718" anchor="ctr"/>
          <a:lstStyle/>
          <a:p>
            <a:pPr algn="ctr" defTabSz="410765">
              <a:defRPr sz="1600">
                <a:latin typeface="Helvetica Neue"/>
                <a:ea typeface="Helvetica Neue"/>
                <a:cs typeface="Helvetica Neue"/>
                <a:sym typeface="Helvetica Neue"/>
              </a:defRPr>
            </a:pP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4" name="Het komende half uur:"/>
          <p:cNvSpPr txBox="1"/>
          <p:nvPr>
            <p:ph type="title"/>
          </p:nvPr>
        </p:nvSpPr>
        <p:spPr>
          <a:xfrm>
            <a:off x="2015523" y="395999"/>
            <a:ext cx="8172005" cy="828004"/>
          </a:xfrm>
          <a:prstGeom prst="rect">
            <a:avLst/>
          </a:prstGeom>
        </p:spPr>
        <p:txBody>
          <a:bodyPr/>
          <a:lstStyle/>
          <a:p>
            <a:pPr/>
            <a:r>
              <a:t>FAIR and Open Data</a:t>
            </a:r>
          </a:p>
        </p:txBody>
      </p:sp>
      <p:sp>
        <p:nvSpPr>
          <p:cNvPr id="1165" name="Source: The IEEE Global Initiative on Ethics of Autonomous and Intelligent Systems. Ethically Aligned Design: A Vision for Prioritizing Human Well-being with Autonomous and Intelligent Systems, First Edition. IEEE, 2019.…"/>
          <p:cNvSpPr txBox="1"/>
          <p:nvPr/>
        </p:nvSpPr>
        <p:spPr>
          <a:xfrm>
            <a:off x="2021307" y="6279393"/>
            <a:ext cx="2928288" cy="173038"/>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p>
            <a:pPr defTabSz="410765">
              <a:defRPr sz="700">
                <a:latin typeface="Gill Sans"/>
                <a:ea typeface="Gill Sans"/>
                <a:cs typeface="Gill Sans"/>
                <a:sym typeface="Gill Sans"/>
              </a:defRPr>
            </a:pPr>
            <a:r>
              <a:t>Source</a:t>
            </a:r>
            <a:r>
              <a:t>: </a:t>
            </a:r>
            <a:r>
              <a:rPr u="sng">
                <a:solidFill>
                  <a:srgbClr val="0000FF"/>
                </a:solidFill>
                <a:uFill>
                  <a:solidFill>
                    <a:srgbClr val="0000FF"/>
                  </a:solidFill>
                </a:uFill>
                <a:hlinkClick r:id="rId2" invalidUrl="" action="" tgtFrame="" tooltip="" history="1" highlightClick="0" endSnd="0"/>
              </a:rPr>
              <a:t>https://ec.europa.eu/info/sites/info/files/turning_fair_into_reality_0.pdf</a:t>
            </a:r>
            <a:r>
              <a:t>  </a:t>
            </a:r>
          </a:p>
        </p:txBody>
      </p:sp>
      <p:pic>
        <p:nvPicPr>
          <p:cNvPr id="1166" name="Screenshot 2020-12-03 at 01.48.21.png" descr="Screenshot 2020-12-03 at 01.48.21.png"/>
          <p:cNvPicPr>
            <a:picLocks noChangeAspect="1"/>
          </p:cNvPicPr>
          <p:nvPr/>
        </p:nvPicPr>
        <p:blipFill>
          <a:blip r:embed="rId3">
            <a:extLst/>
          </a:blip>
          <a:srcRect l="255" t="0" r="0" b="0"/>
          <a:stretch>
            <a:fillRect/>
          </a:stretch>
        </p:blipFill>
        <p:spPr>
          <a:xfrm>
            <a:off x="2030173" y="1332177"/>
            <a:ext cx="3412976" cy="4840635"/>
          </a:xfrm>
          <a:prstGeom prst="rect">
            <a:avLst/>
          </a:prstGeom>
          <a:ln w="3175">
            <a:miter lim="400000"/>
          </a:ln>
          <a:effectLst>
            <a:outerShdw sx="100000" sy="100000" kx="0" ky="0" algn="b" rotWithShape="0" blurRad="177800" dist="88900" dir="5400000">
              <a:srgbClr val="000000">
                <a:alpha val="70000"/>
              </a:srgbClr>
            </a:outerShdw>
          </a:effectLst>
        </p:spPr>
      </p:pic>
      <p:pic>
        <p:nvPicPr>
          <p:cNvPr id="1167" name="Screenshot 2020-12-03 at 01.50.27.png" descr="Screenshot 2020-12-03 at 01.50.27.png"/>
          <p:cNvPicPr>
            <a:picLocks noChangeAspect="1"/>
          </p:cNvPicPr>
          <p:nvPr/>
        </p:nvPicPr>
        <p:blipFill>
          <a:blip r:embed="rId4">
            <a:extLst/>
          </a:blip>
          <a:stretch>
            <a:fillRect/>
          </a:stretch>
        </p:blipFill>
        <p:spPr>
          <a:xfrm>
            <a:off x="5539849" y="1620738"/>
            <a:ext cx="4955978" cy="3616524"/>
          </a:xfrm>
          <a:prstGeom prst="rect">
            <a:avLst/>
          </a:prstGeom>
          <a:ln w="3175">
            <a:miter lim="400000"/>
          </a:ln>
          <a:effectLst>
            <a:outerShdw sx="100000" sy="100000" kx="0" ky="0" algn="b" rotWithShape="0" blurRad="177800" dist="88900" dir="5400000">
              <a:srgbClr val="000000">
                <a:alpha val="70000"/>
              </a:srgbClr>
            </a:outerShdw>
          </a:effectLst>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9" name="Title 1"/>
          <p:cNvSpPr txBox="1"/>
          <p:nvPr>
            <p:ph type="title"/>
          </p:nvPr>
        </p:nvSpPr>
        <p:spPr>
          <a:xfrm>
            <a:off x="2767912" y="320675"/>
            <a:ext cx="8771240" cy="1325563"/>
          </a:xfrm>
          <a:prstGeom prst="rect">
            <a:avLst/>
          </a:prstGeom>
        </p:spPr>
        <p:txBody>
          <a:bodyPr/>
          <a:lstStyle/>
          <a:p>
            <a:pPr/>
            <a:r>
              <a:t>Transparency and Consent Forms</a:t>
            </a:r>
          </a:p>
        </p:txBody>
      </p:sp>
      <p:sp>
        <p:nvSpPr>
          <p:cNvPr id="1170" name="Date Placeholder 3"/>
          <p:cNvSpPr txBox="1"/>
          <p:nvPr/>
        </p:nvSpPr>
        <p:spPr>
          <a:xfrm>
            <a:off x="883919" y="6414760"/>
            <a:ext cx="2651762" cy="248305"/>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sz="1200">
                <a:solidFill>
                  <a:srgbClr val="888888"/>
                </a:solidFill>
              </a:defRPr>
            </a:lvl1pPr>
          </a:lstStyle>
          <a:p>
            <a:pPr/>
            <a:r>
              <a:t>May 30 2023</a:t>
            </a:r>
          </a:p>
        </p:txBody>
      </p:sp>
      <p:sp>
        <p:nvSpPr>
          <p:cNvPr id="1171" name="Slide Number Placeholder 5"/>
          <p:cNvSpPr txBox="1"/>
          <p:nvPr>
            <p:ph type="sldNum" sz="quarter" idx="2"/>
          </p:nvPr>
        </p:nvSpPr>
        <p:spPr>
          <a:xfrm>
            <a:off x="11095176" y="6414760"/>
            <a:ext cx="258624" cy="24830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72" name="Screenshot 2023-05-30 at 13.02.03.png" descr="Screenshot 2023-05-30 at 13.02.03.png"/>
          <p:cNvPicPr>
            <a:picLocks noChangeAspect="1"/>
          </p:cNvPicPr>
          <p:nvPr/>
        </p:nvPicPr>
        <p:blipFill>
          <a:blip r:embed="rId2">
            <a:extLst/>
          </a:blip>
          <a:stretch>
            <a:fillRect/>
          </a:stretch>
        </p:blipFill>
        <p:spPr>
          <a:xfrm>
            <a:off x="947077" y="1336274"/>
            <a:ext cx="4583076" cy="4749734"/>
          </a:xfrm>
          <a:prstGeom prst="rect">
            <a:avLst/>
          </a:prstGeom>
          <a:ln w="12700">
            <a:miter lim="400000"/>
          </a:ln>
        </p:spPr>
      </p:pic>
      <p:pic>
        <p:nvPicPr>
          <p:cNvPr id="1173" name="Screenshot 2023-05-30 at 13.01.36.png" descr="Screenshot 2023-05-30 at 13.01.36.png"/>
          <p:cNvPicPr>
            <a:picLocks noChangeAspect="1"/>
          </p:cNvPicPr>
          <p:nvPr/>
        </p:nvPicPr>
        <p:blipFill>
          <a:blip r:embed="rId3">
            <a:extLst/>
          </a:blip>
          <a:stretch>
            <a:fillRect/>
          </a:stretch>
        </p:blipFill>
        <p:spPr>
          <a:xfrm>
            <a:off x="6611997" y="1209032"/>
            <a:ext cx="3894792" cy="5004217"/>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4" name="Title 1"/>
          <p:cNvSpPr txBox="1"/>
          <p:nvPr>
            <p:ph type="title"/>
          </p:nvPr>
        </p:nvSpPr>
        <p:spPr>
          <a:xfrm>
            <a:off x="2767912" y="320675"/>
            <a:ext cx="8771240" cy="1325563"/>
          </a:xfrm>
          <a:prstGeom prst="rect">
            <a:avLst/>
          </a:prstGeom>
        </p:spPr>
        <p:txBody>
          <a:bodyPr/>
          <a:lstStyle/>
          <a:p>
            <a:pPr/>
            <a:r>
              <a:t> Sensitive Data</a:t>
            </a:r>
          </a:p>
        </p:txBody>
      </p:sp>
      <p:sp>
        <p:nvSpPr>
          <p:cNvPr id="255" name="Date Placeholder 3"/>
          <p:cNvSpPr txBox="1"/>
          <p:nvPr/>
        </p:nvSpPr>
        <p:spPr>
          <a:xfrm>
            <a:off x="883919" y="6414760"/>
            <a:ext cx="2651762" cy="248305"/>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sz="1200">
                <a:solidFill>
                  <a:srgbClr val="888888"/>
                </a:solidFill>
              </a:defRPr>
            </a:lvl1pPr>
          </a:lstStyle>
          <a:p>
            <a:pPr/>
            <a:r>
              <a:t>May 30 2023</a:t>
            </a:r>
          </a:p>
        </p:txBody>
      </p:sp>
      <p:sp>
        <p:nvSpPr>
          <p:cNvPr id="256" name="Slide Number Placeholder 5"/>
          <p:cNvSpPr txBox="1"/>
          <p:nvPr>
            <p:ph type="sldNum" sz="quarter" idx="2"/>
          </p:nvPr>
        </p:nvSpPr>
        <p:spPr>
          <a:xfrm>
            <a:off x="11172418" y="6414760"/>
            <a:ext cx="181383" cy="24830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259" name="Screen Shot 2018-02-18 at 13.36.38.png"/>
          <p:cNvGrpSpPr/>
          <p:nvPr/>
        </p:nvGrpSpPr>
        <p:grpSpPr>
          <a:xfrm>
            <a:off x="1530370" y="1643316"/>
            <a:ext cx="2637822" cy="1438292"/>
            <a:chOff x="0" y="0"/>
            <a:chExt cx="2637821" cy="1438291"/>
          </a:xfrm>
        </p:grpSpPr>
        <p:pic>
          <p:nvPicPr>
            <p:cNvPr id="257" name="Screen Shot 2018-02-18 at 13.36.38.png" descr="Screen Shot 2018-02-18 at 13.36.38.png"/>
            <p:cNvPicPr>
              <a:picLocks noChangeAspect="1"/>
            </p:cNvPicPr>
            <p:nvPr/>
          </p:nvPicPr>
          <p:blipFill>
            <a:blip r:embed="rId2">
              <a:extLst/>
            </a:blip>
            <a:stretch>
              <a:fillRect/>
            </a:stretch>
          </p:blipFill>
          <p:spPr>
            <a:xfrm>
              <a:off x="89296" y="62507"/>
              <a:ext cx="2459227" cy="1206120"/>
            </a:xfrm>
            <a:prstGeom prst="rect">
              <a:avLst/>
            </a:prstGeom>
            <a:ln w="12700" cap="flat">
              <a:noFill/>
              <a:miter lim="400000"/>
            </a:ln>
            <a:effectLst/>
          </p:spPr>
        </p:pic>
        <p:pic>
          <p:nvPicPr>
            <p:cNvPr id="258" name="Screen Shot 2018-02-18 at 13.36.38.png" descr="Screen Shot 2018-02-18 at 13.36.38.png"/>
            <p:cNvPicPr>
              <a:picLocks noChangeAspect="1"/>
            </p:cNvPicPr>
            <p:nvPr/>
          </p:nvPicPr>
          <p:blipFill>
            <a:blip r:embed="rId3">
              <a:extLst/>
            </a:blip>
            <a:stretch>
              <a:fillRect/>
            </a:stretch>
          </p:blipFill>
          <p:spPr>
            <a:xfrm>
              <a:off x="-1" y="0"/>
              <a:ext cx="2637822" cy="1438292"/>
            </a:xfrm>
            <a:prstGeom prst="rect">
              <a:avLst/>
            </a:prstGeom>
            <a:ln w="12700" cap="flat">
              <a:noFill/>
              <a:miter lim="400000"/>
            </a:ln>
            <a:effectLst/>
          </p:spPr>
        </p:pic>
      </p:grpSp>
      <p:sp>
        <p:nvSpPr>
          <p:cNvPr id="260" name="&quot;Special Categories of Personal Data…"/>
          <p:cNvSpPr txBox="1"/>
          <p:nvPr/>
        </p:nvSpPr>
        <p:spPr>
          <a:xfrm>
            <a:off x="905155" y="3305524"/>
            <a:ext cx="6810141" cy="2509839"/>
          </a:xfrm>
          <a:prstGeom prst="rect">
            <a:avLst/>
          </a:prstGeom>
          <a:ln w="12700">
            <a:miter lim="400000"/>
          </a:ln>
          <a:extLst>
            <a:ext uri="{C572A759-6A51-4108-AA02-DFA0A04FC94B}">
              <ma14:wrappingTextBoxFlag xmlns:ma14="http://schemas.microsoft.com/office/mac/drawingml/2011/main" val="1"/>
            </a:ext>
          </a:extLst>
        </p:spPr>
        <p:txBody>
          <a:bodyPr lIns="35718" tIns="35718" rIns="35718" bIns="35718">
            <a:spAutoFit/>
          </a:bodyPr>
          <a:lstStyle/>
          <a:p>
            <a:pPr defTabSz="410765">
              <a:defRPr b="1" sz="2000">
                <a:latin typeface="Museo Sans 500"/>
                <a:ea typeface="Museo Sans 500"/>
                <a:cs typeface="Museo Sans 500"/>
                <a:sym typeface="Museo Sans 500"/>
              </a:defRPr>
            </a:pPr>
            <a:r>
              <a:t>"Special Categories of Personal Data</a:t>
            </a:r>
          </a:p>
          <a:p>
            <a:pPr defTabSz="410765">
              <a:defRPr b="1" sz="2000">
                <a:latin typeface="Museo Sans 500"/>
                <a:ea typeface="Museo Sans 500"/>
                <a:cs typeface="Museo Sans 500"/>
                <a:sym typeface="Museo Sans 500"/>
              </a:defRPr>
            </a:pPr>
            <a:r>
              <a:t>(Sensitive Data)" (GDPR, Article 9): </a:t>
            </a:r>
            <a:br/>
            <a:r>
              <a:rPr b="0"/>
              <a:t>Data revealing racial or ethnic origin, political opinions, religious or philosophical beliefs, or trade union membership, the processing of genetic data, biometric data for the purpose of uniquely identifying a natural person, data concerning health or data concerning a natural person's sex life or sexual orientation. </a:t>
            </a:r>
          </a:p>
        </p:txBody>
      </p:sp>
      <p:pic>
        <p:nvPicPr>
          <p:cNvPr id="261" name="Screen Shot 2018-03-08 at 09.27.24.png" descr="Screen Shot 2018-03-08 at 09.27.24.png"/>
          <p:cNvPicPr>
            <a:picLocks noChangeAspect="1"/>
          </p:cNvPicPr>
          <p:nvPr/>
        </p:nvPicPr>
        <p:blipFill>
          <a:blip r:embed="rId4">
            <a:extLst/>
          </a:blip>
          <a:stretch>
            <a:fillRect/>
          </a:stretch>
        </p:blipFill>
        <p:spPr>
          <a:xfrm>
            <a:off x="6675098" y="1689269"/>
            <a:ext cx="3899125" cy="1969783"/>
          </a:xfrm>
          <a:prstGeom prst="rect">
            <a:avLst/>
          </a:prstGeom>
          <a:ln w="12700">
            <a:miter lim="400000"/>
          </a:ln>
          <a:effectLst>
            <a:outerShdw sx="100000" sy="100000" kx="0" ky="0" algn="b" rotWithShape="0" blurRad="190500" dist="76200" dir="2700000">
              <a:srgbClr val="333333">
                <a:alpha val="64999"/>
              </a:srgbClr>
            </a:outerShdw>
          </a:effectLst>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5" name="Helicopter View: Benefits of…"/>
          <p:cNvSpPr txBox="1"/>
          <p:nvPr>
            <p:ph type="title"/>
          </p:nvPr>
        </p:nvSpPr>
        <p:spPr>
          <a:xfrm>
            <a:off x="2193726" y="-133946"/>
            <a:ext cx="7804548" cy="1518048"/>
          </a:xfrm>
          <a:prstGeom prst="rect">
            <a:avLst/>
          </a:prstGeom>
        </p:spPr>
        <p:txBody>
          <a:bodyPr/>
          <a:lstStyle/>
          <a:p>
            <a:pPr defTabSz="250567">
              <a:defRPr sz="3200"/>
            </a:pPr>
            <a:r>
              <a:t>Helicopter View: Benefits of</a:t>
            </a:r>
          </a:p>
          <a:p>
            <a:pPr defTabSz="250567">
              <a:defRPr sz="3200"/>
            </a:pPr>
            <a:r>
              <a:t>Risk Assessment in Research Projects</a:t>
            </a:r>
          </a:p>
        </p:txBody>
      </p:sp>
      <p:sp>
        <p:nvSpPr>
          <p:cNvPr id="1176" name="Risk icon: https://pixabay.com/vectors/danger-warning-signs-triangle-34250/…"/>
          <p:cNvSpPr txBox="1"/>
          <p:nvPr/>
        </p:nvSpPr>
        <p:spPr>
          <a:xfrm>
            <a:off x="5586839" y="6092118"/>
            <a:ext cx="4326782" cy="695748"/>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p>
            <a:pPr defTabSz="410765">
              <a:defRPr b="1" sz="600">
                <a:latin typeface="Gill Sans"/>
                <a:ea typeface="Gill Sans"/>
                <a:cs typeface="Gill Sans"/>
                <a:sym typeface="Gill Sans"/>
              </a:defRPr>
            </a:pPr>
            <a:r>
              <a:t>Risk</a:t>
            </a:r>
            <a:r>
              <a:rPr b="0"/>
              <a:t> icon: </a:t>
            </a:r>
            <a:r>
              <a:rPr b="0" u="sng">
                <a:solidFill>
                  <a:srgbClr val="0000FF"/>
                </a:solidFill>
                <a:uFill>
                  <a:solidFill>
                    <a:srgbClr val="0000FF"/>
                  </a:solidFill>
                </a:uFill>
                <a:hlinkClick r:id="rId2" invalidUrl="" action="" tgtFrame="" tooltip="" history="1" highlightClick="0" endSnd="0"/>
              </a:rPr>
              <a:t>https://pixabay.com/vectors/danger-warning-signs-triangle-34250/</a:t>
            </a:r>
            <a:r>
              <a:rPr b="0"/>
              <a:t> </a:t>
            </a:r>
          </a:p>
          <a:p>
            <a:pPr defTabSz="410765">
              <a:defRPr b="1" sz="600">
                <a:latin typeface="Gill Sans"/>
                <a:ea typeface="Gill Sans"/>
                <a:cs typeface="Gill Sans"/>
                <a:sym typeface="Gill Sans"/>
              </a:defRPr>
            </a:pPr>
            <a:r>
              <a:t>GDPR</a:t>
            </a:r>
            <a:r>
              <a:rPr b="0"/>
              <a:t> icon: </a:t>
            </a:r>
            <a:r>
              <a:rPr b="0" u="sng">
                <a:solidFill>
                  <a:srgbClr val="0000FF"/>
                </a:solidFill>
                <a:uFill>
                  <a:solidFill>
                    <a:srgbClr val="0000FF"/>
                  </a:solidFill>
                </a:uFill>
                <a:hlinkClick r:id="rId3" invalidUrl="" action="" tgtFrame="" tooltip="" history="1" highlightClick="0" endSnd="0"/>
              </a:rPr>
              <a:t>https://pixabay.com/nl/illustrations/gdpr-gdpr-pictogram-privacy-3374574/</a:t>
            </a:r>
            <a:r>
              <a:rPr b="0"/>
              <a:t> </a:t>
            </a:r>
          </a:p>
          <a:p>
            <a:pPr defTabSz="410765">
              <a:defRPr b="1" sz="600">
                <a:latin typeface="Gill Sans"/>
                <a:ea typeface="Gill Sans"/>
                <a:cs typeface="Gill Sans"/>
                <a:sym typeface="Gill Sans"/>
              </a:defRPr>
            </a:pPr>
            <a:r>
              <a:t>Bright Green Checkbox</a:t>
            </a:r>
            <a:r>
              <a:rPr b="0"/>
              <a:t> icon: https://commons.wikimedia.org/wiki/File:Bright_green_checkbox-checked.svg  </a:t>
            </a:r>
            <a:br>
              <a:rPr b="0"/>
            </a:br>
            <a:r>
              <a:t>Settings</a:t>
            </a:r>
            <a:r>
              <a:rPr b="0"/>
              <a:t> icon: </a:t>
            </a:r>
            <a:r>
              <a:rPr b="0" u="sng">
                <a:solidFill>
                  <a:srgbClr val="0000FF"/>
                </a:solidFill>
                <a:uFill>
                  <a:solidFill>
                    <a:srgbClr val="0000FF"/>
                  </a:solidFill>
                </a:uFill>
                <a:hlinkClick r:id="rId4" invalidUrl="" action="" tgtFrame="" tooltip="" history="1" highlightClick="0" endSnd="0"/>
              </a:rPr>
              <a:t>https://www.iconsdb.com/green-icons/settings-25-icon.html</a:t>
            </a:r>
            <a:r>
              <a:rPr b="0"/>
              <a:t> </a:t>
            </a:r>
          </a:p>
          <a:p>
            <a:pPr defTabSz="410765">
              <a:defRPr b="1" sz="600">
                <a:latin typeface="Gill Sans"/>
                <a:ea typeface="Gill Sans"/>
                <a:cs typeface="Gill Sans"/>
                <a:sym typeface="Gill Sans"/>
              </a:defRPr>
            </a:pPr>
            <a:r>
              <a:t>Consent Form</a:t>
            </a:r>
            <a:r>
              <a:rPr b="0"/>
              <a:t> icon: </a:t>
            </a:r>
            <a:r>
              <a:rPr b="0" u="sng">
                <a:solidFill>
                  <a:srgbClr val="0000FF"/>
                </a:solidFill>
                <a:uFill>
                  <a:solidFill>
                    <a:srgbClr val="0000FF"/>
                  </a:solidFill>
                </a:uFill>
                <a:hlinkClick r:id="rId5" invalidUrl="" action="" tgtFrame="" tooltip="" history="1" highlightClick="0" endSnd="0"/>
              </a:rPr>
              <a:t>https://www.cleanpng.com/png-informed-consent-computer-icons-implied-consent-cl-1788346/download-png.html</a:t>
            </a:r>
          </a:p>
          <a:p>
            <a:pPr defTabSz="410765">
              <a:defRPr b="1" sz="600">
                <a:latin typeface="Gill Sans"/>
                <a:ea typeface="Gill Sans"/>
                <a:cs typeface="Gill Sans"/>
                <a:sym typeface="Gill Sans"/>
              </a:defRPr>
            </a:pPr>
            <a:r>
              <a:t>Privacy Icons:</a:t>
            </a:r>
            <a:r>
              <a:rPr b="0"/>
              <a:t> Alexander Alvaro [2012], LIFECYCLE DATA PROTECTION MANAGEMENT.  </a:t>
            </a:r>
          </a:p>
          <a:p>
            <a:pPr defTabSz="410765">
              <a:defRPr sz="600">
                <a:latin typeface="Gill Sans"/>
                <a:ea typeface="Gill Sans"/>
                <a:cs typeface="Gill Sans"/>
                <a:sym typeface="Gill Sans"/>
              </a:defRPr>
            </a:pPr>
            <a:r>
              <a:t>                          A contribution on how to adjust European data protection to the needs of the 21st century.  </a:t>
            </a:r>
          </a:p>
        </p:txBody>
      </p:sp>
      <p:grpSp>
        <p:nvGrpSpPr>
          <p:cNvPr id="1181" name="Group"/>
          <p:cNvGrpSpPr/>
          <p:nvPr/>
        </p:nvGrpSpPr>
        <p:grpSpPr>
          <a:xfrm>
            <a:off x="6187685" y="3084513"/>
            <a:ext cx="2487228" cy="1426685"/>
            <a:chOff x="1650136" y="0"/>
            <a:chExt cx="2487226" cy="1426684"/>
          </a:xfrm>
        </p:grpSpPr>
        <p:pic>
          <p:nvPicPr>
            <p:cNvPr id="1177" name="Bright_green_checkbox-checked.svg.png" descr="Bright_green_checkbox-checked.svg.png"/>
            <p:cNvPicPr>
              <a:picLocks noChangeAspect="1"/>
            </p:cNvPicPr>
            <p:nvPr/>
          </p:nvPicPr>
          <p:blipFill>
            <a:blip r:embed="rId6">
              <a:extLst/>
            </a:blip>
            <a:stretch>
              <a:fillRect/>
            </a:stretch>
          </p:blipFill>
          <p:spPr>
            <a:xfrm>
              <a:off x="3884237" y="97043"/>
              <a:ext cx="253127" cy="253127"/>
            </a:xfrm>
            <a:prstGeom prst="rect">
              <a:avLst/>
            </a:prstGeom>
            <a:ln w="12700" cap="flat">
              <a:noFill/>
              <a:miter lim="400000"/>
            </a:ln>
            <a:effectLst>
              <a:outerShdw sx="100000" sy="100000" kx="0" ky="0" algn="b" rotWithShape="0" blurRad="177800" dist="88900" dir="16200000">
                <a:srgbClr val="000000">
                  <a:alpha val="70000"/>
                </a:srgbClr>
              </a:outerShdw>
            </a:effectLst>
          </p:spPr>
        </p:pic>
        <p:sp>
          <p:nvSpPr>
            <p:cNvPr id="1178" name="2.a. … implement prior to and during the project."/>
            <p:cNvSpPr/>
            <p:nvPr/>
          </p:nvSpPr>
          <p:spPr>
            <a:xfrm>
              <a:off x="1710680" y="156684"/>
              <a:ext cx="1270001" cy="1270001"/>
            </a:xfrm>
            <a:prstGeom prst="line">
              <a:avLst/>
            </a:prstGeom>
            <a:solidFill>
              <a:srgbClr val="DDDDDD"/>
            </a:solidFill>
            <a:ln w="12700" cap="flat">
              <a:noFill/>
              <a:miter lim="400000"/>
            </a:ln>
            <a:effectLst/>
            <a:extLst>
              <a:ext uri="{C572A759-6A51-4108-AA02-DFA0A04FC94B}">
                <ma14:wrappingTextBoxFlag xmlns:ma14="http://schemas.microsoft.com/office/mac/drawingml/2011/main" val="1"/>
              </a:ext>
            </a:extLst>
          </p:spPr>
          <p:txBody>
            <a:bodyPr wrap="none" lIns="35718" tIns="35718" rIns="35718" bIns="35718" numCol="1" anchor="ctr">
              <a:spAutoFit/>
            </a:bodyPr>
            <a:lstStyle/>
            <a:p>
              <a:pPr algn="ctr" defTabSz="410765">
                <a:defRPr sz="1400">
                  <a:latin typeface="Garamond"/>
                  <a:ea typeface="Garamond"/>
                  <a:cs typeface="Garamond"/>
                  <a:sym typeface="Garamond"/>
                </a:defRPr>
              </a:pPr>
              <a:r>
                <a:t>2.a. … </a:t>
              </a:r>
              <a:r>
                <a:rPr b="1"/>
                <a:t>implement</a:t>
              </a:r>
              <a:r>
                <a:t> </a:t>
              </a:r>
              <a:r>
                <a:rPr i="1"/>
                <a:t>prior</a:t>
              </a:r>
              <a:r>
                <a:t> </a:t>
              </a:r>
              <a:r>
                <a:rPr i="1"/>
                <a:t>to</a:t>
              </a:r>
              <a:r>
                <a:t> and </a:t>
              </a:r>
              <a:r>
                <a:rPr i="1"/>
                <a:t>during</a:t>
              </a:r>
              <a:r>
                <a:t> the project.</a:t>
              </a:r>
            </a:p>
          </p:txBody>
        </p:sp>
        <p:sp>
          <p:nvSpPr>
            <p:cNvPr id="1179" name="Line"/>
            <p:cNvSpPr/>
            <p:nvPr/>
          </p:nvSpPr>
          <p:spPr>
            <a:xfrm flipV="1">
              <a:off x="1650136" y="286192"/>
              <a:ext cx="2" cy="411496"/>
            </a:xfrm>
            <a:prstGeom prst="line">
              <a:avLst/>
            </a:prstGeom>
            <a:noFill/>
            <a:ln w="25400" cap="flat">
              <a:solidFill>
                <a:srgbClr val="008F00"/>
              </a:solidFill>
              <a:prstDash val="solid"/>
              <a:miter lim="400000"/>
              <a:tailEnd type="triangle" w="med" len="med"/>
            </a:ln>
            <a:effectLst/>
          </p:spPr>
          <p:txBody>
            <a:bodyPr wrap="square" lIns="32146" tIns="32146" rIns="32146" bIns="32146" numCol="1" anchor="t">
              <a:noAutofit/>
            </a:bodyPr>
            <a:lstStyle/>
            <a:p>
              <a:pPr algn="ctr" defTabSz="410765">
                <a:defRPr sz="1600">
                  <a:latin typeface="+mj-lt"/>
                  <a:ea typeface="+mj-ea"/>
                  <a:cs typeface="+mj-cs"/>
                  <a:sym typeface="Helvetica"/>
                </a:defRPr>
              </a:pPr>
            </a:p>
          </p:txBody>
        </p:sp>
        <p:pic>
          <p:nvPicPr>
            <p:cNvPr id="1180" name="settings-25-64.png" descr="settings-25-64.png"/>
            <p:cNvPicPr>
              <a:picLocks noChangeAspect="1"/>
            </p:cNvPicPr>
            <p:nvPr/>
          </p:nvPicPr>
          <p:blipFill>
            <a:blip r:embed="rId7">
              <a:extLst/>
            </a:blip>
            <a:stretch>
              <a:fillRect/>
            </a:stretch>
          </p:blipFill>
          <p:spPr>
            <a:xfrm>
              <a:off x="3460029" y="0"/>
              <a:ext cx="411496" cy="411496"/>
            </a:xfrm>
            <a:prstGeom prst="rect">
              <a:avLst/>
            </a:prstGeom>
            <a:ln w="12700" cap="flat">
              <a:noFill/>
              <a:miter lim="400000"/>
            </a:ln>
            <a:effectLst>
              <a:outerShdw sx="100000" sy="100000" kx="0" ky="0" algn="b" rotWithShape="0" blurRad="177800" dist="88900" dir="16200000">
                <a:srgbClr val="000000">
                  <a:alpha val="70000"/>
                </a:srgbClr>
              </a:outerShdw>
            </a:effectLst>
          </p:spPr>
        </p:pic>
      </p:grpSp>
      <p:grpSp>
        <p:nvGrpSpPr>
          <p:cNvPr id="1186" name="Group"/>
          <p:cNvGrpSpPr/>
          <p:nvPr/>
        </p:nvGrpSpPr>
        <p:grpSpPr>
          <a:xfrm>
            <a:off x="4661610" y="3983928"/>
            <a:ext cx="4022599" cy="1010038"/>
            <a:chOff x="0" y="216922"/>
            <a:chExt cx="4022598" cy="1010037"/>
          </a:xfrm>
        </p:grpSpPr>
        <p:pic>
          <p:nvPicPr>
            <p:cNvPr id="1182" name="gdpr-3374574_1920.png" descr="gdpr-3374574_1920.png"/>
            <p:cNvPicPr>
              <a:picLocks noChangeAspect="1"/>
            </p:cNvPicPr>
            <p:nvPr/>
          </p:nvPicPr>
          <p:blipFill>
            <a:blip r:embed="rId8">
              <a:extLst/>
            </a:blip>
            <a:stretch>
              <a:fillRect/>
            </a:stretch>
          </p:blipFill>
          <p:spPr>
            <a:xfrm>
              <a:off x="3237459" y="216922"/>
              <a:ext cx="450474" cy="450474"/>
            </a:xfrm>
            <a:prstGeom prst="rect">
              <a:avLst/>
            </a:prstGeom>
            <a:ln w="12700" cap="flat">
              <a:noFill/>
              <a:miter lim="400000"/>
            </a:ln>
            <a:effectLst>
              <a:outerShdw sx="100000" sy="100000" kx="0" ky="0" algn="b" rotWithShape="0" blurRad="177800" dist="88900" dir="16200000">
                <a:srgbClr val="000000">
                  <a:alpha val="70000"/>
                </a:srgbClr>
              </a:outerShdw>
            </a:effectLst>
          </p:spPr>
        </p:pic>
        <p:pic>
          <p:nvPicPr>
            <p:cNvPr id="1183" name="Bright_green_checkbox-checked.svg.png" descr="Bright_green_checkbox-checked.svg.png"/>
            <p:cNvPicPr>
              <a:picLocks noChangeAspect="1"/>
            </p:cNvPicPr>
            <p:nvPr/>
          </p:nvPicPr>
          <p:blipFill>
            <a:blip r:embed="rId6">
              <a:extLst/>
            </a:blip>
            <a:stretch>
              <a:fillRect/>
            </a:stretch>
          </p:blipFill>
          <p:spPr>
            <a:xfrm>
              <a:off x="3769472" y="315556"/>
              <a:ext cx="253127" cy="253127"/>
            </a:xfrm>
            <a:prstGeom prst="rect">
              <a:avLst/>
            </a:prstGeom>
            <a:ln w="12700" cap="flat">
              <a:noFill/>
              <a:miter lim="400000"/>
            </a:ln>
            <a:effectLst>
              <a:outerShdw sx="100000" sy="100000" kx="0" ky="0" algn="b" rotWithShape="0" blurRad="177800" dist="88900" dir="16200000">
                <a:srgbClr val="000000">
                  <a:alpha val="70000"/>
                </a:srgbClr>
              </a:outerShdw>
            </a:effectLst>
          </p:spPr>
        </p:pic>
        <p:sp>
          <p:nvSpPr>
            <p:cNvPr id="1184" name="2. Identify Risk Mitigating Measures…"/>
            <p:cNvSpPr/>
            <p:nvPr/>
          </p:nvSpPr>
          <p:spPr>
            <a:xfrm>
              <a:off x="0" y="442118"/>
              <a:ext cx="3155839"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solidFill>
              <a:srgbClr val="DDDDDD"/>
            </a:solidFill>
            <a:ln w="12700" cap="flat">
              <a:noFill/>
              <a:miter lim="400000"/>
            </a:ln>
            <a:effectLst/>
            <a:extLst>
              <a:ext uri="{C572A759-6A51-4108-AA02-DFA0A04FC94B}">
                <ma14:wrappingTextBoxFlag xmlns:ma14="http://schemas.microsoft.com/office/mac/drawingml/2011/main" val="1"/>
              </a:ext>
            </a:extLst>
          </p:spPr>
          <p:txBody>
            <a:bodyPr wrap="square" lIns="35718" tIns="35718" rIns="35718" bIns="35718" numCol="1" anchor="ctr">
              <a:spAutoFit/>
            </a:bodyPr>
            <a:lstStyle/>
            <a:p>
              <a:pPr algn="ctr" defTabSz="410765">
                <a:defRPr sz="1400">
                  <a:latin typeface="Garamond"/>
                  <a:ea typeface="Garamond"/>
                  <a:cs typeface="Garamond"/>
                  <a:sym typeface="Garamond"/>
                </a:defRPr>
              </a:pPr>
              <a:r>
                <a:t>2. Identify Risk Mitigating Measures </a:t>
              </a:r>
            </a:p>
            <a:p>
              <a:pPr algn="ctr" defTabSz="410765">
                <a:defRPr sz="1400">
                  <a:latin typeface="Garamond"/>
                  <a:ea typeface="Garamond"/>
                  <a:cs typeface="Garamond"/>
                  <a:sym typeface="Garamond"/>
                </a:defRPr>
              </a:pPr>
              <a:r>
                <a:t>(organisational &amp; technical) </a:t>
              </a:r>
            </a:p>
            <a:p>
              <a:pPr algn="ctr" defTabSz="410765">
                <a:defRPr sz="1400">
                  <a:latin typeface="Garamond"/>
                  <a:ea typeface="Garamond"/>
                  <a:cs typeface="Garamond"/>
                  <a:sym typeface="Garamond"/>
                </a:defRPr>
              </a:pPr>
              <a:r>
                <a:t>and </a:t>
              </a:r>
              <a:r>
                <a:rPr b="1"/>
                <a:t>document</a:t>
              </a:r>
              <a:r>
                <a:t> these</a:t>
              </a:r>
            </a:p>
            <a:p>
              <a:pPr algn="ctr" defTabSz="410765">
                <a:defRPr sz="1400">
                  <a:latin typeface="Garamond"/>
                  <a:ea typeface="Garamond"/>
                  <a:cs typeface="Garamond"/>
                  <a:sym typeface="Garamond"/>
                </a:defRPr>
              </a:pPr>
              <a:r>
                <a:t>in your data management plan, </a:t>
              </a:r>
              <a:r>
                <a:rPr i="1"/>
                <a:t>and</a:t>
              </a:r>
              <a:r>
                <a:t> …</a:t>
              </a:r>
            </a:p>
          </p:txBody>
        </p:sp>
        <p:sp>
          <p:nvSpPr>
            <p:cNvPr id="1185" name="Line"/>
            <p:cNvSpPr/>
            <p:nvPr/>
          </p:nvSpPr>
          <p:spPr>
            <a:xfrm flipV="1">
              <a:off x="1132084" y="861842"/>
              <a:ext cx="1" cy="365118"/>
            </a:xfrm>
            <a:prstGeom prst="line">
              <a:avLst/>
            </a:prstGeom>
            <a:noFill/>
            <a:ln w="25400" cap="flat">
              <a:solidFill>
                <a:srgbClr val="008F00"/>
              </a:solidFill>
              <a:prstDash val="solid"/>
              <a:miter lim="400000"/>
              <a:tailEnd type="triangle" w="med" len="med"/>
            </a:ln>
            <a:effectLst/>
          </p:spPr>
          <p:txBody>
            <a:bodyPr wrap="square" lIns="32146" tIns="32146" rIns="32146" bIns="32146" numCol="1" anchor="t">
              <a:noAutofit/>
            </a:bodyPr>
            <a:lstStyle/>
            <a:p>
              <a:pPr algn="ctr" defTabSz="410765">
                <a:defRPr sz="1600">
                  <a:latin typeface="+mj-lt"/>
                  <a:ea typeface="+mj-ea"/>
                  <a:cs typeface="+mj-cs"/>
                  <a:sym typeface="Helvetica"/>
                </a:defRPr>
              </a:pPr>
            </a:p>
          </p:txBody>
        </p:sp>
      </p:grpSp>
      <p:grpSp>
        <p:nvGrpSpPr>
          <p:cNvPr id="1190" name="Group"/>
          <p:cNvGrpSpPr/>
          <p:nvPr/>
        </p:nvGrpSpPr>
        <p:grpSpPr>
          <a:xfrm>
            <a:off x="1880175" y="2607825"/>
            <a:ext cx="2410210" cy="3228948"/>
            <a:chOff x="0" y="543718"/>
            <a:chExt cx="2410208" cy="3228946"/>
          </a:xfrm>
        </p:grpSpPr>
        <p:pic>
          <p:nvPicPr>
            <p:cNvPr id="1187" name="Screenshot 2020-06-26 at 15.24.26.png" descr="Screenshot 2020-06-26 at 15.24.26.png"/>
            <p:cNvPicPr>
              <a:picLocks noChangeAspect="1"/>
            </p:cNvPicPr>
            <p:nvPr/>
          </p:nvPicPr>
          <p:blipFill>
            <a:blip r:embed="rId9">
              <a:extLst/>
            </a:blip>
            <a:stretch>
              <a:fillRect/>
            </a:stretch>
          </p:blipFill>
          <p:spPr>
            <a:xfrm>
              <a:off x="0" y="1516142"/>
              <a:ext cx="2280420" cy="2256524"/>
            </a:xfrm>
            <a:prstGeom prst="rect">
              <a:avLst/>
            </a:prstGeom>
            <a:ln w="12700" cap="flat">
              <a:noFill/>
              <a:miter lim="400000"/>
            </a:ln>
            <a:effectLst/>
          </p:spPr>
        </p:pic>
        <p:sp>
          <p:nvSpPr>
            <p:cNvPr id="1188" name="0. Research Project…"/>
            <p:cNvSpPr/>
            <p:nvPr/>
          </p:nvSpPr>
          <p:spPr>
            <a:xfrm>
              <a:off x="1140208" y="543718"/>
              <a:ext cx="1270001" cy="1270001"/>
            </a:xfrm>
            <a:prstGeom prst="line">
              <a:avLst/>
            </a:prstGeom>
            <a:solidFill>
              <a:srgbClr val="DDDDDD"/>
            </a:solidFill>
            <a:ln w="12700" cap="flat">
              <a:noFill/>
              <a:miter lim="400000"/>
            </a:ln>
            <a:effectLst/>
            <a:extLst>
              <a:ext uri="{C572A759-6A51-4108-AA02-DFA0A04FC94B}">
                <ma14:wrappingTextBoxFlag xmlns:ma14="http://schemas.microsoft.com/office/mac/drawingml/2011/main" val="1"/>
              </a:ext>
            </a:extLst>
          </p:spPr>
          <p:txBody>
            <a:bodyPr wrap="none" lIns="35718" tIns="35718" rIns="35718" bIns="35718" numCol="1" anchor="ctr">
              <a:spAutoFit/>
            </a:bodyPr>
            <a:lstStyle/>
            <a:p>
              <a:pPr algn="ctr" defTabSz="410765">
                <a:defRPr sz="1400">
                  <a:latin typeface="Garamond"/>
                  <a:ea typeface="Garamond"/>
                  <a:cs typeface="Garamond"/>
                  <a:sym typeface="Garamond"/>
                </a:defRPr>
              </a:pPr>
              <a:r>
                <a:t>0. Research Project</a:t>
              </a:r>
            </a:p>
            <a:p>
              <a:pPr algn="ctr" defTabSz="410765">
                <a:defRPr sz="1400">
                  <a:latin typeface="Garamond"/>
                  <a:ea typeface="Garamond"/>
                  <a:cs typeface="Garamond"/>
                  <a:sym typeface="Garamond"/>
                </a:defRPr>
              </a:pPr>
              <a:r>
                <a:t>with characteristics</a:t>
              </a:r>
            </a:p>
            <a:p>
              <a:pPr algn="ctr" defTabSz="410765">
                <a:defRPr sz="1400">
                  <a:latin typeface="Garamond"/>
                  <a:ea typeface="Garamond"/>
                  <a:cs typeface="Garamond"/>
                  <a:sym typeface="Garamond"/>
                </a:defRPr>
              </a:pPr>
              <a:r>
                <a:t>related to, amongst others,</a:t>
              </a:r>
            </a:p>
            <a:p>
              <a:pPr algn="ctr" defTabSz="410765">
                <a:defRPr i="1" sz="1400">
                  <a:latin typeface="Garamond"/>
                  <a:ea typeface="Garamond"/>
                  <a:cs typeface="Garamond"/>
                  <a:sym typeface="Garamond"/>
                </a:defRPr>
              </a:pPr>
              <a:r>
                <a:t>collaboration</a:t>
              </a:r>
              <a:r>
                <a:rPr i="0"/>
                <a:t> </a:t>
              </a:r>
            </a:p>
            <a:p>
              <a:pPr algn="ctr" defTabSz="410765">
                <a:defRPr sz="1400">
                  <a:latin typeface="Garamond"/>
                  <a:ea typeface="Garamond"/>
                  <a:cs typeface="Garamond"/>
                  <a:sym typeface="Garamond"/>
                </a:defRPr>
              </a:pPr>
              <a:r>
                <a:t>and </a:t>
              </a:r>
              <a:r>
                <a:rPr i="1"/>
                <a:t>nature of the data</a:t>
              </a:r>
              <a:r>
                <a:t>.</a:t>
              </a:r>
            </a:p>
          </p:txBody>
        </p:sp>
        <p:sp>
          <p:nvSpPr>
            <p:cNvPr id="1189" name="Line"/>
            <p:cNvSpPr/>
            <p:nvPr/>
          </p:nvSpPr>
          <p:spPr>
            <a:xfrm flipH="1">
              <a:off x="1140208" y="1140756"/>
              <a:ext cx="2" cy="365119"/>
            </a:xfrm>
            <a:prstGeom prst="line">
              <a:avLst/>
            </a:prstGeom>
            <a:noFill/>
            <a:ln w="25400" cap="flat">
              <a:solidFill>
                <a:srgbClr val="008F00"/>
              </a:solidFill>
              <a:prstDash val="solid"/>
              <a:miter lim="400000"/>
              <a:tailEnd type="triangle" w="med" len="med"/>
            </a:ln>
            <a:effectLst/>
          </p:spPr>
          <p:txBody>
            <a:bodyPr wrap="square" lIns="32146" tIns="32146" rIns="32146" bIns="32146" numCol="1" anchor="t">
              <a:noAutofit/>
            </a:bodyPr>
            <a:lstStyle/>
            <a:p>
              <a:pPr algn="ctr" defTabSz="410765">
                <a:defRPr sz="1600">
                  <a:latin typeface="+mj-lt"/>
                  <a:ea typeface="+mj-ea"/>
                  <a:cs typeface="+mj-cs"/>
                  <a:sym typeface="Helvetica"/>
                </a:defRPr>
              </a:pPr>
            </a:p>
          </p:txBody>
        </p:sp>
      </p:grpSp>
      <p:pic>
        <p:nvPicPr>
          <p:cNvPr id="1191" name="cc by nc.png" descr="cc by nc.png">
            <a:hlinkClick r:id="rId10" invalidUrl="" action="" tgtFrame="" tooltip="" history="1" highlightClick="0" endSnd="0"/>
          </p:cNvPr>
          <p:cNvPicPr>
            <a:picLocks noChangeAspect="1"/>
          </p:cNvPicPr>
          <p:nvPr/>
        </p:nvPicPr>
        <p:blipFill>
          <a:blip r:embed="rId11">
            <a:extLst/>
          </a:blip>
          <a:stretch>
            <a:fillRect/>
          </a:stretch>
        </p:blipFill>
        <p:spPr>
          <a:xfrm>
            <a:off x="1739225" y="6295184"/>
            <a:ext cx="1286707" cy="450351"/>
          </a:xfrm>
          <a:prstGeom prst="rect">
            <a:avLst/>
          </a:prstGeom>
          <a:ln w="12700">
            <a:miter lim="400000"/>
          </a:ln>
        </p:spPr>
      </p:pic>
      <p:sp>
        <p:nvSpPr>
          <p:cNvPr id="1192" name="Marlon Domingus…"/>
          <p:cNvSpPr txBox="1"/>
          <p:nvPr/>
        </p:nvSpPr>
        <p:spPr>
          <a:xfrm>
            <a:off x="3030181" y="6311503"/>
            <a:ext cx="2410732" cy="414339"/>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p>
            <a:pPr defTabSz="410765">
              <a:defRPr sz="700">
                <a:solidFill>
                  <a:srgbClr val="5E5E5E"/>
                </a:solidFill>
                <a:latin typeface="Trebuchet MS"/>
                <a:ea typeface="Trebuchet MS"/>
                <a:cs typeface="Trebuchet MS"/>
                <a:sym typeface="Trebuchet MS"/>
              </a:defRPr>
            </a:pPr>
            <a:r>
              <a:t>Marlon Domingus, EUR, </a:t>
            </a:r>
            <a:r>
              <a:rPr u="sng">
                <a:solidFill>
                  <a:srgbClr val="0000FF"/>
                </a:solidFill>
                <a:uFill>
                  <a:solidFill>
                    <a:srgbClr val="0000FF"/>
                  </a:solidFill>
                </a:uFill>
                <a:hlinkClick r:id="rId12" invalidUrl="" action="" tgtFrame="" tooltip="" history="1" highlightClick="0" endSnd="0"/>
              </a:rPr>
              <a:t>marlon.domingus@eur.nl</a:t>
            </a:r>
            <a:r>
              <a:rPr u="sng">
                <a:uFill>
                  <a:solidFill>
                    <a:srgbClr val="0000FF"/>
                  </a:solidFill>
                </a:uFill>
              </a:rPr>
              <a:t> </a:t>
            </a:r>
            <a:endParaRPr u="sng">
              <a:uFill>
                <a:solidFill>
                  <a:srgbClr val="0000FF"/>
                </a:solidFill>
              </a:uFill>
            </a:endParaRPr>
          </a:p>
          <a:p>
            <a:pPr defTabSz="410765">
              <a:defRPr sz="700">
                <a:solidFill>
                  <a:srgbClr val="5E5E5E"/>
                </a:solidFill>
                <a:uFill>
                  <a:solidFill>
                    <a:srgbClr val="0000FF"/>
                  </a:solidFill>
                </a:uFill>
                <a:latin typeface="Trebuchet MS"/>
                <a:ea typeface="Trebuchet MS"/>
                <a:cs typeface="Trebuchet MS"/>
                <a:sym typeface="Trebuchet MS"/>
              </a:defRPr>
            </a:pPr>
            <a:r>
              <a:t>Sybren Spoelstra, Considerati, </a:t>
            </a:r>
            <a:r>
              <a:rPr u="sng">
                <a:solidFill>
                  <a:srgbClr val="0000FF"/>
                </a:solidFill>
                <a:hlinkClick r:id="rId13" invalidUrl="" action="" tgtFrame="" tooltip="" history="1" highlightClick="0" endSnd="0"/>
              </a:rPr>
              <a:t>spoelstra@considerati.com</a:t>
            </a:r>
            <a:r>
              <a:t> </a:t>
            </a:r>
            <a:endParaRPr u="sng"/>
          </a:p>
          <a:p>
            <a:pPr defTabSz="410765">
              <a:defRPr sz="700">
                <a:solidFill>
                  <a:srgbClr val="5E5E5E"/>
                </a:solidFill>
                <a:uFill>
                  <a:solidFill>
                    <a:srgbClr val="0000FF"/>
                  </a:solidFill>
                </a:uFill>
                <a:latin typeface="Trebuchet MS"/>
                <a:ea typeface="Trebuchet MS"/>
                <a:cs typeface="Trebuchet MS"/>
                <a:sym typeface="Trebuchet MS"/>
              </a:defRPr>
            </a:pPr>
            <a:r>
              <a:t>July</a:t>
            </a:r>
            <a:r>
              <a:rPr>
                <a:uFillTx/>
              </a:rPr>
              <a:t> 2020</a:t>
            </a:r>
          </a:p>
        </p:txBody>
      </p:sp>
      <p:grpSp>
        <p:nvGrpSpPr>
          <p:cNvPr id="1196" name="Group"/>
          <p:cNvGrpSpPr/>
          <p:nvPr/>
        </p:nvGrpSpPr>
        <p:grpSpPr>
          <a:xfrm>
            <a:off x="3667551" y="5114100"/>
            <a:ext cx="4730962" cy="617035"/>
            <a:chOff x="0" y="133603"/>
            <a:chExt cx="4730960" cy="617033"/>
          </a:xfrm>
        </p:grpSpPr>
        <p:sp>
          <p:nvSpPr>
            <p:cNvPr id="1193" name="1. Identify Risks…"/>
            <p:cNvSpPr/>
            <p:nvPr/>
          </p:nvSpPr>
          <p:spPr>
            <a:xfrm>
              <a:off x="981213" y="442118"/>
              <a:ext cx="3033311"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solidFill>
              <a:srgbClr val="DDDDDD"/>
            </a:solidFill>
            <a:ln w="12700" cap="flat">
              <a:noFill/>
              <a:miter lim="400000"/>
            </a:ln>
            <a:effectLst/>
            <a:extLst>
              <a:ext uri="{C572A759-6A51-4108-AA02-DFA0A04FC94B}">
                <ma14:wrappingTextBoxFlag xmlns:ma14="http://schemas.microsoft.com/office/mac/drawingml/2011/main" val="1"/>
              </a:ext>
            </a:extLst>
          </p:spPr>
          <p:txBody>
            <a:bodyPr wrap="square" lIns="35718" tIns="35718" rIns="35718" bIns="35718" numCol="1" anchor="ctr">
              <a:spAutoFit/>
            </a:bodyPr>
            <a:lstStyle/>
            <a:p>
              <a:pPr algn="ctr" defTabSz="410765">
                <a:defRPr sz="1400">
                  <a:latin typeface="Garamond"/>
                  <a:ea typeface="Garamond"/>
                  <a:cs typeface="Garamond"/>
                  <a:sym typeface="Garamond"/>
                </a:defRPr>
              </a:pPr>
              <a:r>
                <a:t>1. Identify Risks </a:t>
              </a:r>
            </a:p>
            <a:p>
              <a:pPr algn="ctr" defTabSz="410765">
                <a:defRPr sz="1400">
                  <a:latin typeface="Garamond"/>
                  <a:ea typeface="Garamond"/>
                  <a:cs typeface="Garamond"/>
                  <a:sym typeface="Garamond"/>
                </a:defRPr>
              </a:pPr>
              <a:r>
                <a:t>during the research design phase </a:t>
              </a:r>
            </a:p>
            <a:p>
              <a:pPr algn="ctr" defTabSz="410765">
                <a:defRPr sz="1400">
                  <a:latin typeface="Garamond"/>
                  <a:ea typeface="Garamond"/>
                  <a:cs typeface="Garamond"/>
                  <a:sym typeface="Garamond"/>
                </a:defRPr>
              </a:pPr>
              <a:r>
                <a:t>related to the </a:t>
              </a:r>
            </a:p>
            <a:p>
              <a:pPr algn="ctr" defTabSz="410765">
                <a:defRPr sz="1400">
                  <a:latin typeface="Garamond"/>
                  <a:ea typeface="Garamond"/>
                  <a:cs typeface="Garamond"/>
                  <a:sym typeface="Garamond"/>
                </a:defRPr>
              </a:pPr>
              <a:r>
                <a:t>research characteristics</a:t>
              </a:r>
            </a:p>
          </p:txBody>
        </p:sp>
        <p:pic>
          <p:nvPicPr>
            <p:cNvPr id="1194" name="danger-34250.png" descr="danger-34250.png"/>
            <p:cNvPicPr>
              <a:picLocks noChangeAspect="1"/>
            </p:cNvPicPr>
            <p:nvPr/>
          </p:nvPicPr>
          <p:blipFill>
            <a:blip r:embed="rId14">
              <a:extLst/>
            </a:blip>
            <a:stretch>
              <a:fillRect/>
            </a:stretch>
          </p:blipFill>
          <p:spPr>
            <a:xfrm>
              <a:off x="4091271" y="133603"/>
              <a:ext cx="639690" cy="617034"/>
            </a:xfrm>
            <a:prstGeom prst="rect">
              <a:avLst/>
            </a:prstGeom>
            <a:ln w="12700" cap="flat">
              <a:noFill/>
              <a:miter lim="400000"/>
            </a:ln>
            <a:effectLst>
              <a:outerShdw sx="100000" sy="100000" kx="0" ky="0" algn="b" rotWithShape="0" blurRad="177800" dist="88900" dir="16200000">
                <a:srgbClr val="000000">
                  <a:alpha val="70000"/>
                </a:srgbClr>
              </a:outerShdw>
            </a:effectLst>
          </p:spPr>
        </p:pic>
        <p:sp>
          <p:nvSpPr>
            <p:cNvPr id="1195" name="Line"/>
            <p:cNvSpPr/>
            <p:nvPr/>
          </p:nvSpPr>
          <p:spPr>
            <a:xfrm>
              <a:off x="0" y="690697"/>
              <a:ext cx="968839" cy="1"/>
            </a:xfrm>
            <a:prstGeom prst="line">
              <a:avLst/>
            </a:prstGeom>
            <a:noFill/>
            <a:ln w="25400" cap="flat">
              <a:solidFill>
                <a:srgbClr val="008F00"/>
              </a:solidFill>
              <a:prstDash val="solid"/>
              <a:miter lim="400000"/>
              <a:tailEnd type="triangle" w="med" len="med"/>
            </a:ln>
            <a:effectLst/>
          </p:spPr>
          <p:txBody>
            <a:bodyPr wrap="square" lIns="32146" tIns="32146" rIns="32146" bIns="32146" numCol="1" anchor="t">
              <a:noAutofit/>
            </a:bodyPr>
            <a:lstStyle/>
            <a:p>
              <a:pPr algn="ctr" defTabSz="410765">
                <a:defRPr sz="1600">
                  <a:latin typeface="+mj-lt"/>
                  <a:ea typeface="+mj-ea"/>
                  <a:cs typeface="+mj-cs"/>
                  <a:sym typeface="Helvetica"/>
                </a:defRPr>
              </a:pPr>
            </a:p>
          </p:txBody>
        </p:sp>
      </p:grpSp>
      <p:grpSp>
        <p:nvGrpSpPr>
          <p:cNvPr id="1212" name="Group"/>
          <p:cNvGrpSpPr/>
          <p:nvPr/>
        </p:nvGrpSpPr>
        <p:grpSpPr>
          <a:xfrm>
            <a:off x="6506765" y="1427466"/>
            <a:ext cx="3886684" cy="3635245"/>
            <a:chOff x="1462515" y="0"/>
            <a:chExt cx="3886682" cy="3635243"/>
          </a:xfrm>
        </p:grpSpPr>
        <p:sp>
          <p:nvSpPr>
            <p:cNvPr id="1197" name="2.b. … communicate in your consent form…"/>
            <p:cNvSpPr/>
            <p:nvPr/>
          </p:nvSpPr>
          <p:spPr>
            <a:xfrm>
              <a:off x="1462515" y="926800"/>
              <a:ext cx="1270001" cy="1270001"/>
            </a:xfrm>
            <a:prstGeom prst="line">
              <a:avLst/>
            </a:prstGeom>
            <a:solidFill>
              <a:srgbClr val="DDDDDD"/>
            </a:solidFill>
            <a:ln w="12700" cap="flat">
              <a:noFill/>
              <a:miter lim="400000"/>
            </a:ln>
            <a:effectLst/>
            <a:extLst>
              <a:ext uri="{C572A759-6A51-4108-AA02-DFA0A04FC94B}">
                <ma14:wrappingTextBoxFlag xmlns:ma14="http://schemas.microsoft.com/office/mac/drawingml/2011/main" val="1"/>
              </a:ext>
            </a:extLst>
          </p:spPr>
          <p:txBody>
            <a:bodyPr wrap="none" lIns="35718" tIns="35718" rIns="35718" bIns="35718" numCol="1" anchor="ctr">
              <a:spAutoFit/>
            </a:bodyPr>
            <a:lstStyle/>
            <a:p>
              <a:pPr algn="ctr" defTabSz="410765">
                <a:defRPr sz="1400">
                  <a:latin typeface="Garamond"/>
                  <a:ea typeface="Garamond"/>
                  <a:cs typeface="Garamond"/>
                  <a:sym typeface="Garamond"/>
                </a:defRPr>
              </a:pPr>
              <a:r>
                <a:t>2.b. … </a:t>
              </a:r>
              <a:r>
                <a:rPr b="1"/>
                <a:t>communicate</a:t>
              </a:r>
              <a:r>
                <a:t> in your </a:t>
              </a:r>
              <a:r>
                <a:rPr i="1"/>
                <a:t>consent form</a:t>
              </a:r>
              <a:endParaRPr b="1" i="1"/>
            </a:p>
            <a:p>
              <a:pPr algn="ctr" defTabSz="410765">
                <a:defRPr sz="1400">
                  <a:latin typeface="Garamond"/>
                  <a:ea typeface="Garamond"/>
                  <a:cs typeface="Garamond"/>
                  <a:sym typeface="Garamond"/>
                </a:defRPr>
              </a:pPr>
              <a:r>
                <a:t>and in your </a:t>
              </a:r>
              <a:r>
                <a:rPr i="1"/>
                <a:t>privacy statement</a:t>
              </a:r>
              <a:r>
                <a:rPr b="1" i="1"/>
                <a:t> </a:t>
              </a:r>
              <a:endParaRPr b="1" i="1"/>
            </a:p>
            <a:p>
              <a:pPr algn="ctr" defTabSz="410765">
                <a:defRPr sz="1400">
                  <a:latin typeface="Garamond"/>
                  <a:ea typeface="Garamond"/>
                  <a:cs typeface="Garamond"/>
                  <a:sym typeface="Garamond"/>
                </a:defRPr>
              </a:pPr>
              <a:r>
                <a:t>on your research project website</a:t>
              </a:r>
            </a:p>
          </p:txBody>
        </p:sp>
        <p:sp>
          <p:nvSpPr>
            <p:cNvPr id="1198" name="Line"/>
            <p:cNvSpPr/>
            <p:nvPr/>
          </p:nvSpPr>
          <p:spPr>
            <a:xfrm flipV="1">
              <a:off x="1542882" y="1258215"/>
              <a:ext cx="2" cy="420555"/>
            </a:xfrm>
            <a:prstGeom prst="line">
              <a:avLst/>
            </a:prstGeom>
            <a:noFill/>
            <a:ln w="25400" cap="flat">
              <a:solidFill>
                <a:srgbClr val="008F00"/>
              </a:solidFill>
              <a:prstDash val="solid"/>
              <a:miter lim="400000"/>
              <a:tailEnd type="triangle" w="med" len="med"/>
            </a:ln>
            <a:effectLst/>
          </p:spPr>
          <p:txBody>
            <a:bodyPr wrap="square" lIns="32146" tIns="32146" rIns="32146" bIns="32146" numCol="1" anchor="t">
              <a:noAutofit/>
            </a:bodyPr>
            <a:lstStyle/>
            <a:p>
              <a:pPr algn="ctr" defTabSz="410765">
                <a:defRPr sz="1600">
                  <a:latin typeface="+mj-lt"/>
                  <a:ea typeface="+mj-ea"/>
                  <a:cs typeface="+mj-cs"/>
                  <a:sym typeface="Helvetica"/>
                </a:defRPr>
              </a:pPr>
            </a:p>
          </p:txBody>
        </p:sp>
        <p:sp>
          <p:nvSpPr>
            <p:cNvPr id="1199" name="Line"/>
            <p:cNvSpPr/>
            <p:nvPr/>
          </p:nvSpPr>
          <p:spPr>
            <a:xfrm>
              <a:off x="2927045" y="629494"/>
              <a:ext cx="798117" cy="2"/>
            </a:xfrm>
            <a:prstGeom prst="line">
              <a:avLst/>
            </a:prstGeom>
            <a:noFill/>
            <a:ln w="25400" cap="flat">
              <a:solidFill>
                <a:srgbClr val="008F00"/>
              </a:solidFill>
              <a:prstDash val="solid"/>
              <a:miter lim="400000"/>
              <a:tailEnd type="triangle" w="med" len="med"/>
            </a:ln>
            <a:effectLst/>
          </p:spPr>
          <p:txBody>
            <a:bodyPr wrap="square" lIns="32146" tIns="32146" rIns="32146" bIns="32146" numCol="1" anchor="t">
              <a:noAutofit/>
            </a:bodyPr>
            <a:lstStyle/>
            <a:p>
              <a:pPr algn="ctr" defTabSz="410765">
                <a:defRPr sz="1600">
                  <a:latin typeface="+mj-lt"/>
                  <a:ea typeface="+mj-ea"/>
                  <a:cs typeface="+mj-cs"/>
                  <a:sym typeface="Helvetica"/>
                </a:defRPr>
              </a:pPr>
            </a:p>
          </p:txBody>
        </p:sp>
        <p:sp>
          <p:nvSpPr>
            <p:cNvPr id="1200" name="Line"/>
            <p:cNvSpPr/>
            <p:nvPr/>
          </p:nvSpPr>
          <p:spPr>
            <a:xfrm>
              <a:off x="2927045" y="1233937"/>
              <a:ext cx="957087" cy="2"/>
            </a:xfrm>
            <a:prstGeom prst="line">
              <a:avLst/>
            </a:prstGeom>
            <a:noFill/>
            <a:ln w="25400" cap="flat">
              <a:solidFill>
                <a:srgbClr val="008F00"/>
              </a:solidFill>
              <a:prstDash val="solid"/>
              <a:miter lim="400000"/>
              <a:tailEnd type="triangle" w="med" len="med"/>
            </a:ln>
            <a:effectLst/>
          </p:spPr>
          <p:txBody>
            <a:bodyPr wrap="square" lIns="32146" tIns="32146" rIns="32146" bIns="32146" numCol="1" anchor="t">
              <a:noAutofit/>
            </a:bodyPr>
            <a:lstStyle/>
            <a:p>
              <a:pPr algn="ctr" defTabSz="410765">
                <a:defRPr sz="1600">
                  <a:latin typeface="+mj-lt"/>
                  <a:ea typeface="+mj-ea"/>
                  <a:cs typeface="+mj-cs"/>
                  <a:sym typeface="Helvetica"/>
                </a:defRPr>
              </a:pPr>
            </a:p>
          </p:txBody>
        </p:sp>
        <p:grpSp>
          <p:nvGrpSpPr>
            <p:cNvPr id="1209" name="Group"/>
            <p:cNvGrpSpPr/>
            <p:nvPr/>
          </p:nvGrpSpPr>
          <p:grpSpPr>
            <a:xfrm>
              <a:off x="3890619" y="1171930"/>
              <a:ext cx="1458580" cy="2463314"/>
              <a:chOff x="0" y="0"/>
              <a:chExt cx="1458578" cy="2463313"/>
            </a:xfrm>
          </p:grpSpPr>
          <p:pic>
            <p:nvPicPr>
              <p:cNvPr id="1201" name="privacy icons.jpg" descr="privacy icons.jpg"/>
              <p:cNvPicPr>
                <a:picLocks noChangeAspect="1"/>
              </p:cNvPicPr>
              <p:nvPr/>
            </p:nvPicPr>
            <p:blipFill>
              <a:blip r:embed="rId15">
                <a:extLst/>
              </a:blip>
              <a:stretch>
                <a:fillRect/>
              </a:stretch>
            </p:blipFill>
            <p:spPr>
              <a:xfrm>
                <a:off x="0" y="-1"/>
                <a:ext cx="1458579" cy="2463315"/>
              </a:xfrm>
              <a:prstGeom prst="rect">
                <a:avLst/>
              </a:prstGeom>
              <a:ln w="12700" cap="flat">
                <a:noFill/>
                <a:miter lim="400000"/>
              </a:ln>
              <a:effectLst>
                <a:outerShdw sx="100000" sy="100000" kx="0" ky="0" algn="b" rotWithShape="0" blurRad="177800" dist="88900" dir="16200000">
                  <a:srgbClr val="000000">
                    <a:alpha val="70000"/>
                  </a:srgbClr>
                </a:outerShdw>
              </a:effectLst>
            </p:spPr>
          </p:pic>
          <p:grpSp>
            <p:nvGrpSpPr>
              <p:cNvPr id="1208" name="Group"/>
              <p:cNvGrpSpPr/>
              <p:nvPr/>
            </p:nvGrpSpPr>
            <p:grpSpPr>
              <a:xfrm>
                <a:off x="1130120" y="141419"/>
                <a:ext cx="255818" cy="2152050"/>
                <a:chOff x="0" y="0"/>
                <a:chExt cx="255816" cy="2152048"/>
              </a:xfrm>
            </p:grpSpPr>
            <p:pic>
              <p:nvPicPr>
                <p:cNvPr id="1202" name="Bright_green_checkbox-checked.svg.png" descr="Bright_green_checkbox-checked.svg.png"/>
                <p:cNvPicPr>
                  <a:picLocks noChangeAspect="1"/>
                </p:cNvPicPr>
                <p:nvPr/>
              </p:nvPicPr>
              <p:blipFill>
                <a:blip r:embed="rId6">
                  <a:extLst/>
                </a:blip>
                <a:stretch>
                  <a:fillRect/>
                </a:stretch>
              </p:blipFill>
              <p:spPr>
                <a:xfrm>
                  <a:off x="-1" y="0"/>
                  <a:ext cx="253128" cy="253126"/>
                </a:xfrm>
                <a:prstGeom prst="rect">
                  <a:avLst/>
                </a:prstGeom>
                <a:ln w="12700" cap="flat">
                  <a:noFill/>
                  <a:miter lim="400000"/>
                </a:ln>
                <a:effectLst>
                  <a:outerShdw sx="100000" sy="100000" kx="0" ky="0" algn="b" rotWithShape="0" blurRad="177800" dist="88900" dir="16200000">
                    <a:srgbClr val="000000">
                      <a:alpha val="70000"/>
                    </a:srgbClr>
                  </a:outerShdw>
                </a:effectLst>
              </p:spPr>
            </p:pic>
            <p:pic>
              <p:nvPicPr>
                <p:cNvPr id="1203" name="Bright_green_checkbox-checked.svg.png" descr="Bright_green_checkbox-checked.svg.png"/>
                <p:cNvPicPr>
                  <a:picLocks noChangeAspect="1"/>
                </p:cNvPicPr>
                <p:nvPr/>
              </p:nvPicPr>
              <p:blipFill>
                <a:blip r:embed="rId6">
                  <a:extLst/>
                </a:blip>
                <a:stretch>
                  <a:fillRect/>
                </a:stretch>
              </p:blipFill>
              <p:spPr>
                <a:xfrm>
                  <a:off x="-1" y="373748"/>
                  <a:ext cx="253128" cy="253127"/>
                </a:xfrm>
                <a:prstGeom prst="rect">
                  <a:avLst/>
                </a:prstGeom>
                <a:ln w="12700" cap="flat">
                  <a:noFill/>
                  <a:miter lim="400000"/>
                </a:ln>
                <a:effectLst>
                  <a:outerShdw sx="100000" sy="100000" kx="0" ky="0" algn="b" rotWithShape="0" blurRad="177800" dist="88900" dir="16200000">
                    <a:srgbClr val="000000">
                      <a:alpha val="70000"/>
                    </a:srgbClr>
                  </a:outerShdw>
                </a:effectLst>
              </p:spPr>
            </p:pic>
            <p:pic>
              <p:nvPicPr>
                <p:cNvPr id="1204" name="Bright_green_checkbox-checked.svg.png" descr="Bright_green_checkbox-checked.svg.png"/>
                <p:cNvPicPr>
                  <a:picLocks noChangeAspect="1"/>
                </p:cNvPicPr>
                <p:nvPr/>
              </p:nvPicPr>
              <p:blipFill>
                <a:blip r:embed="rId6">
                  <a:extLst/>
                </a:blip>
                <a:stretch>
                  <a:fillRect/>
                </a:stretch>
              </p:blipFill>
              <p:spPr>
                <a:xfrm>
                  <a:off x="2689" y="765356"/>
                  <a:ext cx="253128" cy="253127"/>
                </a:xfrm>
                <a:prstGeom prst="rect">
                  <a:avLst/>
                </a:prstGeom>
                <a:ln w="12700" cap="flat">
                  <a:noFill/>
                  <a:miter lim="400000"/>
                </a:ln>
                <a:effectLst>
                  <a:outerShdw sx="100000" sy="100000" kx="0" ky="0" algn="b" rotWithShape="0" blurRad="177800" dist="88900" dir="16200000">
                    <a:srgbClr val="000000">
                      <a:alpha val="70000"/>
                    </a:srgbClr>
                  </a:outerShdw>
                </a:effectLst>
              </p:spPr>
            </p:pic>
            <p:pic>
              <p:nvPicPr>
                <p:cNvPr id="1205" name="Bright_green_checkbox-checked.svg.png" descr="Bright_green_checkbox-checked.svg.png"/>
                <p:cNvPicPr>
                  <a:picLocks noChangeAspect="1"/>
                </p:cNvPicPr>
                <p:nvPr/>
              </p:nvPicPr>
              <p:blipFill>
                <a:blip r:embed="rId6">
                  <a:extLst/>
                </a:blip>
                <a:stretch>
                  <a:fillRect/>
                </a:stretch>
              </p:blipFill>
              <p:spPr>
                <a:xfrm>
                  <a:off x="-1" y="1150333"/>
                  <a:ext cx="253128" cy="253127"/>
                </a:xfrm>
                <a:prstGeom prst="rect">
                  <a:avLst/>
                </a:prstGeom>
                <a:ln w="12700" cap="flat">
                  <a:noFill/>
                  <a:miter lim="400000"/>
                </a:ln>
                <a:effectLst>
                  <a:outerShdw sx="100000" sy="100000" kx="0" ky="0" algn="b" rotWithShape="0" blurRad="177800" dist="88900" dir="16200000">
                    <a:srgbClr val="000000">
                      <a:alpha val="70000"/>
                    </a:srgbClr>
                  </a:outerShdw>
                </a:effectLst>
              </p:spPr>
            </p:pic>
            <p:pic>
              <p:nvPicPr>
                <p:cNvPr id="1206" name="Bright_green_checkbox-checked.svg.png" descr="Bright_green_checkbox-checked.svg.png"/>
                <p:cNvPicPr>
                  <a:picLocks noChangeAspect="1"/>
                </p:cNvPicPr>
                <p:nvPr/>
              </p:nvPicPr>
              <p:blipFill>
                <a:blip r:embed="rId6">
                  <a:extLst/>
                </a:blip>
                <a:stretch>
                  <a:fillRect/>
                </a:stretch>
              </p:blipFill>
              <p:spPr>
                <a:xfrm>
                  <a:off x="-1" y="1525173"/>
                  <a:ext cx="253128" cy="253127"/>
                </a:xfrm>
                <a:prstGeom prst="rect">
                  <a:avLst/>
                </a:prstGeom>
                <a:ln w="12700" cap="flat">
                  <a:noFill/>
                  <a:miter lim="400000"/>
                </a:ln>
                <a:effectLst>
                  <a:outerShdw sx="100000" sy="100000" kx="0" ky="0" algn="b" rotWithShape="0" blurRad="177800" dist="88900" dir="16200000">
                    <a:srgbClr val="000000">
                      <a:alpha val="70000"/>
                    </a:srgbClr>
                  </a:outerShdw>
                </a:effectLst>
              </p:spPr>
            </p:pic>
            <p:pic>
              <p:nvPicPr>
                <p:cNvPr id="1207" name="Bright_green_checkbox-checked.svg.png" descr="Bright_green_checkbox-checked.svg.png"/>
                <p:cNvPicPr>
                  <a:picLocks noChangeAspect="1"/>
                </p:cNvPicPr>
                <p:nvPr/>
              </p:nvPicPr>
              <p:blipFill>
                <a:blip r:embed="rId6">
                  <a:extLst/>
                </a:blip>
                <a:stretch>
                  <a:fillRect/>
                </a:stretch>
              </p:blipFill>
              <p:spPr>
                <a:xfrm>
                  <a:off x="-1" y="1898922"/>
                  <a:ext cx="253128" cy="253127"/>
                </a:xfrm>
                <a:prstGeom prst="rect">
                  <a:avLst/>
                </a:prstGeom>
                <a:ln w="12700" cap="flat">
                  <a:noFill/>
                  <a:miter lim="400000"/>
                </a:ln>
                <a:effectLst>
                  <a:outerShdw sx="100000" sy="100000" kx="0" ky="0" algn="b" rotWithShape="0" blurRad="177800" dist="88900" dir="16200000">
                    <a:srgbClr val="000000">
                      <a:alpha val="70000"/>
                    </a:srgbClr>
                  </a:outerShdw>
                </a:effectLst>
              </p:spPr>
            </p:pic>
          </p:grpSp>
        </p:grpSp>
        <p:pic>
          <p:nvPicPr>
            <p:cNvPr id="1210" name="kisspng-informed-consent-computer-icons-implied-consent-cl-5aecec8d722099.9517837915254764934675.png" descr="kisspng-informed-consent-computer-icons-implied-consent-cl-5aecec8d722099.9517837915254764934675.png"/>
            <p:cNvPicPr>
              <a:picLocks noChangeAspect="1"/>
            </p:cNvPicPr>
            <p:nvPr/>
          </p:nvPicPr>
          <p:blipFill>
            <a:blip r:embed="rId16">
              <a:extLst/>
            </a:blip>
            <a:stretch>
              <a:fillRect/>
            </a:stretch>
          </p:blipFill>
          <p:spPr>
            <a:xfrm>
              <a:off x="3722719" y="0"/>
              <a:ext cx="1078061" cy="1078059"/>
            </a:xfrm>
            <a:prstGeom prst="rect">
              <a:avLst/>
            </a:prstGeom>
            <a:ln w="12700" cap="flat">
              <a:noFill/>
              <a:miter lim="400000"/>
            </a:ln>
            <a:effectLst>
              <a:outerShdw sx="100000" sy="100000" kx="0" ky="0" algn="b" rotWithShape="0" blurRad="177800" dist="88900" dir="16200000">
                <a:srgbClr val="000000">
                  <a:alpha val="70000"/>
                </a:srgbClr>
              </a:outerShdw>
            </a:effectLst>
          </p:spPr>
        </p:pic>
        <p:pic>
          <p:nvPicPr>
            <p:cNvPr id="1211" name="Bright_green_checkbox-checked.svg.png" descr="Bright_green_checkbox-checked.svg.png"/>
            <p:cNvPicPr>
              <a:picLocks noChangeAspect="1"/>
            </p:cNvPicPr>
            <p:nvPr/>
          </p:nvPicPr>
          <p:blipFill>
            <a:blip r:embed="rId6">
              <a:extLst/>
            </a:blip>
            <a:stretch>
              <a:fillRect/>
            </a:stretch>
          </p:blipFill>
          <p:spPr>
            <a:xfrm>
              <a:off x="5017130" y="69432"/>
              <a:ext cx="253127" cy="253126"/>
            </a:xfrm>
            <a:prstGeom prst="rect">
              <a:avLst/>
            </a:prstGeom>
            <a:ln w="12700" cap="flat">
              <a:noFill/>
              <a:miter lim="400000"/>
            </a:ln>
            <a:effectLst>
              <a:outerShdw sx="100000" sy="100000" kx="0" ky="0" algn="b" rotWithShape="0" blurRad="177800" dist="88900" dir="16200000">
                <a:srgbClr val="000000">
                  <a:alpha val="70000"/>
                </a:srgbClr>
              </a:outerShdw>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1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19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18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118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121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96" grpId="2"/>
      <p:bldP build="whole" bldLvl="1" animBg="1" rev="0" advAuto="0" spid="1186" grpId="3"/>
      <p:bldP build="whole" bldLvl="1" animBg="1" rev="0" advAuto="0" spid="1181" grpId="4"/>
      <p:bldP build="whole" bldLvl="1" animBg="1" rev="0" advAuto="0" spid="1190" grpId="1"/>
      <p:bldP build="whole" bldLvl="1" animBg="1" rev="0" advAuto="0" spid="1212" grpId="5"/>
    </p:bldLst>
  </p:timing>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4" name="Title 1"/>
          <p:cNvSpPr txBox="1"/>
          <p:nvPr>
            <p:ph type="title"/>
          </p:nvPr>
        </p:nvSpPr>
        <p:spPr>
          <a:xfrm>
            <a:off x="2767912" y="320675"/>
            <a:ext cx="8771240" cy="1325563"/>
          </a:xfrm>
          <a:prstGeom prst="rect">
            <a:avLst/>
          </a:prstGeom>
        </p:spPr>
        <p:txBody>
          <a:bodyPr/>
          <a:lstStyle/>
          <a:p>
            <a:pPr/>
            <a:r>
              <a:t>Privacy and Ethics</a:t>
            </a:r>
          </a:p>
        </p:txBody>
      </p:sp>
      <p:sp>
        <p:nvSpPr>
          <p:cNvPr id="1215" name="Slide Number Placeholder 5"/>
          <p:cNvSpPr txBox="1"/>
          <p:nvPr>
            <p:ph type="sldNum" sz="quarter" idx="2"/>
          </p:nvPr>
        </p:nvSpPr>
        <p:spPr>
          <a:xfrm>
            <a:off x="11095176" y="6414760"/>
            <a:ext cx="258624" cy="24830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16" name="Screenshot 2020-10-13 at 00.52.37.png" descr="Screenshot 2020-10-13 at 00.52.37.png"/>
          <p:cNvPicPr>
            <a:picLocks noChangeAspect="1"/>
          </p:cNvPicPr>
          <p:nvPr/>
        </p:nvPicPr>
        <p:blipFill>
          <a:blip r:embed="rId2">
            <a:extLst/>
          </a:blip>
          <a:srcRect l="2488" t="2881" r="2488" b="2881"/>
          <a:stretch>
            <a:fillRect/>
          </a:stretch>
        </p:blipFill>
        <p:spPr>
          <a:xfrm>
            <a:off x="1117851" y="1469613"/>
            <a:ext cx="6694781" cy="4701541"/>
          </a:xfrm>
          <a:prstGeom prst="rect">
            <a:avLst/>
          </a:prstGeom>
          <a:ln w="12700">
            <a:miter lim="400000"/>
          </a:ln>
          <a:effectLst>
            <a:outerShdw sx="100000" sy="100000" kx="0" ky="0" algn="b" rotWithShape="0" blurRad="254000" dist="127000" dir="16200000">
              <a:srgbClr val="000000">
                <a:alpha val="70000"/>
              </a:srgbClr>
            </a:outerShdw>
          </a:effectLst>
        </p:spPr>
      </p:pic>
      <p:sp>
        <p:nvSpPr>
          <p:cNvPr id="1217" name="Source: McSweeney, Alan. (2019). GDPR -Context, Principles, Implementation, Operation, Data Governance, Data Ethics and Impact on Outsourcing. Warwick Legal Network Conference.…"/>
          <p:cNvSpPr txBox="1"/>
          <p:nvPr/>
        </p:nvSpPr>
        <p:spPr>
          <a:xfrm>
            <a:off x="177391" y="6347823"/>
            <a:ext cx="11674898" cy="38217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584200">
              <a:defRPr b="1" sz="1000">
                <a:latin typeface="Gill Sans"/>
                <a:ea typeface="Gill Sans"/>
                <a:cs typeface="Gill Sans"/>
                <a:sym typeface="Gill Sans"/>
              </a:defRPr>
            </a:pPr>
            <a:r>
              <a:t>Source</a:t>
            </a:r>
            <a:r>
              <a:rPr b="0"/>
              <a:t>: McSweeney, Alan. (2019). </a:t>
            </a:r>
            <a:r>
              <a:rPr b="0" i="1"/>
              <a:t>GDPR -Context, Principles, Implementation, Operation, Data Governance, Data Ethics and Impact on Outsourcing.</a:t>
            </a:r>
            <a:r>
              <a:rPr b="0"/>
              <a:t> Warwick Legal Network Conference.  </a:t>
            </a:r>
          </a:p>
          <a:p>
            <a:pPr defTabSz="584200">
              <a:defRPr b="1" sz="1000">
                <a:latin typeface="Gill Sans"/>
                <a:ea typeface="Gill Sans"/>
                <a:cs typeface="Gill Sans"/>
                <a:sym typeface="Gill Sans"/>
              </a:defRPr>
            </a:pPr>
            <a:r>
              <a:t>Online</a:t>
            </a:r>
            <a:r>
              <a:rPr b="0"/>
              <a:t>: </a:t>
            </a:r>
            <a:r>
              <a:rPr b="0" u="sng">
                <a:solidFill>
                  <a:srgbClr val="0000FF"/>
                </a:solidFill>
                <a:uFill>
                  <a:solidFill>
                    <a:srgbClr val="0000FF"/>
                  </a:solidFill>
                </a:uFill>
                <a:hlinkClick r:id="rId3" invalidUrl="" action="" tgtFrame="" tooltip="" history="1" highlightClick="0" endSnd="0"/>
              </a:rPr>
              <a:t>https://www.researchgate.net/publication/333602737_GDPR_-Context_Principles_Implementation_Operation_Data_Governance_Data_Ethics_and_Impact_on_Outsourcing_Warwick_Legal_Network_Conference</a:t>
            </a:r>
            <a:r>
              <a:rPr b="0"/>
              <a:t> </a:t>
            </a: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9" name="Title 1"/>
          <p:cNvSpPr txBox="1"/>
          <p:nvPr>
            <p:ph type="title"/>
          </p:nvPr>
        </p:nvSpPr>
        <p:spPr>
          <a:xfrm>
            <a:off x="2767912" y="320675"/>
            <a:ext cx="8771240" cy="1325563"/>
          </a:xfrm>
          <a:prstGeom prst="rect">
            <a:avLst/>
          </a:prstGeom>
        </p:spPr>
        <p:txBody>
          <a:bodyPr/>
          <a:lstStyle/>
          <a:p>
            <a:pPr/>
            <a:r>
              <a:t>Privacy By Design</a:t>
            </a:r>
          </a:p>
        </p:txBody>
      </p:sp>
      <p:sp>
        <p:nvSpPr>
          <p:cNvPr id="1220" name="Date Placeholder 3"/>
          <p:cNvSpPr txBox="1"/>
          <p:nvPr/>
        </p:nvSpPr>
        <p:spPr>
          <a:xfrm>
            <a:off x="883919" y="6414760"/>
            <a:ext cx="2651762" cy="248305"/>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sz="1200">
                <a:solidFill>
                  <a:srgbClr val="888888"/>
                </a:solidFill>
              </a:defRPr>
            </a:lvl1pPr>
          </a:lstStyle>
          <a:p>
            <a:pPr/>
            <a:r>
              <a:t>May 30 2023</a:t>
            </a:r>
          </a:p>
        </p:txBody>
      </p:sp>
      <p:sp>
        <p:nvSpPr>
          <p:cNvPr id="1221" name="Slide Number Placeholder 5"/>
          <p:cNvSpPr txBox="1"/>
          <p:nvPr>
            <p:ph type="sldNum" sz="quarter" idx="2"/>
          </p:nvPr>
        </p:nvSpPr>
        <p:spPr>
          <a:xfrm>
            <a:off x="11095176" y="6414760"/>
            <a:ext cx="258624" cy="24830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22" name="Screenshot 2021-03-23 at 15.04.45.png" descr="Screenshot 2021-03-23 at 15.04.45.png"/>
          <p:cNvPicPr>
            <a:picLocks noChangeAspect="1"/>
          </p:cNvPicPr>
          <p:nvPr/>
        </p:nvPicPr>
        <p:blipFill>
          <a:blip r:embed="rId2">
            <a:extLst/>
          </a:blip>
          <a:stretch>
            <a:fillRect/>
          </a:stretch>
        </p:blipFill>
        <p:spPr>
          <a:xfrm>
            <a:off x="6631639" y="4189"/>
            <a:ext cx="5264553" cy="6578472"/>
          </a:xfrm>
          <a:prstGeom prst="rect">
            <a:avLst/>
          </a:prstGeom>
          <a:ln w="12700">
            <a:miter lim="400000"/>
          </a:ln>
          <a:effectLst>
            <a:outerShdw sx="100000" sy="100000" kx="0" ky="0" algn="b" rotWithShape="0" blurRad="254000" dist="127000" dir="5400000">
              <a:srgbClr val="000000">
                <a:alpha val="70000"/>
              </a:srgbClr>
            </a:outerShdw>
          </a:effectLst>
        </p:spPr>
      </p:pic>
      <p:pic>
        <p:nvPicPr>
          <p:cNvPr id="1223" name="Ann_Cavoukian,_Information_and_Privacy_Commissioner_of_Ontario.jpg" descr="Ann_Cavoukian,_Information_and_Privacy_Commissioner_of_Ontario.jpg"/>
          <p:cNvPicPr>
            <a:picLocks noChangeAspect="1"/>
          </p:cNvPicPr>
          <p:nvPr/>
        </p:nvPicPr>
        <p:blipFill>
          <a:blip r:embed="rId3">
            <a:extLst/>
          </a:blip>
          <a:stretch>
            <a:fillRect/>
          </a:stretch>
        </p:blipFill>
        <p:spPr>
          <a:xfrm>
            <a:off x="663393" y="2183969"/>
            <a:ext cx="4924079" cy="3693060"/>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5" name="Title 1"/>
          <p:cNvSpPr txBox="1"/>
          <p:nvPr>
            <p:ph type="title"/>
          </p:nvPr>
        </p:nvSpPr>
        <p:spPr>
          <a:xfrm>
            <a:off x="2767912" y="320675"/>
            <a:ext cx="8771240" cy="1325563"/>
          </a:xfrm>
          <a:prstGeom prst="rect">
            <a:avLst/>
          </a:prstGeom>
        </p:spPr>
        <p:txBody>
          <a:bodyPr/>
          <a:lstStyle/>
          <a:p>
            <a:pPr/>
            <a:r>
              <a:t>Privacy By Design</a:t>
            </a:r>
          </a:p>
        </p:txBody>
      </p:sp>
      <p:sp>
        <p:nvSpPr>
          <p:cNvPr id="1226" name="Date Placeholder 3"/>
          <p:cNvSpPr txBox="1"/>
          <p:nvPr/>
        </p:nvSpPr>
        <p:spPr>
          <a:xfrm>
            <a:off x="883919" y="6414760"/>
            <a:ext cx="2651762" cy="248305"/>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sz="1200">
                <a:solidFill>
                  <a:srgbClr val="888888"/>
                </a:solidFill>
              </a:defRPr>
            </a:lvl1pPr>
          </a:lstStyle>
          <a:p>
            <a:pPr/>
            <a:r>
              <a:t>May 30 2023</a:t>
            </a:r>
          </a:p>
        </p:txBody>
      </p:sp>
      <p:sp>
        <p:nvSpPr>
          <p:cNvPr id="1227" name="Slide Number Placeholder 5"/>
          <p:cNvSpPr txBox="1"/>
          <p:nvPr>
            <p:ph type="sldNum" sz="quarter" idx="2"/>
          </p:nvPr>
        </p:nvSpPr>
        <p:spPr>
          <a:xfrm>
            <a:off x="11095176" y="6414760"/>
            <a:ext cx="258624" cy="24830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28" name="Screenshot 2023-01-09 at 23.08.00.png" descr="Screenshot 2023-01-09 at 23.08.00.png"/>
          <p:cNvPicPr>
            <a:picLocks noChangeAspect="1"/>
          </p:cNvPicPr>
          <p:nvPr/>
        </p:nvPicPr>
        <p:blipFill>
          <a:blip r:embed="rId2">
            <a:extLst/>
          </a:blip>
          <a:stretch>
            <a:fillRect/>
          </a:stretch>
        </p:blipFill>
        <p:spPr>
          <a:xfrm>
            <a:off x="1004784" y="1275417"/>
            <a:ext cx="3452083" cy="4887356"/>
          </a:xfrm>
          <a:prstGeom prst="rect">
            <a:avLst/>
          </a:prstGeom>
          <a:ln w="12700">
            <a:miter lim="400000"/>
          </a:ln>
        </p:spPr>
      </p:pic>
      <p:pic>
        <p:nvPicPr>
          <p:cNvPr id="1229" name="Screenshot 2023-01-09 at 23.33.30.png" descr="Screenshot 2023-01-09 at 23.33.30.png"/>
          <p:cNvPicPr>
            <a:picLocks noChangeAspect="1"/>
          </p:cNvPicPr>
          <p:nvPr/>
        </p:nvPicPr>
        <p:blipFill>
          <a:blip r:embed="rId3">
            <a:extLst/>
          </a:blip>
          <a:stretch>
            <a:fillRect/>
          </a:stretch>
        </p:blipFill>
        <p:spPr>
          <a:xfrm>
            <a:off x="5446929" y="1331601"/>
            <a:ext cx="5381978" cy="4774988"/>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1" name="Date Placeholder 3"/>
          <p:cNvSpPr txBox="1"/>
          <p:nvPr/>
        </p:nvSpPr>
        <p:spPr>
          <a:xfrm>
            <a:off x="883919" y="6414760"/>
            <a:ext cx="2651762" cy="248305"/>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sz="1200">
                <a:solidFill>
                  <a:srgbClr val="888888"/>
                </a:solidFill>
              </a:defRPr>
            </a:lvl1pPr>
          </a:lstStyle>
          <a:p>
            <a:pPr/>
            <a:r>
              <a:t>May 30 2023</a:t>
            </a:r>
          </a:p>
        </p:txBody>
      </p:sp>
      <p:sp>
        <p:nvSpPr>
          <p:cNvPr id="1232" name="Slide Number Placeholder 5"/>
          <p:cNvSpPr txBox="1"/>
          <p:nvPr>
            <p:ph type="sldNum" sz="quarter" idx="2"/>
          </p:nvPr>
        </p:nvSpPr>
        <p:spPr>
          <a:xfrm>
            <a:off x="11095176" y="6414760"/>
            <a:ext cx="258624" cy="24830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33" name="Screenshot 2023-05-30 at 12.41.57.png" descr="Screenshot 2023-05-30 at 12.41.57.png"/>
          <p:cNvPicPr>
            <a:picLocks noChangeAspect="1"/>
          </p:cNvPicPr>
          <p:nvPr/>
        </p:nvPicPr>
        <p:blipFill>
          <a:blip r:embed="rId2">
            <a:extLst/>
          </a:blip>
          <a:stretch>
            <a:fillRect/>
          </a:stretch>
        </p:blipFill>
        <p:spPr>
          <a:xfrm>
            <a:off x="5748365" y="-63500"/>
            <a:ext cx="6343651" cy="6858000"/>
          </a:xfrm>
          <a:prstGeom prst="rect">
            <a:avLst/>
          </a:prstGeom>
          <a:ln w="12700">
            <a:miter lim="400000"/>
          </a:ln>
        </p:spPr>
      </p:pic>
      <p:pic>
        <p:nvPicPr>
          <p:cNvPr id="1234" name="Screenshot 2023-05-30 at 12.41.47.png" descr="Screenshot 2023-05-30 at 12.41.47.png"/>
          <p:cNvPicPr>
            <a:picLocks noChangeAspect="1"/>
          </p:cNvPicPr>
          <p:nvPr/>
        </p:nvPicPr>
        <p:blipFill>
          <a:blip r:embed="rId3">
            <a:extLst/>
          </a:blip>
          <a:stretch>
            <a:fillRect/>
          </a:stretch>
        </p:blipFill>
        <p:spPr>
          <a:xfrm>
            <a:off x="95669" y="0"/>
            <a:ext cx="5715001" cy="6858001"/>
          </a:xfrm>
          <a:prstGeom prst="rect">
            <a:avLst/>
          </a:prstGeom>
          <a:ln w="12700">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36" name="cc by nc.png" descr="cc by nc.png">
            <a:hlinkClick r:id="rId2" invalidUrl="" action="" tgtFrame="" tooltip="" history="1" highlightClick="0" endSnd="0"/>
          </p:cNvPr>
          <p:cNvPicPr>
            <a:picLocks noChangeAspect="1"/>
          </p:cNvPicPr>
          <p:nvPr/>
        </p:nvPicPr>
        <p:blipFill>
          <a:blip r:embed="rId3">
            <a:extLst/>
          </a:blip>
          <a:stretch>
            <a:fillRect/>
          </a:stretch>
        </p:blipFill>
        <p:spPr>
          <a:xfrm>
            <a:off x="1739225" y="6295184"/>
            <a:ext cx="1286707" cy="450350"/>
          </a:xfrm>
          <a:prstGeom prst="rect">
            <a:avLst/>
          </a:prstGeom>
          <a:ln w="12700">
            <a:miter lim="400000"/>
          </a:ln>
        </p:spPr>
      </p:pic>
      <p:sp>
        <p:nvSpPr>
          <p:cNvPr id="1237" name="Marlon Domingus…"/>
          <p:cNvSpPr txBox="1"/>
          <p:nvPr/>
        </p:nvSpPr>
        <p:spPr>
          <a:xfrm>
            <a:off x="3074830" y="6254353"/>
            <a:ext cx="1282508" cy="528638"/>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p>
            <a:pPr defTabSz="410765">
              <a:defRPr sz="700">
                <a:latin typeface="Trebuchet MS"/>
                <a:ea typeface="Trebuchet MS"/>
                <a:cs typeface="Trebuchet MS"/>
                <a:sym typeface="Trebuchet MS"/>
              </a:defRPr>
            </a:pPr>
            <a:r>
              <a:t>Marlon Domingus</a:t>
            </a:r>
          </a:p>
          <a:p>
            <a:pPr defTabSz="410765">
              <a:defRPr sz="700">
                <a:latin typeface="Trebuchet MS"/>
                <a:ea typeface="Trebuchet MS"/>
                <a:cs typeface="Trebuchet MS"/>
                <a:sym typeface="Trebuchet MS"/>
              </a:defRPr>
            </a:pPr>
            <a:r>
              <a:t>Erasmus University Rotterdam</a:t>
            </a:r>
          </a:p>
          <a:p>
            <a:pPr defTabSz="410765">
              <a:defRPr sz="700" u="sng">
                <a:solidFill>
                  <a:srgbClr val="0000FF"/>
                </a:solidFill>
                <a:uFill>
                  <a:solidFill>
                    <a:srgbClr val="0000FF"/>
                  </a:solidFill>
                </a:uFill>
                <a:latin typeface="Trebuchet MS"/>
                <a:ea typeface="Trebuchet MS"/>
                <a:cs typeface="Trebuchet MS"/>
                <a:sym typeface="Trebuchet MS"/>
              </a:defRPr>
            </a:pPr>
            <a:r>
              <a:rPr>
                <a:hlinkClick r:id="rId4" invalidUrl="" action="" tgtFrame="" tooltip="" history="1" highlightClick="0" endSnd="0"/>
              </a:rPr>
              <a:t>marlon.domingus@eur.nl</a:t>
            </a:r>
          </a:p>
          <a:p>
            <a:pPr defTabSz="410765">
              <a:defRPr sz="700">
                <a:latin typeface="Trebuchet MS"/>
                <a:ea typeface="Trebuchet MS"/>
                <a:cs typeface="Trebuchet MS"/>
                <a:sym typeface="Trebuchet MS"/>
              </a:defRPr>
            </a:pPr>
            <a:r>
              <a:t>Augustus 2019</a:t>
            </a:r>
          </a:p>
        </p:txBody>
      </p:sp>
      <p:grpSp>
        <p:nvGrpSpPr>
          <p:cNvPr id="1240" name="Group"/>
          <p:cNvGrpSpPr/>
          <p:nvPr/>
        </p:nvGrpSpPr>
        <p:grpSpPr>
          <a:xfrm>
            <a:off x="1696828" y="5375671"/>
            <a:ext cx="1749099" cy="672832"/>
            <a:chOff x="0" y="0"/>
            <a:chExt cx="1749098" cy="672831"/>
          </a:xfrm>
        </p:grpSpPr>
        <p:sp>
          <p:nvSpPr>
            <p:cNvPr id="1238" name="Rounded Rectangle"/>
            <p:cNvSpPr/>
            <p:nvPr/>
          </p:nvSpPr>
          <p:spPr>
            <a:xfrm>
              <a:off x="0" y="0"/>
              <a:ext cx="1749099" cy="672832"/>
            </a:xfrm>
            <a:prstGeom prst="roundRect">
              <a:avLst>
                <a:gd name="adj" fmla="val 15764"/>
              </a:avLst>
            </a:prstGeom>
            <a:noFill/>
            <a:ln w="12700" cap="flat">
              <a:solidFill>
                <a:srgbClr val="017100"/>
              </a:solidFill>
              <a:prstDash val="solid"/>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1239" name="Societal Effect of…"/>
            <p:cNvSpPr txBox="1"/>
            <p:nvPr/>
          </p:nvSpPr>
          <p:spPr>
            <a:xfrm>
              <a:off x="52302" y="97106"/>
              <a:ext cx="1577294" cy="4786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5718" tIns="35718" rIns="35718" bIns="35718" numCol="1" anchor="ctr">
              <a:spAutoFit/>
            </a:bodyPr>
            <a:lstStyle/>
            <a:p>
              <a:pPr defTabSz="410765">
                <a:defRPr b="1" sz="1400">
                  <a:latin typeface="Gill Sans"/>
                  <a:ea typeface="Gill Sans"/>
                  <a:cs typeface="Gill Sans"/>
                  <a:sym typeface="Gill Sans"/>
                </a:defRPr>
              </a:pPr>
              <a:r>
                <a:t>Societal Effect </a:t>
              </a:r>
              <a:r>
                <a:rPr b="0"/>
                <a:t>of</a:t>
              </a:r>
            </a:p>
            <a:p>
              <a:pPr defTabSz="410765">
                <a:defRPr sz="1400">
                  <a:latin typeface="Gill Sans"/>
                  <a:ea typeface="Gill Sans"/>
                  <a:cs typeface="Gill Sans"/>
                  <a:sym typeface="Gill Sans"/>
                </a:defRPr>
              </a:pPr>
              <a:r>
                <a:t>use of Personal Data</a:t>
              </a:r>
            </a:p>
          </p:txBody>
        </p:sp>
      </p:grpSp>
      <p:grpSp>
        <p:nvGrpSpPr>
          <p:cNvPr id="1245" name="Group"/>
          <p:cNvGrpSpPr/>
          <p:nvPr/>
        </p:nvGrpSpPr>
        <p:grpSpPr>
          <a:xfrm>
            <a:off x="4149327" y="5634632"/>
            <a:ext cx="5940812" cy="1270001"/>
            <a:chOff x="0" y="200818"/>
            <a:chExt cx="5940810" cy="1270000"/>
          </a:xfrm>
        </p:grpSpPr>
        <p:sp>
          <p:nvSpPr>
            <p:cNvPr id="1241" name="Line"/>
            <p:cNvSpPr/>
            <p:nvPr/>
          </p:nvSpPr>
          <p:spPr>
            <a:xfrm>
              <a:off x="0" y="495498"/>
              <a:ext cx="1861997" cy="1"/>
            </a:xfrm>
            <a:prstGeom prst="line">
              <a:avLst/>
            </a:prstGeom>
            <a:noFill/>
            <a:ln w="177800" cap="flat">
              <a:solidFill>
                <a:srgbClr val="017100"/>
              </a:solidFill>
              <a:prstDash val="solid"/>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1242" name="Reasonably Expected"/>
            <p:cNvSpPr/>
            <p:nvPr/>
          </p:nvSpPr>
          <p:spPr>
            <a:xfrm>
              <a:off x="660796" y="200818"/>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35718" tIns="35718" rIns="35718" bIns="35718" numCol="1" anchor="ctr">
              <a:spAutoFit/>
            </a:bodyPr>
            <a:lstStyle>
              <a:lvl1pPr algn="ctr" defTabSz="410765">
                <a:defRPr sz="1100">
                  <a:latin typeface="Gill Sans"/>
                  <a:ea typeface="Gill Sans"/>
                  <a:cs typeface="Gill Sans"/>
                  <a:sym typeface="Gill Sans"/>
                </a:defRPr>
              </a:lvl1pPr>
            </a:lstStyle>
            <a:p>
              <a:pPr/>
              <a:r>
                <a:t>Reasonably Expected</a:t>
              </a:r>
            </a:p>
          </p:txBody>
        </p:sp>
        <p:sp>
          <p:nvSpPr>
            <p:cNvPr id="1243" name="Creepy"/>
            <p:cNvSpPr/>
            <p:nvPr/>
          </p:nvSpPr>
          <p:spPr>
            <a:xfrm>
              <a:off x="2797303" y="200818"/>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35718" tIns="35718" rIns="35718" bIns="35718" numCol="1" anchor="ctr">
              <a:spAutoFit/>
            </a:bodyPr>
            <a:lstStyle>
              <a:lvl1pPr algn="ctr" defTabSz="410765">
                <a:defRPr sz="1100">
                  <a:latin typeface="Gill Sans"/>
                  <a:ea typeface="Gill Sans"/>
                  <a:cs typeface="Gill Sans"/>
                  <a:sym typeface="Gill Sans"/>
                </a:defRPr>
              </a:lvl1pPr>
            </a:lstStyle>
            <a:p>
              <a:pPr/>
              <a:r>
                <a:t>Creepy</a:t>
              </a:r>
            </a:p>
          </p:txBody>
        </p:sp>
        <p:sp>
          <p:nvSpPr>
            <p:cNvPr id="1244" name="Violating Privacy Rights…"/>
            <p:cNvSpPr/>
            <p:nvPr/>
          </p:nvSpPr>
          <p:spPr>
            <a:xfrm>
              <a:off x="4670810" y="200818"/>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35718" tIns="35718" rIns="35718" bIns="35718" numCol="1" anchor="ctr">
              <a:spAutoFit/>
            </a:bodyPr>
            <a:lstStyle/>
            <a:p>
              <a:pPr algn="ctr" defTabSz="410765">
                <a:defRPr sz="1100">
                  <a:latin typeface="Gill Sans"/>
                  <a:ea typeface="Gill Sans"/>
                  <a:cs typeface="Gill Sans"/>
                  <a:sym typeface="Gill Sans"/>
                </a:defRPr>
              </a:pPr>
              <a:r>
                <a:t>Violating Privacy Rights</a:t>
              </a:r>
            </a:p>
            <a:p>
              <a:pPr algn="ctr" defTabSz="410765">
                <a:defRPr sz="1100">
                  <a:latin typeface="Gill Sans"/>
                  <a:ea typeface="Gill Sans"/>
                  <a:cs typeface="Gill Sans"/>
                  <a:sym typeface="Gill Sans"/>
                </a:defRPr>
              </a:pPr>
              <a:r>
                <a:t>of Individuals and/or Groups  </a:t>
              </a:r>
            </a:p>
          </p:txBody>
        </p:sp>
      </p:grpSp>
      <p:sp>
        <p:nvSpPr>
          <p:cNvPr id="1246" name="Line"/>
          <p:cNvSpPr/>
          <p:nvPr/>
        </p:nvSpPr>
        <p:spPr>
          <a:xfrm>
            <a:off x="6015632" y="5929312"/>
            <a:ext cx="1861998" cy="1"/>
          </a:xfrm>
          <a:prstGeom prst="line">
            <a:avLst/>
          </a:prstGeom>
          <a:ln w="177800">
            <a:solidFill>
              <a:srgbClr val="FF9300"/>
            </a:solidFill>
            <a:miter lim="400000"/>
          </a:ln>
        </p:spPr>
        <p:txBody>
          <a:bodyPr lIns="35718" tIns="35718" rIns="35718" bIns="35718" anchor="ct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1247" name="Line"/>
          <p:cNvSpPr/>
          <p:nvPr/>
        </p:nvSpPr>
        <p:spPr>
          <a:xfrm>
            <a:off x="7881937" y="5929312"/>
            <a:ext cx="1861998" cy="1"/>
          </a:xfrm>
          <a:prstGeom prst="line">
            <a:avLst/>
          </a:prstGeom>
          <a:ln w="177800">
            <a:solidFill>
              <a:srgbClr val="EE220C"/>
            </a:solidFill>
            <a:miter lim="400000"/>
          </a:ln>
        </p:spPr>
        <p:txBody>
          <a:bodyPr lIns="35718" tIns="35718" rIns="35718" bIns="35718" anchor="ct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1248" name="Privacy in Academic Research;…"/>
          <p:cNvSpPr txBox="1"/>
          <p:nvPr/>
        </p:nvSpPr>
        <p:spPr>
          <a:xfrm>
            <a:off x="2495605" y="93265"/>
            <a:ext cx="7200790" cy="706439"/>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p>
            <a:pPr algn="ctr" defTabSz="410765">
              <a:defRPr sz="2200">
                <a:solidFill>
                  <a:srgbClr val="017100"/>
                </a:solidFill>
                <a:latin typeface="Gill Sans"/>
                <a:ea typeface="Gill Sans"/>
                <a:cs typeface="Gill Sans"/>
                <a:sym typeface="Gill Sans"/>
              </a:defRPr>
            </a:pPr>
            <a:r>
              <a:t>Privacy in Academic Research;</a:t>
            </a:r>
          </a:p>
          <a:p>
            <a:pPr algn="ctr" defTabSz="410765">
              <a:defRPr sz="2200">
                <a:solidFill>
                  <a:srgbClr val="017100"/>
                </a:solidFill>
                <a:latin typeface="Gill Sans"/>
                <a:ea typeface="Gill Sans"/>
                <a:cs typeface="Gill Sans"/>
                <a:sym typeface="Gill Sans"/>
              </a:defRPr>
            </a:pPr>
            <a:r>
              <a:t>A Convenient Overview For Your Privacy By Design Approach </a:t>
            </a:r>
          </a:p>
        </p:txBody>
      </p:sp>
      <p:sp>
        <p:nvSpPr>
          <p:cNvPr id="1249" name="- European Commission, H2020 Grants Manual, Ethics and data protection. November 14 2018.…"/>
          <p:cNvSpPr txBox="1"/>
          <p:nvPr/>
        </p:nvSpPr>
        <p:spPr>
          <a:xfrm>
            <a:off x="4654949" y="6318649"/>
            <a:ext cx="4813419" cy="275030"/>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p>
            <a:pPr defTabSz="410765">
              <a:defRPr sz="700">
                <a:latin typeface="Gill Sans"/>
                <a:ea typeface="Gill Sans"/>
                <a:cs typeface="Gill Sans"/>
                <a:sym typeface="Gill Sans"/>
              </a:defRPr>
            </a:pPr>
            <a:r>
              <a:t>- European Commission, H2020 Grants Manual, </a:t>
            </a:r>
            <a:r>
              <a:rPr b="1" i="1"/>
              <a:t>Ethics and data protection</a:t>
            </a:r>
            <a:r>
              <a:t>. November 14 2018.</a:t>
            </a:r>
          </a:p>
          <a:p>
            <a:pPr defTabSz="410765">
              <a:defRPr sz="700">
                <a:latin typeface="Gill Sans"/>
                <a:ea typeface="Gill Sans"/>
                <a:cs typeface="Gill Sans"/>
                <a:sym typeface="Gill Sans"/>
              </a:defRPr>
            </a:pPr>
            <a:r>
              <a:t>  Online: </a:t>
            </a:r>
            <a:r>
              <a:rPr u="sng">
                <a:noFill/>
                <a:hlinkClick r:id="rId5" invalidUrl="" action="" tgtFrame="" tooltip="" history="1" highlightClick="0" endSnd="0"/>
              </a:rPr>
              <a:t>https://ec.europa.eu/research/participants/data/ref/h2020/grants_manual/hi/ethics/h2020_hi_ethics-data-protection_en.pdf</a:t>
            </a:r>
            <a:r>
              <a:t> </a:t>
            </a:r>
          </a:p>
        </p:txBody>
      </p:sp>
      <p:sp>
        <p:nvSpPr>
          <p:cNvPr id="1250" name="General questions: purpose of data collection / which data necessary, given the purpose / is the processing allowed / we could, but should we?"/>
          <p:cNvSpPr txBox="1"/>
          <p:nvPr/>
        </p:nvSpPr>
        <p:spPr>
          <a:xfrm>
            <a:off x="3692344" y="972320"/>
            <a:ext cx="5873404" cy="185788"/>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p>
            <a:pPr defTabSz="410765">
              <a:defRPr sz="800">
                <a:latin typeface="Gill Sans"/>
                <a:ea typeface="Gill Sans"/>
                <a:cs typeface="Gill Sans"/>
                <a:sym typeface="Gill Sans"/>
              </a:defRPr>
            </a:pPr>
            <a:r>
              <a:t>General questions: purpose of data collection / which data necessary, given the purpose / is the processing allowed / we </a:t>
            </a:r>
            <a:r>
              <a:rPr i="1"/>
              <a:t>could</a:t>
            </a:r>
            <a:r>
              <a:t>, but </a:t>
            </a:r>
            <a:r>
              <a:rPr i="1"/>
              <a:t>should</a:t>
            </a:r>
            <a:r>
              <a:t> we? </a:t>
            </a:r>
          </a:p>
        </p:txBody>
      </p:sp>
      <p:sp>
        <p:nvSpPr>
          <p:cNvPr id="1251" name="Specific risks to assess for collection and application of personal data - collect evidence that substantiates answers to the questions below.…"/>
          <p:cNvSpPr txBox="1"/>
          <p:nvPr/>
        </p:nvSpPr>
        <p:spPr>
          <a:xfrm>
            <a:off x="3692344" y="1154510"/>
            <a:ext cx="6321575" cy="3961260"/>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spAutoFit/>
          </a:bodyPr>
          <a:lstStyle/>
          <a:p>
            <a:pPr defTabSz="410765">
              <a:defRPr sz="800">
                <a:latin typeface="Gill Sans"/>
                <a:ea typeface="Gill Sans"/>
                <a:cs typeface="Gill Sans"/>
                <a:sym typeface="Gill Sans"/>
              </a:defRPr>
            </a:pPr>
            <a:r>
              <a:t>Specific risks to assess for </a:t>
            </a:r>
            <a:r>
              <a:rPr i="1"/>
              <a:t>collection</a:t>
            </a:r>
            <a:r>
              <a:t> and </a:t>
            </a:r>
            <a:r>
              <a:rPr i="1"/>
              <a:t>application</a:t>
            </a:r>
            <a:r>
              <a:t> of personal data - collect evidence that substantiates answers to the questions below.</a:t>
            </a:r>
          </a:p>
          <a:p>
            <a:pPr defTabSz="410765">
              <a:defRPr sz="800">
                <a:latin typeface="Gill Sans"/>
                <a:ea typeface="Gill Sans"/>
                <a:cs typeface="Gill Sans"/>
                <a:sym typeface="Gill Sans"/>
              </a:defRPr>
            </a:pPr>
          </a:p>
          <a:p>
            <a:pPr defTabSz="410765">
              <a:defRPr b="1" sz="800">
                <a:latin typeface="Gill Sans"/>
                <a:ea typeface="Gill Sans"/>
                <a:cs typeface="Gill Sans"/>
                <a:sym typeface="Gill Sans"/>
              </a:defRPr>
            </a:pPr>
            <a:r>
              <a:t>Risk Assessment:</a:t>
            </a:r>
          </a:p>
          <a:p>
            <a:pPr defTabSz="410765">
              <a:defRPr sz="800">
                <a:latin typeface="Gill Sans"/>
                <a:ea typeface="Gill Sans"/>
                <a:cs typeface="Gill Sans"/>
                <a:sym typeface="Gill Sans"/>
              </a:defRPr>
            </a:pPr>
          </a:p>
          <a:p>
            <a:pPr defTabSz="410765">
              <a:defRPr sz="800">
                <a:latin typeface="Gill Sans"/>
                <a:ea typeface="Gill Sans"/>
                <a:cs typeface="Gill Sans"/>
                <a:sym typeface="Gill Sans"/>
              </a:defRPr>
            </a:pPr>
            <a:r>
              <a:t>1. of the </a:t>
            </a:r>
            <a:r>
              <a:rPr b="1"/>
              <a:t>individuals</a:t>
            </a:r>
            <a:r>
              <a:t> (data subjects): are the individuals minors and / or member of a vulnerable group? Have the individuals not given their</a:t>
            </a:r>
            <a:br/>
            <a:r>
              <a:t>   implicit consent? Are the individuals consulted prior to the collection of their personal data and do the individuals understand possible risks</a:t>
            </a:r>
          </a:p>
          <a:p>
            <a:pPr defTabSz="410765">
              <a:defRPr sz="800">
                <a:latin typeface="Gill Sans"/>
                <a:ea typeface="Gill Sans"/>
                <a:cs typeface="Gill Sans"/>
                <a:sym typeface="Gill Sans"/>
              </a:defRPr>
            </a:pPr>
            <a:r>
              <a:t>   related to the processing of their personal data now and in the future (further processing)?</a:t>
            </a:r>
          </a:p>
          <a:p>
            <a:pPr defTabSz="410765">
              <a:defRPr sz="800">
                <a:latin typeface="Gill Sans"/>
                <a:ea typeface="Gill Sans"/>
                <a:cs typeface="Gill Sans"/>
                <a:sym typeface="Gill Sans"/>
              </a:defRPr>
            </a:pPr>
          </a:p>
          <a:p>
            <a:pPr defTabSz="410765">
              <a:defRPr sz="800">
                <a:latin typeface="Gill Sans"/>
                <a:ea typeface="Gill Sans"/>
                <a:cs typeface="Gill Sans"/>
                <a:sym typeface="Gill Sans"/>
              </a:defRPr>
            </a:pPr>
            <a:r>
              <a:t>2. of the </a:t>
            </a:r>
            <a:r>
              <a:rPr b="1"/>
              <a:t>responsible person </a:t>
            </a:r>
            <a:r>
              <a:t>(controller) of the processing of personal data: is the person / organisation trustworthy, what is the track record</a:t>
            </a:r>
          </a:p>
          <a:p>
            <a:pPr defTabSz="410765">
              <a:defRPr sz="800">
                <a:latin typeface="Gill Sans"/>
                <a:ea typeface="Gill Sans"/>
                <a:cs typeface="Gill Sans"/>
                <a:sym typeface="Gill Sans"/>
              </a:defRPr>
            </a:pPr>
            <a:r>
              <a:t>   in terms of data breaches (appropriate safeguards) and in terms of transparency? Which (ISO) standards are in place, which external audit(s)</a:t>
            </a:r>
          </a:p>
          <a:p>
            <a:pPr defTabSz="410765">
              <a:defRPr sz="800">
                <a:latin typeface="Gill Sans"/>
                <a:ea typeface="Gill Sans"/>
                <a:cs typeface="Gill Sans"/>
                <a:sym typeface="Gill Sans"/>
              </a:defRPr>
            </a:pPr>
            <a:r>
              <a:t>   provide evidence for application of appropriate safeguards?</a:t>
            </a:r>
          </a:p>
          <a:p>
            <a:pPr defTabSz="410765">
              <a:defRPr sz="800">
                <a:latin typeface="Gill Sans"/>
                <a:ea typeface="Gill Sans"/>
                <a:cs typeface="Gill Sans"/>
                <a:sym typeface="Gill Sans"/>
              </a:defRPr>
            </a:pPr>
          </a:p>
          <a:p>
            <a:pPr defTabSz="410765">
              <a:defRPr sz="800">
                <a:latin typeface="Gill Sans"/>
                <a:ea typeface="Gill Sans"/>
                <a:cs typeface="Gill Sans"/>
                <a:sym typeface="Gill Sans"/>
              </a:defRPr>
            </a:pPr>
            <a:r>
              <a:t>3. of the </a:t>
            </a:r>
            <a:r>
              <a:rPr b="1"/>
              <a:t>personal</a:t>
            </a:r>
            <a:r>
              <a:t> </a:t>
            </a:r>
            <a:r>
              <a:rPr b="1"/>
              <a:t>data</a:t>
            </a:r>
            <a:r>
              <a:t>: is the data quality and integrity optimal? Is the data trusted, secure and protected (encrypted, pseudonymised). </a:t>
            </a:r>
          </a:p>
          <a:p>
            <a:pPr defTabSz="410765">
              <a:defRPr sz="800">
                <a:latin typeface="Gill Sans"/>
                <a:ea typeface="Gill Sans"/>
                <a:cs typeface="Gill Sans"/>
                <a:sym typeface="Gill Sans"/>
              </a:defRPr>
            </a:pPr>
            <a:r>
              <a:t>   Is the data sensitive (special categories of personal data)? What is the scope of the data: large scale / case study / longitudinal dataset?</a:t>
            </a:r>
          </a:p>
          <a:p>
            <a:pPr defTabSz="410765">
              <a:defRPr sz="800">
                <a:latin typeface="Gill Sans"/>
                <a:ea typeface="Gill Sans"/>
                <a:cs typeface="Gill Sans"/>
                <a:sym typeface="Gill Sans"/>
              </a:defRPr>
            </a:pPr>
            <a:r>
              <a:t>   Is the dataset likely to be hacked, what are re-identification risks, for instance as a result of further processing and data linkage?</a:t>
            </a:r>
          </a:p>
          <a:p>
            <a:pPr defTabSz="410765">
              <a:defRPr sz="800">
                <a:latin typeface="Gill Sans"/>
                <a:ea typeface="Gill Sans"/>
                <a:cs typeface="Gill Sans"/>
                <a:sym typeface="Gill Sans"/>
              </a:defRPr>
            </a:pPr>
          </a:p>
          <a:p>
            <a:pPr defTabSz="410765">
              <a:defRPr sz="800">
                <a:latin typeface="Gill Sans"/>
                <a:ea typeface="Gill Sans"/>
                <a:cs typeface="Gill Sans"/>
                <a:sym typeface="Gill Sans"/>
              </a:defRPr>
            </a:pPr>
            <a:r>
              <a:t>4. of the </a:t>
            </a:r>
            <a:r>
              <a:rPr b="1"/>
              <a:t>processing</a:t>
            </a:r>
            <a:r>
              <a:t> of personal data: is access to the data on a need to know base, is the access controlled (logged) and monitored?</a:t>
            </a:r>
          </a:p>
          <a:p>
            <a:pPr defTabSz="410765">
              <a:defRPr sz="800">
                <a:latin typeface="Gill Sans"/>
                <a:ea typeface="Gill Sans"/>
                <a:cs typeface="Gill Sans"/>
                <a:sym typeface="Gill Sans"/>
              </a:defRPr>
            </a:pPr>
            <a:r>
              <a:t>   Is the scale of the processing large (&gt; 10.000 individuals)? Is the processing done manually / automatically? Does the processing entail systematic</a:t>
            </a:r>
          </a:p>
          <a:p>
            <a:pPr defTabSz="410765">
              <a:defRPr sz="800">
                <a:latin typeface="Gill Sans"/>
                <a:ea typeface="Gill Sans"/>
                <a:cs typeface="Gill Sans"/>
                <a:sym typeface="Gill Sans"/>
              </a:defRPr>
            </a:pPr>
            <a:r>
              <a:t>   monitoring of individuals?</a:t>
            </a:r>
          </a:p>
          <a:p>
            <a:pPr defTabSz="410765">
              <a:defRPr sz="800">
                <a:latin typeface="Gill Sans"/>
                <a:ea typeface="Gill Sans"/>
                <a:cs typeface="Gill Sans"/>
                <a:sym typeface="Gill Sans"/>
              </a:defRPr>
            </a:pPr>
          </a:p>
          <a:p>
            <a:pPr defTabSz="410765">
              <a:defRPr sz="800">
                <a:latin typeface="Gill Sans"/>
                <a:ea typeface="Gill Sans"/>
                <a:cs typeface="Gill Sans"/>
                <a:sym typeface="Gill Sans"/>
              </a:defRPr>
            </a:pPr>
            <a:r>
              <a:t>5. of the </a:t>
            </a:r>
            <a:r>
              <a:rPr b="1"/>
              <a:t>technologies</a:t>
            </a:r>
            <a:r>
              <a:t> used when processing personal data: are privacy-invasive methods or technologies used, such as camera systems</a:t>
            </a:r>
          </a:p>
          <a:p>
            <a:pPr defTabSz="410765">
              <a:defRPr sz="800">
                <a:latin typeface="Gill Sans"/>
                <a:ea typeface="Gill Sans"/>
                <a:cs typeface="Gill Sans"/>
                <a:sym typeface="Gill Sans"/>
              </a:defRPr>
            </a:pPr>
            <a:r>
              <a:t>   to monitor behaviour? Is sensitive information recorded?  Is personal data mined (eg. data mining social media data) or ‘web crawled’?</a:t>
            </a:r>
          </a:p>
          <a:p>
            <a:pPr defTabSz="410765">
              <a:defRPr sz="800">
                <a:latin typeface="Gill Sans"/>
                <a:ea typeface="Gill Sans"/>
                <a:cs typeface="Gill Sans"/>
                <a:sym typeface="Gill Sans"/>
              </a:defRPr>
            </a:pPr>
            <a:r>
              <a:t>   Is social network analysis, or profiling of individuals and/or groups (particularly behavioural or psychological profiling) performed?</a:t>
            </a:r>
          </a:p>
          <a:p>
            <a:pPr defTabSz="410765">
              <a:defRPr sz="800">
                <a:latin typeface="Gill Sans"/>
                <a:ea typeface="Gill Sans"/>
                <a:cs typeface="Gill Sans"/>
                <a:sym typeface="Gill Sans"/>
              </a:defRPr>
            </a:pPr>
            <a:r>
              <a:t>   Is artificial intelligence used to analyse personal data using auto mated decision-making that has a significant impact on the data subject(s)?</a:t>
            </a:r>
          </a:p>
          <a:p>
            <a:pPr defTabSz="410765">
              <a:defRPr sz="800">
                <a:latin typeface="Gill Sans"/>
                <a:ea typeface="Gill Sans"/>
                <a:cs typeface="Gill Sans"/>
                <a:sym typeface="Gill Sans"/>
              </a:defRPr>
            </a:pPr>
          </a:p>
          <a:p>
            <a:pPr defTabSz="410765">
              <a:defRPr sz="800">
                <a:latin typeface="Gill Sans"/>
                <a:ea typeface="Gill Sans"/>
                <a:cs typeface="Gill Sans"/>
                <a:sym typeface="Gill Sans"/>
              </a:defRPr>
            </a:pPr>
            <a:r>
              <a:t>6. of the </a:t>
            </a:r>
            <a:r>
              <a:rPr b="1"/>
              <a:t>third parties</a:t>
            </a:r>
            <a:r>
              <a:t> collaborating when processing personal data: see (2) above and additionally: which sub contractors are used by the third party?</a:t>
            </a:r>
          </a:p>
          <a:p>
            <a:pPr defTabSz="410765">
              <a:defRPr sz="800">
                <a:latin typeface="Gill Sans"/>
                <a:ea typeface="Gill Sans"/>
                <a:cs typeface="Gill Sans"/>
                <a:sym typeface="Gill Sans"/>
              </a:defRPr>
            </a:pPr>
            <a:r>
              <a:t>                           </a:t>
            </a:r>
          </a:p>
          <a:p>
            <a:pPr defTabSz="410765">
              <a:defRPr sz="800">
                <a:latin typeface="Gill Sans"/>
                <a:ea typeface="Gill Sans"/>
                <a:cs typeface="Gill Sans"/>
                <a:sym typeface="Gill Sans"/>
              </a:defRPr>
            </a:pPr>
            <a:r>
              <a:t>7. of the </a:t>
            </a:r>
            <a:r>
              <a:rPr b="1"/>
              <a:t>geographical aspects </a:t>
            </a:r>
            <a:r>
              <a:t>(cross border data transfers) when processing personal data: Do you share personal data with a third party outside</a:t>
            </a:r>
          </a:p>
          <a:p>
            <a:pPr defTabSz="410765">
              <a:defRPr sz="800">
                <a:latin typeface="Gill Sans"/>
                <a:ea typeface="Gill Sans"/>
                <a:cs typeface="Gill Sans"/>
                <a:sym typeface="Gill Sans"/>
              </a:defRPr>
            </a:pPr>
            <a:r>
              <a:t>   the European Union, Norway, Liechtenstein and Iceland? The European Commission may have </a:t>
            </a:r>
            <a:r>
              <a:rPr u="sng">
                <a:noFill/>
                <a:hlinkClick r:id="rId6" invalidUrl="" action="" tgtFrame="" tooltip="" history="1" highlightClick="0" endSnd="0"/>
              </a:rPr>
              <a:t>determined</a:t>
            </a:r>
            <a:r>
              <a:t> that this non-EU country has an adequate</a:t>
            </a:r>
            <a:br/>
            <a:r>
              <a:t>   level of data protection, which allows you to share personal data. Otherwise, consult your privacy officer or data steward.</a:t>
            </a:r>
            <a:br/>
            <a:r>
              <a:t>                           </a:t>
            </a:r>
          </a:p>
          <a:p>
            <a:pPr defTabSz="410765">
              <a:defRPr sz="800">
                <a:latin typeface="Gill Sans"/>
                <a:ea typeface="Gill Sans"/>
                <a:cs typeface="Gill Sans"/>
                <a:sym typeface="Gill Sans"/>
              </a:defRPr>
            </a:pPr>
            <a:r>
              <a:t>8. of the </a:t>
            </a:r>
            <a:r>
              <a:rPr b="1"/>
              <a:t>legal agreement(s) </a:t>
            </a:r>
            <a:r>
              <a:t>(data processing agreement / joint controller agreement / non disclosure agreement /…) ensuring proper distribution</a:t>
            </a:r>
          </a:p>
          <a:p>
            <a:pPr defTabSz="410765">
              <a:defRPr sz="800">
                <a:latin typeface="Gill Sans"/>
                <a:ea typeface="Gill Sans"/>
                <a:cs typeface="Gill Sans"/>
                <a:sym typeface="Gill Sans"/>
              </a:defRPr>
            </a:pPr>
            <a:r>
              <a:t>   of responsibilities and accountability for the processing personal data: how soon after relevant changes are partners updated (new sub contractors,</a:t>
            </a:r>
            <a:br/>
            <a:r>
              <a:t>   processing in other geographical areas)? In general, which concessions have been made?</a:t>
            </a:r>
          </a:p>
        </p:txBody>
      </p:sp>
      <p:sp>
        <p:nvSpPr>
          <p:cNvPr id="1252" name="- Gender Neutral Icon by Dan Brunsdon: https://thenounproject.com/term/gender-neutral/13777/"/>
          <p:cNvSpPr txBox="1"/>
          <p:nvPr/>
        </p:nvSpPr>
        <p:spPr>
          <a:xfrm>
            <a:off x="4653706" y="6192050"/>
            <a:ext cx="3706119" cy="173429"/>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p>
            <a:pPr algn="ctr" defTabSz="410765">
              <a:defRPr sz="700">
                <a:latin typeface="Gill Sans"/>
                <a:ea typeface="Gill Sans"/>
                <a:cs typeface="Gill Sans"/>
                <a:sym typeface="Gill Sans"/>
              </a:defRPr>
            </a:pPr>
            <a:r>
              <a:t>- </a:t>
            </a:r>
            <a:r>
              <a:rPr b="1" i="1"/>
              <a:t>Gender Neutral Icon</a:t>
            </a:r>
            <a:r>
              <a:t> by </a:t>
            </a:r>
            <a:r>
              <a:rPr u="sng">
                <a:noFill/>
                <a:hlinkClick r:id="rId7" invalidUrl="" action="" tgtFrame="" tooltip="" history="1" highlightClick="0" endSnd="0"/>
              </a:rPr>
              <a:t>Dan Brunsdon</a:t>
            </a:r>
            <a:r>
              <a:t>: </a:t>
            </a:r>
            <a:r>
              <a:rPr u="sng">
                <a:noFill/>
                <a:hlinkClick r:id="rId8" invalidUrl="" action="" tgtFrame="" tooltip="" history="1" highlightClick="0" endSnd="0"/>
              </a:rPr>
              <a:t>https://thenounproject.com/term/gender-neutral/13777/</a:t>
            </a:r>
          </a:p>
        </p:txBody>
      </p:sp>
      <p:sp>
        <p:nvSpPr>
          <p:cNvPr id="1253" name="- Credits: based on conversations with many people, but notably with Cristina Montagner, Tiemen Folkers, both University of Groningen,…"/>
          <p:cNvSpPr txBox="1"/>
          <p:nvPr/>
        </p:nvSpPr>
        <p:spPr>
          <a:xfrm>
            <a:off x="4658320" y="6543086"/>
            <a:ext cx="5643644" cy="275029"/>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p>
            <a:pPr defTabSz="410765">
              <a:defRPr sz="700">
                <a:latin typeface="Gill Sans"/>
                <a:ea typeface="Gill Sans"/>
                <a:cs typeface="Gill Sans"/>
                <a:sym typeface="Gill Sans"/>
              </a:defRPr>
            </a:pPr>
            <a:r>
              <a:t>- </a:t>
            </a:r>
            <a:r>
              <a:rPr b="1"/>
              <a:t>Credits</a:t>
            </a:r>
            <a:r>
              <a:t>: based on conversations with many people, but notably with Cristina Montagner, Tiemen Folkers, both University of Groningen, </a:t>
            </a:r>
          </a:p>
          <a:p>
            <a:pPr defTabSz="410765">
              <a:defRPr sz="700">
                <a:latin typeface="Gill Sans"/>
                <a:ea typeface="Gill Sans"/>
                <a:cs typeface="Gill Sans"/>
                <a:sym typeface="Gill Sans"/>
              </a:defRPr>
            </a:pPr>
            <a:r>
              <a:t>  Marina Noordegraaf (</a:t>
            </a:r>
            <a:r>
              <a:rPr u="sng">
                <a:noFill/>
                <a:hlinkClick r:id="rId9" invalidUrl="" action="" tgtFrame="" tooltip="" history="1" highlightClick="0" endSnd="0"/>
              </a:rPr>
              <a:t>https://www.verbeeldingskr8.nl/</a:t>
            </a:r>
            <a:r>
              <a:t>) and Khaled El Emam and Luk Arbuckle, both from Privacy Analytics (</a:t>
            </a:r>
            <a:r>
              <a:rPr u="sng">
                <a:noFill/>
                <a:hlinkClick r:id="rId10" invalidUrl="" action="" tgtFrame="" tooltip="" history="1" highlightClick="0" endSnd="0"/>
              </a:rPr>
              <a:t>https://privacy-analytics.com/</a:t>
            </a:r>
            <a:r>
              <a:t>).</a:t>
            </a:r>
          </a:p>
        </p:txBody>
      </p:sp>
      <p:grpSp>
        <p:nvGrpSpPr>
          <p:cNvPr id="1280" name="Group"/>
          <p:cNvGrpSpPr/>
          <p:nvPr/>
        </p:nvGrpSpPr>
        <p:grpSpPr>
          <a:xfrm>
            <a:off x="1631156" y="966987"/>
            <a:ext cx="1891974" cy="3405734"/>
            <a:chOff x="0" y="0"/>
            <a:chExt cx="1891973" cy="3405732"/>
          </a:xfrm>
        </p:grpSpPr>
        <p:grpSp>
          <p:nvGrpSpPr>
            <p:cNvPr id="1278" name="Group"/>
            <p:cNvGrpSpPr/>
            <p:nvPr/>
          </p:nvGrpSpPr>
          <p:grpSpPr>
            <a:xfrm>
              <a:off x="71437" y="110495"/>
              <a:ext cx="1749099" cy="3174027"/>
              <a:chOff x="0" y="0"/>
              <a:chExt cx="1749098" cy="3174025"/>
            </a:xfrm>
          </p:grpSpPr>
          <p:grpSp>
            <p:nvGrpSpPr>
              <p:cNvPr id="1260" name="Group"/>
              <p:cNvGrpSpPr/>
              <p:nvPr/>
            </p:nvGrpSpPr>
            <p:grpSpPr>
              <a:xfrm>
                <a:off x="878913" y="221785"/>
                <a:ext cx="775839" cy="500065"/>
                <a:chOff x="0" y="0"/>
                <a:chExt cx="775837" cy="500063"/>
              </a:xfrm>
            </p:grpSpPr>
            <p:sp>
              <p:nvSpPr>
                <p:cNvPr id="1254" name="Rounded Rectangle"/>
                <p:cNvSpPr/>
                <p:nvPr/>
              </p:nvSpPr>
              <p:spPr>
                <a:xfrm>
                  <a:off x="0" y="0"/>
                  <a:ext cx="775838" cy="500064"/>
                </a:xfrm>
                <a:prstGeom prst="roundRect">
                  <a:avLst>
                    <a:gd name="adj" fmla="val 15000"/>
                  </a:avLst>
                </a:prstGeom>
                <a:noFill/>
                <a:ln w="38100" cap="flat">
                  <a:solidFill>
                    <a:srgbClr val="017100"/>
                  </a:solidFill>
                  <a:prstDash val="solid"/>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1255" name="Bar Chart"/>
                <p:cNvSpPr/>
                <p:nvPr/>
              </p:nvSpPr>
              <p:spPr>
                <a:xfrm>
                  <a:off x="306612" y="62514"/>
                  <a:ext cx="162613" cy="1621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4" y="0"/>
                      </a:moveTo>
                      <a:cubicBezTo>
                        <a:pt x="87" y="0"/>
                        <a:pt x="0" y="87"/>
                        <a:pt x="0" y="194"/>
                      </a:cubicBezTo>
                      <a:lnTo>
                        <a:pt x="0" y="21404"/>
                      </a:lnTo>
                      <a:cubicBezTo>
                        <a:pt x="0" y="21511"/>
                        <a:pt x="87" y="21600"/>
                        <a:pt x="194" y="21600"/>
                      </a:cubicBezTo>
                      <a:lnTo>
                        <a:pt x="21406" y="21600"/>
                      </a:lnTo>
                      <a:cubicBezTo>
                        <a:pt x="21513" y="21600"/>
                        <a:pt x="21600" y="21511"/>
                        <a:pt x="21600" y="21404"/>
                      </a:cubicBezTo>
                      <a:lnTo>
                        <a:pt x="21600" y="20822"/>
                      </a:lnTo>
                      <a:cubicBezTo>
                        <a:pt x="21600" y="20715"/>
                        <a:pt x="21513" y="20628"/>
                        <a:pt x="21406" y="20628"/>
                      </a:cubicBezTo>
                      <a:lnTo>
                        <a:pt x="1163" y="20628"/>
                      </a:lnTo>
                      <a:cubicBezTo>
                        <a:pt x="1057" y="20628"/>
                        <a:pt x="970" y="20539"/>
                        <a:pt x="970" y="20432"/>
                      </a:cubicBezTo>
                      <a:lnTo>
                        <a:pt x="970" y="194"/>
                      </a:lnTo>
                      <a:cubicBezTo>
                        <a:pt x="970" y="87"/>
                        <a:pt x="883" y="0"/>
                        <a:pt x="776" y="0"/>
                      </a:cubicBezTo>
                      <a:lnTo>
                        <a:pt x="194" y="0"/>
                      </a:lnTo>
                      <a:close/>
                      <a:moveTo>
                        <a:pt x="16860" y="3004"/>
                      </a:moveTo>
                      <a:lnTo>
                        <a:pt x="16860" y="19065"/>
                      </a:lnTo>
                      <a:lnTo>
                        <a:pt x="19553" y="19065"/>
                      </a:lnTo>
                      <a:lnTo>
                        <a:pt x="19553" y="3004"/>
                      </a:lnTo>
                      <a:lnTo>
                        <a:pt x="16860" y="3004"/>
                      </a:lnTo>
                      <a:close/>
                      <a:moveTo>
                        <a:pt x="7272" y="6922"/>
                      </a:moveTo>
                      <a:lnTo>
                        <a:pt x="7272" y="19065"/>
                      </a:lnTo>
                      <a:lnTo>
                        <a:pt x="9965" y="19065"/>
                      </a:lnTo>
                      <a:lnTo>
                        <a:pt x="9965" y="6922"/>
                      </a:lnTo>
                      <a:lnTo>
                        <a:pt x="7272" y="6922"/>
                      </a:lnTo>
                      <a:close/>
                      <a:moveTo>
                        <a:pt x="12066" y="10127"/>
                      </a:moveTo>
                      <a:lnTo>
                        <a:pt x="12066" y="19065"/>
                      </a:lnTo>
                      <a:lnTo>
                        <a:pt x="14759" y="19065"/>
                      </a:lnTo>
                      <a:lnTo>
                        <a:pt x="14759" y="10127"/>
                      </a:lnTo>
                      <a:lnTo>
                        <a:pt x="12066" y="10127"/>
                      </a:lnTo>
                      <a:close/>
                      <a:moveTo>
                        <a:pt x="2478" y="15151"/>
                      </a:moveTo>
                      <a:lnTo>
                        <a:pt x="2478" y="19065"/>
                      </a:lnTo>
                      <a:lnTo>
                        <a:pt x="5171" y="19065"/>
                      </a:lnTo>
                      <a:lnTo>
                        <a:pt x="5171" y="15151"/>
                      </a:lnTo>
                      <a:lnTo>
                        <a:pt x="2478" y="15151"/>
                      </a:lnTo>
                      <a:close/>
                    </a:path>
                  </a:pathLst>
                </a:custGeom>
                <a:solidFill>
                  <a:srgbClr val="017101"/>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1256" name="Scatter Graph"/>
                <p:cNvSpPr/>
                <p:nvPr/>
              </p:nvSpPr>
              <p:spPr>
                <a:xfrm>
                  <a:off x="306612" y="267540"/>
                  <a:ext cx="162614" cy="1621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4" y="0"/>
                      </a:moveTo>
                      <a:cubicBezTo>
                        <a:pt x="87" y="0"/>
                        <a:pt x="0" y="87"/>
                        <a:pt x="0" y="194"/>
                      </a:cubicBezTo>
                      <a:lnTo>
                        <a:pt x="0" y="21406"/>
                      </a:lnTo>
                      <a:cubicBezTo>
                        <a:pt x="0" y="21513"/>
                        <a:pt x="87" y="21600"/>
                        <a:pt x="194" y="21600"/>
                      </a:cubicBezTo>
                      <a:lnTo>
                        <a:pt x="21406" y="21600"/>
                      </a:lnTo>
                      <a:cubicBezTo>
                        <a:pt x="21513" y="21600"/>
                        <a:pt x="21600" y="21513"/>
                        <a:pt x="21600" y="21406"/>
                      </a:cubicBezTo>
                      <a:lnTo>
                        <a:pt x="21600" y="20822"/>
                      </a:lnTo>
                      <a:cubicBezTo>
                        <a:pt x="21600" y="20715"/>
                        <a:pt x="21513" y="20628"/>
                        <a:pt x="21406" y="20628"/>
                      </a:cubicBezTo>
                      <a:lnTo>
                        <a:pt x="1163" y="20628"/>
                      </a:lnTo>
                      <a:cubicBezTo>
                        <a:pt x="1056" y="20628"/>
                        <a:pt x="970" y="20541"/>
                        <a:pt x="970" y="20434"/>
                      </a:cubicBezTo>
                      <a:lnTo>
                        <a:pt x="970" y="194"/>
                      </a:lnTo>
                      <a:cubicBezTo>
                        <a:pt x="970" y="87"/>
                        <a:pt x="883" y="0"/>
                        <a:pt x="776" y="0"/>
                      </a:cubicBezTo>
                      <a:lnTo>
                        <a:pt x="194" y="0"/>
                      </a:lnTo>
                      <a:close/>
                      <a:moveTo>
                        <a:pt x="14855" y="4365"/>
                      </a:moveTo>
                      <a:cubicBezTo>
                        <a:pt x="14545" y="4365"/>
                        <a:pt x="14235" y="4483"/>
                        <a:pt x="13998" y="4721"/>
                      </a:cubicBezTo>
                      <a:cubicBezTo>
                        <a:pt x="13525" y="5195"/>
                        <a:pt x="13525" y="5964"/>
                        <a:pt x="13998" y="6439"/>
                      </a:cubicBezTo>
                      <a:cubicBezTo>
                        <a:pt x="14472" y="6913"/>
                        <a:pt x="15239" y="6913"/>
                        <a:pt x="15712" y="6439"/>
                      </a:cubicBezTo>
                      <a:cubicBezTo>
                        <a:pt x="16185" y="5964"/>
                        <a:pt x="16185" y="5195"/>
                        <a:pt x="15712" y="4721"/>
                      </a:cubicBezTo>
                      <a:cubicBezTo>
                        <a:pt x="15475" y="4483"/>
                        <a:pt x="15165" y="4365"/>
                        <a:pt x="14855" y="4365"/>
                      </a:cubicBezTo>
                      <a:close/>
                      <a:moveTo>
                        <a:pt x="4336" y="6020"/>
                      </a:moveTo>
                      <a:cubicBezTo>
                        <a:pt x="4026" y="6020"/>
                        <a:pt x="3716" y="6139"/>
                        <a:pt x="3479" y="6376"/>
                      </a:cubicBezTo>
                      <a:cubicBezTo>
                        <a:pt x="3006" y="6851"/>
                        <a:pt x="3006" y="7620"/>
                        <a:pt x="3479" y="8095"/>
                      </a:cubicBezTo>
                      <a:cubicBezTo>
                        <a:pt x="3953" y="8569"/>
                        <a:pt x="4720" y="8569"/>
                        <a:pt x="5193" y="8095"/>
                      </a:cubicBezTo>
                      <a:cubicBezTo>
                        <a:pt x="5666" y="7620"/>
                        <a:pt x="5666" y="6851"/>
                        <a:pt x="5193" y="6376"/>
                      </a:cubicBezTo>
                      <a:cubicBezTo>
                        <a:pt x="4956" y="6139"/>
                        <a:pt x="4646" y="6020"/>
                        <a:pt x="4336" y="6020"/>
                      </a:cubicBezTo>
                      <a:close/>
                      <a:moveTo>
                        <a:pt x="9154" y="9823"/>
                      </a:moveTo>
                      <a:cubicBezTo>
                        <a:pt x="8844" y="9823"/>
                        <a:pt x="8534" y="9942"/>
                        <a:pt x="8297" y="10179"/>
                      </a:cubicBezTo>
                      <a:cubicBezTo>
                        <a:pt x="7824" y="10653"/>
                        <a:pt x="7824" y="11422"/>
                        <a:pt x="8297" y="11897"/>
                      </a:cubicBezTo>
                      <a:cubicBezTo>
                        <a:pt x="8770" y="12372"/>
                        <a:pt x="9537" y="12372"/>
                        <a:pt x="10011" y="11897"/>
                      </a:cubicBezTo>
                      <a:cubicBezTo>
                        <a:pt x="10484" y="11422"/>
                        <a:pt x="10484" y="10653"/>
                        <a:pt x="10011" y="10179"/>
                      </a:cubicBezTo>
                      <a:cubicBezTo>
                        <a:pt x="9774" y="9942"/>
                        <a:pt x="9464" y="9823"/>
                        <a:pt x="9154" y="9823"/>
                      </a:cubicBezTo>
                      <a:close/>
                      <a:moveTo>
                        <a:pt x="16522" y="12697"/>
                      </a:moveTo>
                      <a:cubicBezTo>
                        <a:pt x="16211" y="12697"/>
                        <a:pt x="15901" y="12816"/>
                        <a:pt x="15665" y="13053"/>
                      </a:cubicBezTo>
                      <a:cubicBezTo>
                        <a:pt x="15191" y="13528"/>
                        <a:pt x="15191" y="14297"/>
                        <a:pt x="15665" y="14771"/>
                      </a:cubicBezTo>
                      <a:cubicBezTo>
                        <a:pt x="16138" y="15246"/>
                        <a:pt x="16905" y="15246"/>
                        <a:pt x="17378" y="14771"/>
                      </a:cubicBezTo>
                      <a:cubicBezTo>
                        <a:pt x="17852" y="14297"/>
                        <a:pt x="17852" y="13528"/>
                        <a:pt x="17378" y="13053"/>
                      </a:cubicBezTo>
                      <a:cubicBezTo>
                        <a:pt x="17142" y="12816"/>
                        <a:pt x="16832" y="12697"/>
                        <a:pt x="16522" y="12697"/>
                      </a:cubicBezTo>
                      <a:close/>
                      <a:moveTo>
                        <a:pt x="6257" y="15838"/>
                      </a:moveTo>
                      <a:cubicBezTo>
                        <a:pt x="5947" y="15838"/>
                        <a:pt x="5637" y="15957"/>
                        <a:pt x="5400" y="16194"/>
                      </a:cubicBezTo>
                      <a:cubicBezTo>
                        <a:pt x="4927" y="16669"/>
                        <a:pt x="4927" y="17438"/>
                        <a:pt x="5400" y="17912"/>
                      </a:cubicBezTo>
                      <a:cubicBezTo>
                        <a:pt x="5873" y="18387"/>
                        <a:pt x="6640" y="18387"/>
                        <a:pt x="7114" y="17912"/>
                      </a:cubicBezTo>
                      <a:cubicBezTo>
                        <a:pt x="7587" y="17438"/>
                        <a:pt x="7587" y="16669"/>
                        <a:pt x="7114" y="16194"/>
                      </a:cubicBezTo>
                      <a:cubicBezTo>
                        <a:pt x="6877" y="15957"/>
                        <a:pt x="6567" y="15838"/>
                        <a:pt x="6257" y="15838"/>
                      </a:cubicBezTo>
                      <a:close/>
                    </a:path>
                  </a:pathLst>
                </a:custGeom>
                <a:solidFill>
                  <a:srgbClr val="017101"/>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1257" name="Bell Curve"/>
                <p:cNvSpPr/>
                <p:nvPr/>
              </p:nvSpPr>
              <p:spPr>
                <a:xfrm>
                  <a:off x="519734" y="267540"/>
                  <a:ext cx="162613" cy="1621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4" y="0"/>
                      </a:moveTo>
                      <a:cubicBezTo>
                        <a:pt x="87" y="0"/>
                        <a:pt x="0" y="87"/>
                        <a:pt x="0" y="194"/>
                      </a:cubicBezTo>
                      <a:lnTo>
                        <a:pt x="0" y="21404"/>
                      </a:lnTo>
                      <a:cubicBezTo>
                        <a:pt x="0" y="21511"/>
                        <a:pt x="87" y="21600"/>
                        <a:pt x="194" y="21600"/>
                      </a:cubicBezTo>
                      <a:lnTo>
                        <a:pt x="21406" y="21600"/>
                      </a:lnTo>
                      <a:cubicBezTo>
                        <a:pt x="21513" y="21600"/>
                        <a:pt x="21600" y="21511"/>
                        <a:pt x="21600" y="21404"/>
                      </a:cubicBezTo>
                      <a:lnTo>
                        <a:pt x="21600" y="20822"/>
                      </a:lnTo>
                      <a:cubicBezTo>
                        <a:pt x="21600" y="20715"/>
                        <a:pt x="21513" y="20628"/>
                        <a:pt x="21406" y="20628"/>
                      </a:cubicBezTo>
                      <a:lnTo>
                        <a:pt x="12165" y="20628"/>
                      </a:lnTo>
                      <a:lnTo>
                        <a:pt x="12165" y="19779"/>
                      </a:lnTo>
                      <a:lnTo>
                        <a:pt x="11626" y="19779"/>
                      </a:lnTo>
                      <a:lnTo>
                        <a:pt x="11626" y="20628"/>
                      </a:lnTo>
                      <a:lnTo>
                        <a:pt x="1163" y="20628"/>
                      </a:lnTo>
                      <a:cubicBezTo>
                        <a:pt x="1057" y="20628"/>
                        <a:pt x="970" y="20539"/>
                        <a:pt x="970" y="20432"/>
                      </a:cubicBezTo>
                      <a:lnTo>
                        <a:pt x="970" y="194"/>
                      </a:lnTo>
                      <a:cubicBezTo>
                        <a:pt x="970" y="87"/>
                        <a:pt x="883" y="0"/>
                        <a:pt x="776" y="0"/>
                      </a:cubicBezTo>
                      <a:lnTo>
                        <a:pt x="194" y="0"/>
                      </a:lnTo>
                      <a:close/>
                      <a:moveTo>
                        <a:pt x="11876" y="5159"/>
                      </a:moveTo>
                      <a:cubicBezTo>
                        <a:pt x="10741" y="5159"/>
                        <a:pt x="10243" y="6260"/>
                        <a:pt x="10080" y="6621"/>
                      </a:cubicBezTo>
                      <a:cubicBezTo>
                        <a:pt x="9717" y="7423"/>
                        <a:pt x="9465" y="8488"/>
                        <a:pt x="9172" y="9720"/>
                      </a:cubicBezTo>
                      <a:cubicBezTo>
                        <a:pt x="8905" y="10847"/>
                        <a:pt x="8601" y="12125"/>
                        <a:pt x="8166" y="13338"/>
                      </a:cubicBezTo>
                      <a:cubicBezTo>
                        <a:pt x="7432" y="15385"/>
                        <a:pt x="6483" y="16961"/>
                        <a:pt x="5344" y="18024"/>
                      </a:cubicBezTo>
                      <a:cubicBezTo>
                        <a:pt x="4185" y="19106"/>
                        <a:pt x="2822" y="19654"/>
                        <a:pt x="1293" y="19654"/>
                      </a:cubicBezTo>
                      <a:lnTo>
                        <a:pt x="1293" y="20410"/>
                      </a:lnTo>
                      <a:cubicBezTo>
                        <a:pt x="4654" y="20410"/>
                        <a:pt x="7277" y="18053"/>
                        <a:pt x="8876" y="13593"/>
                      </a:cubicBezTo>
                      <a:cubicBezTo>
                        <a:pt x="9325" y="12340"/>
                        <a:pt x="9634" y="11040"/>
                        <a:pt x="9906" y="9894"/>
                      </a:cubicBezTo>
                      <a:cubicBezTo>
                        <a:pt x="10433" y="7671"/>
                        <a:pt x="10849" y="5916"/>
                        <a:pt x="11876" y="5916"/>
                      </a:cubicBezTo>
                      <a:cubicBezTo>
                        <a:pt x="12815" y="5916"/>
                        <a:pt x="13161" y="7265"/>
                        <a:pt x="13648" y="9467"/>
                      </a:cubicBezTo>
                      <a:cubicBezTo>
                        <a:pt x="13935" y="10763"/>
                        <a:pt x="14259" y="12232"/>
                        <a:pt x="14842" y="13651"/>
                      </a:cubicBezTo>
                      <a:cubicBezTo>
                        <a:pt x="16579" y="17884"/>
                        <a:pt x="19106" y="20410"/>
                        <a:pt x="21600" y="20410"/>
                      </a:cubicBezTo>
                      <a:lnTo>
                        <a:pt x="21600" y="19654"/>
                      </a:lnTo>
                      <a:cubicBezTo>
                        <a:pt x="20557" y="19654"/>
                        <a:pt x="19457" y="19095"/>
                        <a:pt x="18417" y="18035"/>
                      </a:cubicBezTo>
                      <a:cubicBezTo>
                        <a:pt x="17339" y="16937"/>
                        <a:pt x="16343" y="15322"/>
                        <a:pt x="15538" y="13362"/>
                      </a:cubicBezTo>
                      <a:cubicBezTo>
                        <a:pt x="14981" y="12004"/>
                        <a:pt x="14664" y="10569"/>
                        <a:pt x="14384" y="9303"/>
                      </a:cubicBezTo>
                      <a:cubicBezTo>
                        <a:pt x="14136" y="8183"/>
                        <a:pt x="13923" y="7216"/>
                        <a:pt x="13593" y="6489"/>
                      </a:cubicBezTo>
                      <a:cubicBezTo>
                        <a:pt x="13186" y="5595"/>
                        <a:pt x="12624" y="5159"/>
                        <a:pt x="11876" y="5159"/>
                      </a:cubicBezTo>
                      <a:close/>
                      <a:moveTo>
                        <a:pt x="11626" y="6692"/>
                      </a:moveTo>
                      <a:lnTo>
                        <a:pt x="11626" y="7703"/>
                      </a:lnTo>
                      <a:lnTo>
                        <a:pt x="12165" y="7703"/>
                      </a:lnTo>
                      <a:lnTo>
                        <a:pt x="12165" y="6692"/>
                      </a:lnTo>
                      <a:lnTo>
                        <a:pt x="11626" y="6692"/>
                      </a:lnTo>
                      <a:close/>
                      <a:moveTo>
                        <a:pt x="11596" y="8905"/>
                      </a:moveTo>
                      <a:lnTo>
                        <a:pt x="11596" y="9916"/>
                      </a:lnTo>
                      <a:lnTo>
                        <a:pt x="12135" y="9916"/>
                      </a:lnTo>
                      <a:lnTo>
                        <a:pt x="12135" y="8905"/>
                      </a:lnTo>
                      <a:lnTo>
                        <a:pt x="11596" y="8905"/>
                      </a:lnTo>
                      <a:close/>
                      <a:moveTo>
                        <a:pt x="11626" y="11293"/>
                      </a:moveTo>
                      <a:lnTo>
                        <a:pt x="11626" y="12305"/>
                      </a:lnTo>
                      <a:lnTo>
                        <a:pt x="12165" y="12305"/>
                      </a:lnTo>
                      <a:lnTo>
                        <a:pt x="12165" y="11293"/>
                      </a:lnTo>
                      <a:lnTo>
                        <a:pt x="11626" y="11293"/>
                      </a:lnTo>
                      <a:close/>
                      <a:moveTo>
                        <a:pt x="11596" y="13316"/>
                      </a:moveTo>
                      <a:lnTo>
                        <a:pt x="11596" y="14327"/>
                      </a:lnTo>
                      <a:lnTo>
                        <a:pt x="12135" y="14327"/>
                      </a:lnTo>
                      <a:lnTo>
                        <a:pt x="12135" y="13316"/>
                      </a:lnTo>
                      <a:lnTo>
                        <a:pt x="11596" y="13316"/>
                      </a:lnTo>
                      <a:close/>
                      <a:moveTo>
                        <a:pt x="11626" y="15435"/>
                      </a:moveTo>
                      <a:lnTo>
                        <a:pt x="11626" y="16446"/>
                      </a:lnTo>
                      <a:lnTo>
                        <a:pt x="12165" y="16446"/>
                      </a:lnTo>
                      <a:lnTo>
                        <a:pt x="12165" y="15435"/>
                      </a:lnTo>
                      <a:lnTo>
                        <a:pt x="11626" y="15435"/>
                      </a:lnTo>
                      <a:close/>
                      <a:moveTo>
                        <a:pt x="11596" y="17590"/>
                      </a:moveTo>
                      <a:lnTo>
                        <a:pt x="11596" y="18601"/>
                      </a:lnTo>
                      <a:lnTo>
                        <a:pt x="12135" y="18601"/>
                      </a:lnTo>
                      <a:lnTo>
                        <a:pt x="12135" y="17590"/>
                      </a:lnTo>
                      <a:lnTo>
                        <a:pt x="11596" y="17590"/>
                      </a:lnTo>
                      <a:close/>
                    </a:path>
                  </a:pathLst>
                </a:custGeom>
                <a:solidFill>
                  <a:srgbClr val="017101"/>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1258" name="Line Graph"/>
                <p:cNvSpPr/>
                <p:nvPr/>
              </p:nvSpPr>
              <p:spPr>
                <a:xfrm>
                  <a:off x="518530" y="61313"/>
                  <a:ext cx="165022" cy="1645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4" y="0"/>
                      </a:moveTo>
                      <a:cubicBezTo>
                        <a:pt x="87" y="0"/>
                        <a:pt x="0" y="87"/>
                        <a:pt x="0" y="194"/>
                      </a:cubicBezTo>
                      <a:lnTo>
                        <a:pt x="0" y="21404"/>
                      </a:lnTo>
                      <a:cubicBezTo>
                        <a:pt x="0" y="21511"/>
                        <a:pt x="87" y="21600"/>
                        <a:pt x="194" y="21600"/>
                      </a:cubicBezTo>
                      <a:lnTo>
                        <a:pt x="21406" y="21600"/>
                      </a:lnTo>
                      <a:cubicBezTo>
                        <a:pt x="21513" y="21600"/>
                        <a:pt x="21600" y="21511"/>
                        <a:pt x="21600" y="21404"/>
                      </a:cubicBezTo>
                      <a:lnTo>
                        <a:pt x="21600" y="20822"/>
                      </a:lnTo>
                      <a:cubicBezTo>
                        <a:pt x="21600" y="20715"/>
                        <a:pt x="21513" y="20628"/>
                        <a:pt x="21406" y="20628"/>
                      </a:cubicBezTo>
                      <a:lnTo>
                        <a:pt x="1163" y="20628"/>
                      </a:lnTo>
                      <a:cubicBezTo>
                        <a:pt x="1056" y="20628"/>
                        <a:pt x="970" y="20539"/>
                        <a:pt x="970" y="20432"/>
                      </a:cubicBezTo>
                      <a:lnTo>
                        <a:pt x="970" y="194"/>
                      </a:lnTo>
                      <a:cubicBezTo>
                        <a:pt x="970" y="87"/>
                        <a:pt x="883" y="0"/>
                        <a:pt x="776" y="0"/>
                      </a:cubicBezTo>
                      <a:lnTo>
                        <a:pt x="194" y="0"/>
                      </a:lnTo>
                      <a:close/>
                      <a:moveTo>
                        <a:pt x="19991" y="7364"/>
                      </a:moveTo>
                      <a:lnTo>
                        <a:pt x="17165" y="8228"/>
                      </a:lnTo>
                      <a:lnTo>
                        <a:pt x="17811" y="8832"/>
                      </a:lnTo>
                      <a:lnTo>
                        <a:pt x="13288" y="13689"/>
                      </a:lnTo>
                      <a:lnTo>
                        <a:pt x="10021" y="10341"/>
                      </a:lnTo>
                      <a:lnTo>
                        <a:pt x="2932" y="17951"/>
                      </a:lnTo>
                      <a:lnTo>
                        <a:pt x="3799" y="18763"/>
                      </a:lnTo>
                      <a:lnTo>
                        <a:pt x="10041" y="12061"/>
                      </a:lnTo>
                      <a:lnTo>
                        <a:pt x="13327" y="15430"/>
                      </a:lnTo>
                      <a:lnTo>
                        <a:pt x="13766" y="14916"/>
                      </a:lnTo>
                      <a:lnTo>
                        <a:pt x="18678" y="9644"/>
                      </a:lnTo>
                      <a:lnTo>
                        <a:pt x="19324" y="10250"/>
                      </a:lnTo>
                      <a:lnTo>
                        <a:pt x="19991" y="7364"/>
                      </a:lnTo>
                      <a:close/>
                    </a:path>
                  </a:pathLst>
                </a:custGeom>
                <a:solidFill>
                  <a:srgbClr val="017101"/>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1259" name="Infant Crawling"/>
                <p:cNvSpPr/>
                <p:nvPr/>
              </p:nvSpPr>
              <p:spPr>
                <a:xfrm>
                  <a:off x="38788" y="167739"/>
                  <a:ext cx="218520" cy="164585"/>
                </a:xfrm>
                <a:custGeom>
                  <a:avLst/>
                  <a:gdLst/>
                  <a:ahLst/>
                  <a:cxnLst>
                    <a:cxn ang="0">
                      <a:pos x="wd2" y="hd2"/>
                    </a:cxn>
                    <a:cxn ang="5400000">
                      <a:pos x="wd2" y="hd2"/>
                    </a:cxn>
                    <a:cxn ang="10800000">
                      <a:pos x="wd2" y="hd2"/>
                    </a:cxn>
                    <a:cxn ang="16200000">
                      <a:pos x="wd2" y="hd2"/>
                    </a:cxn>
                  </a:cxnLst>
                  <a:rect l="0" t="0" r="r" b="b"/>
                  <a:pathLst>
                    <a:path w="21561" h="21192" fill="norm" stroke="1" extrusionOk="0">
                      <a:moveTo>
                        <a:pt x="17338" y="0"/>
                      </a:moveTo>
                      <a:cubicBezTo>
                        <a:pt x="17184" y="-1"/>
                        <a:pt x="17026" y="7"/>
                        <a:pt x="16863" y="24"/>
                      </a:cubicBezTo>
                      <a:cubicBezTo>
                        <a:pt x="14606" y="265"/>
                        <a:pt x="14522" y="3352"/>
                        <a:pt x="14539" y="4168"/>
                      </a:cubicBezTo>
                      <a:cubicBezTo>
                        <a:pt x="14541" y="4260"/>
                        <a:pt x="14481" y="4330"/>
                        <a:pt x="14411" y="4320"/>
                      </a:cubicBezTo>
                      <a:cubicBezTo>
                        <a:pt x="14232" y="4292"/>
                        <a:pt x="13926" y="4358"/>
                        <a:pt x="13804" y="5056"/>
                      </a:cubicBezTo>
                      <a:cubicBezTo>
                        <a:pt x="13742" y="5414"/>
                        <a:pt x="13780" y="5842"/>
                        <a:pt x="13857" y="6244"/>
                      </a:cubicBezTo>
                      <a:cubicBezTo>
                        <a:pt x="13883" y="6381"/>
                        <a:pt x="13856" y="6527"/>
                        <a:pt x="13779" y="6627"/>
                      </a:cubicBezTo>
                      <a:cubicBezTo>
                        <a:pt x="12987" y="7643"/>
                        <a:pt x="10776" y="8319"/>
                        <a:pt x="8310" y="8841"/>
                      </a:cubicBezTo>
                      <a:cubicBezTo>
                        <a:pt x="8211" y="8862"/>
                        <a:pt x="8112" y="8810"/>
                        <a:pt x="8054" y="8703"/>
                      </a:cubicBezTo>
                      <a:cubicBezTo>
                        <a:pt x="7971" y="8549"/>
                        <a:pt x="7886" y="8424"/>
                        <a:pt x="7798" y="8336"/>
                      </a:cubicBezTo>
                      <a:cubicBezTo>
                        <a:pt x="7727" y="8264"/>
                        <a:pt x="7633" y="8237"/>
                        <a:pt x="7545" y="8261"/>
                      </a:cubicBezTo>
                      <a:cubicBezTo>
                        <a:pt x="7040" y="8396"/>
                        <a:pt x="6790" y="8497"/>
                        <a:pt x="6586" y="8791"/>
                      </a:cubicBezTo>
                      <a:cubicBezTo>
                        <a:pt x="6506" y="8905"/>
                        <a:pt x="6372" y="8930"/>
                        <a:pt x="6258" y="8890"/>
                      </a:cubicBezTo>
                      <a:cubicBezTo>
                        <a:pt x="6044" y="8815"/>
                        <a:pt x="5602" y="8774"/>
                        <a:pt x="4759" y="9083"/>
                      </a:cubicBezTo>
                      <a:cubicBezTo>
                        <a:pt x="3289" y="9623"/>
                        <a:pt x="1479" y="12638"/>
                        <a:pt x="3692" y="17008"/>
                      </a:cubicBezTo>
                      <a:cubicBezTo>
                        <a:pt x="3742" y="17106"/>
                        <a:pt x="3660" y="17226"/>
                        <a:pt x="3580" y="17173"/>
                      </a:cubicBezTo>
                      <a:cubicBezTo>
                        <a:pt x="3480" y="17107"/>
                        <a:pt x="3373" y="17049"/>
                        <a:pt x="3248" y="17008"/>
                      </a:cubicBezTo>
                      <a:cubicBezTo>
                        <a:pt x="2672" y="16817"/>
                        <a:pt x="2147" y="17532"/>
                        <a:pt x="2066" y="18125"/>
                      </a:cubicBezTo>
                      <a:cubicBezTo>
                        <a:pt x="1985" y="18717"/>
                        <a:pt x="1466" y="19287"/>
                        <a:pt x="1030" y="19447"/>
                      </a:cubicBezTo>
                      <a:cubicBezTo>
                        <a:pt x="745" y="19551"/>
                        <a:pt x="601" y="19831"/>
                        <a:pt x="536" y="20012"/>
                      </a:cubicBezTo>
                      <a:cubicBezTo>
                        <a:pt x="504" y="20099"/>
                        <a:pt x="434" y="20154"/>
                        <a:pt x="361" y="20146"/>
                      </a:cubicBezTo>
                      <a:cubicBezTo>
                        <a:pt x="216" y="20131"/>
                        <a:pt x="0" y="20176"/>
                        <a:pt x="0" y="20586"/>
                      </a:cubicBezTo>
                      <a:cubicBezTo>
                        <a:pt x="0" y="21201"/>
                        <a:pt x="1520" y="21134"/>
                        <a:pt x="2353" y="21134"/>
                      </a:cubicBezTo>
                      <a:cubicBezTo>
                        <a:pt x="3186" y="21134"/>
                        <a:pt x="3178" y="20359"/>
                        <a:pt x="3531" y="20359"/>
                      </a:cubicBezTo>
                      <a:cubicBezTo>
                        <a:pt x="3884" y="20359"/>
                        <a:pt x="4908" y="21156"/>
                        <a:pt x="5956" y="21156"/>
                      </a:cubicBezTo>
                      <a:cubicBezTo>
                        <a:pt x="7004" y="21156"/>
                        <a:pt x="5747" y="21156"/>
                        <a:pt x="9170" y="21156"/>
                      </a:cubicBezTo>
                      <a:cubicBezTo>
                        <a:pt x="10984" y="21156"/>
                        <a:pt x="10988" y="19548"/>
                        <a:pt x="10592" y="18037"/>
                      </a:cubicBezTo>
                      <a:cubicBezTo>
                        <a:pt x="10553" y="17888"/>
                        <a:pt x="10642" y="17734"/>
                        <a:pt x="10762" y="17742"/>
                      </a:cubicBezTo>
                      <a:cubicBezTo>
                        <a:pt x="11100" y="17764"/>
                        <a:pt x="11458" y="17753"/>
                        <a:pt x="11826" y="17689"/>
                      </a:cubicBezTo>
                      <a:cubicBezTo>
                        <a:pt x="11915" y="17674"/>
                        <a:pt x="11999" y="17751"/>
                        <a:pt x="12016" y="17868"/>
                      </a:cubicBezTo>
                      <a:cubicBezTo>
                        <a:pt x="12285" y="19718"/>
                        <a:pt x="13061" y="21599"/>
                        <a:pt x="14512" y="21048"/>
                      </a:cubicBezTo>
                      <a:cubicBezTo>
                        <a:pt x="15083" y="21296"/>
                        <a:pt x="15499" y="21198"/>
                        <a:pt x="15749" y="20949"/>
                      </a:cubicBezTo>
                      <a:cubicBezTo>
                        <a:pt x="16298" y="21270"/>
                        <a:pt x="16674" y="20792"/>
                        <a:pt x="16356" y="20439"/>
                      </a:cubicBezTo>
                      <a:cubicBezTo>
                        <a:pt x="16054" y="20103"/>
                        <a:pt x="15486" y="19298"/>
                        <a:pt x="14573" y="19299"/>
                      </a:cubicBezTo>
                      <a:cubicBezTo>
                        <a:pt x="14475" y="19299"/>
                        <a:pt x="14390" y="19209"/>
                        <a:pt x="14371" y="19084"/>
                      </a:cubicBezTo>
                      <a:cubicBezTo>
                        <a:pt x="14277" y="18494"/>
                        <a:pt x="14527" y="17143"/>
                        <a:pt x="14662" y="15972"/>
                      </a:cubicBezTo>
                      <a:cubicBezTo>
                        <a:pt x="14676" y="15852"/>
                        <a:pt x="14715" y="15741"/>
                        <a:pt x="14777" y="15651"/>
                      </a:cubicBezTo>
                      <a:cubicBezTo>
                        <a:pt x="15000" y="15325"/>
                        <a:pt x="15213" y="14954"/>
                        <a:pt x="15412" y="14529"/>
                      </a:cubicBezTo>
                      <a:cubicBezTo>
                        <a:pt x="15469" y="14408"/>
                        <a:pt x="15604" y="14409"/>
                        <a:pt x="15656" y="14533"/>
                      </a:cubicBezTo>
                      <a:cubicBezTo>
                        <a:pt x="15799" y="14870"/>
                        <a:pt x="15975" y="15184"/>
                        <a:pt x="16192" y="15439"/>
                      </a:cubicBezTo>
                      <a:cubicBezTo>
                        <a:pt x="16266" y="15526"/>
                        <a:pt x="16318" y="15639"/>
                        <a:pt x="16337" y="15765"/>
                      </a:cubicBezTo>
                      <a:cubicBezTo>
                        <a:pt x="16585" y="17373"/>
                        <a:pt x="18080" y="20842"/>
                        <a:pt x="19101" y="20942"/>
                      </a:cubicBezTo>
                      <a:cubicBezTo>
                        <a:pt x="20107" y="20917"/>
                        <a:pt x="20135" y="21172"/>
                        <a:pt x="20508" y="21173"/>
                      </a:cubicBezTo>
                      <a:cubicBezTo>
                        <a:pt x="20743" y="21174"/>
                        <a:pt x="20862" y="20793"/>
                        <a:pt x="20628" y="20540"/>
                      </a:cubicBezTo>
                      <a:cubicBezTo>
                        <a:pt x="20609" y="20519"/>
                        <a:pt x="20620" y="20478"/>
                        <a:pt x="20645" y="20478"/>
                      </a:cubicBezTo>
                      <a:cubicBezTo>
                        <a:pt x="20759" y="20479"/>
                        <a:pt x="20848" y="20482"/>
                        <a:pt x="20899" y="20485"/>
                      </a:cubicBezTo>
                      <a:cubicBezTo>
                        <a:pt x="20930" y="20486"/>
                        <a:pt x="20958" y="20504"/>
                        <a:pt x="20977" y="20535"/>
                      </a:cubicBezTo>
                      <a:cubicBezTo>
                        <a:pt x="21021" y="20606"/>
                        <a:pt x="21114" y="20741"/>
                        <a:pt x="21241" y="20815"/>
                      </a:cubicBezTo>
                      <a:cubicBezTo>
                        <a:pt x="21415" y="20916"/>
                        <a:pt x="21600" y="20710"/>
                        <a:pt x="21553" y="20469"/>
                      </a:cubicBezTo>
                      <a:cubicBezTo>
                        <a:pt x="21517" y="20281"/>
                        <a:pt x="21459" y="20059"/>
                        <a:pt x="21408" y="19878"/>
                      </a:cubicBezTo>
                      <a:cubicBezTo>
                        <a:pt x="21348" y="19662"/>
                        <a:pt x="21223" y="19489"/>
                        <a:pt x="21061" y="19398"/>
                      </a:cubicBezTo>
                      <a:cubicBezTo>
                        <a:pt x="20606" y="19143"/>
                        <a:pt x="20185" y="18944"/>
                        <a:pt x="19469" y="18789"/>
                      </a:cubicBezTo>
                      <a:cubicBezTo>
                        <a:pt x="19345" y="18762"/>
                        <a:pt x="19240" y="18647"/>
                        <a:pt x="19204" y="18490"/>
                      </a:cubicBezTo>
                      <a:cubicBezTo>
                        <a:pt x="19002" y="17615"/>
                        <a:pt x="19276" y="15944"/>
                        <a:pt x="18469" y="14355"/>
                      </a:cubicBezTo>
                      <a:cubicBezTo>
                        <a:pt x="18330" y="13193"/>
                        <a:pt x="18240" y="12130"/>
                        <a:pt x="17985" y="11219"/>
                      </a:cubicBezTo>
                      <a:cubicBezTo>
                        <a:pt x="17946" y="11077"/>
                        <a:pt x="18017" y="10926"/>
                        <a:pt x="18132" y="10909"/>
                      </a:cubicBezTo>
                      <a:cubicBezTo>
                        <a:pt x="19469" y="10712"/>
                        <a:pt x="20004" y="9093"/>
                        <a:pt x="20031" y="8149"/>
                      </a:cubicBezTo>
                      <a:cubicBezTo>
                        <a:pt x="20067" y="6948"/>
                        <a:pt x="21518" y="5148"/>
                        <a:pt x="21235" y="3532"/>
                      </a:cubicBezTo>
                      <a:cubicBezTo>
                        <a:pt x="20969" y="2017"/>
                        <a:pt x="19647" y="16"/>
                        <a:pt x="17338" y="0"/>
                      </a:cubicBezTo>
                      <a:close/>
                    </a:path>
                  </a:pathLst>
                </a:custGeom>
                <a:solidFill>
                  <a:srgbClr val="000000"/>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grpSp>
          <p:grpSp>
            <p:nvGrpSpPr>
              <p:cNvPr id="1267" name="Group"/>
              <p:cNvGrpSpPr/>
              <p:nvPr/>
            </p:nvGrpSpPr>
            <p:grpSpPr>
              <a:xfrm>
                <a:off x="39523" y="0"/>
                <a:ext cx="775838" cy="500064"/>
                <a:chOff x="0" y="0"/>
                <a:chExt cx="775837" cy="500063"/>
              </a:xfrm>
            </p:grpSpPr>
            <p:sp>
              <p:nvSpPr>
                <p:cNvPr id="1261" name="Rounded Rectangle"/>
                <p:cNvSpPr/>
                <p:nvPr/>
              </p:nvSpPr>
              <p:spPr>
                <a:xfrm>
                  <a:off x="0" y="0"/>
                  <a:ext cx="775838" cy="500064"/>
                </a:xfrm>
                <a:prstGeom prst="roundRect">
                  <a:avLst>
                    <a:gd name="adj" fmla="val 15000"/>
                  </a:avLst>
                </a:prstGeom>
                <a:noFill/>
                <a:ln w="38100" cap="flat">
                  <a:solidFill>
                    <a:srgbClr val="017100"/>
                  </a:solidFill>
                  <a:prstDash val="solid"/>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1262" name="Bar Chart"/>
                <p:cNvSpPr/>
                <p:nvPr/>
              </p:nvSpPr>
              <p:spPr>
                <a:xfrm>
                  <a:off x="306612" y="62514"/>
                  <a:ext cx="162613" cy="1621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4" y="0"/>
                      </a:moveTo>
                      <a:cubicBezTo>
                        <a:pt x="87" y="0"/>
                        <a:pt x="0" y="87"/>
                        <a:pt x="0" y="194"/>
                      </a:cubicBezTo>
                      <a:lnTo>
                        <a:pt x="0" y="21404"/>
                      </a:lnTo>
                      <a:cubicBezTo>
                        <a:pt x="0" y="21511"/>
                        <a:pt x="87" y="21600"/>
                        <a:pt x="194" y="21600"/>
                      </a:cubicBezTo>
                      <a:lnTo>
                        <a:pt x="21406" y="21600"/>
                      </a:lnTo>
                      <a:cubicBezTo>
                        <a:pt x="21513" y="21600"/>
                        <a:pt x="21600" y="21511"/>
                        <a:pt x="21600" y="21404"/>
                      </a:cubicBezTo>
                      <a:lnTo>
                        <a:pt x="21600" y="20822"/>
                      </a:lnTo>
                      <a:cubicBezTo>
                        <a:pt x="21600" y="20715"/>
                        <a:pt x="21513" y="20628"/>
                        <a:pt x="21406" y="20628"/>
                      </a:cubicBezTo>
                      <a:lnTo>
                        <a:pt x="1163" y="20628"/>
                      </a:lnTo>
                      <a:cubicBezTo>
                        <a:pt x="1057" y="20628"/>
                        <a:pt x="970" y="20539"/>
                        <a:pt x="970" y="20432"/>
                      </a:cubicBezTo>
                      <a:lnTo>
                        <a:pt x="970" y="194"/>
                      </a:lnTo>
                      <a:cubicBezTo>
                        <a:pt x="970" y="87"/>
                        <a:pt x="883" y="0"/>
                        <a:pt x="776" y="0"/>
                      </a:cubicBezTo>
                      <a:lnTo>
                        <a:pt x="194" y="0"/>
                      </a:lnTo>
                      <a:close/>
                      <a:moveTo>
                        <a:pt x="16860" y="3004"/>
                      </a:moveTo>
                      <a:lnTo>
                        <a:pt x="16860" y="19065"/>
                      </a:lnTo>
                      <a:lnTo>
                        <a:pt x="19553" y="19065"/>
                      </a:lnTo>
                      <a:lnTo>
                        <a:pt x="19553" y="3004"/>
                      </a:lnTo>
                      <a:lnTo>
                        <a:pt x="16860" y="3004"/>
                      </a:lnTo>
                      <a:close/>
                      <a:moveTo>
                        <a:pt x="7272" y="6922"/>
                      </a:moveTo>
                      <a:lnTo>
                        <a:pt x="7272" y="19065"/>
                      </a:lnTo>
                      <a:lnTo>
                        <a:pt x="9965" y="19065"/>
                      </a:lnTo>
                      <a:lnTo>
                        <a:pt x="9965" y="6922"/>
                      </a:lnTo>
                      <a:lnTo>
                        <a:pt x="7272" y="6922"/>
                      </a:lnTo>
                      <a:close/>
                      <a:moveTo>
                        <a:pt x="12066" y="10127"/>
                      </a:moveTo>
                      <a:lnTo>
                        <a:pt x="12066" y="19065"/>
                      </a:lnTo>
                      <a:lnTo>
                        <a:pt x="14759" y="19065"/>
                      </a:lnTo>
                      <a:lnTo>
                        <a:pt x="14759" y="10127"/>
                      </a:lnTo>
                      <a:lnTo>
                        <a:pt x="12066" y="10127"/>
                      </a:lnTo>
                      <a:close/>
                      <a:moveTo>
                        <a:pt x="2478" y="15151"/>
                      </a:moveTo>
                      <a:lnTo>
                        <a:pt x="2478" y="19065"/>
                      </a:lnTo>
                      <a:lnTo>
                        <a:pt x="5171" y="19065"/>
                      </a:lnTo>
                      <a:lnTo>
                        <a:pt x="5171" y="15151"/>
                      </a:lnTo>
                      <a:lnTo>
                        <a:pt x="2478" y="15151"/>
                      </a:lnTo>
                      <a:close/>
                    </a:path>
                  </a:pathLst>
                </a:custGeom>
                <a:solidFill>
                  <a:srgbClr val="017101"/>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1263" name="Scatter Graph"/>
                <p:cNvSpPr/>
                <p:nvPr/>
              </p:nvSpPr>
              <p:spPr>
                <a:xfrm>
                  <a:off x="306612" y="267540"/>
                  <a:ext cx="162614" cy="1621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4" y="0"/>
                      </a:moveTo>
                      <a:cubicBezTo>
                        <a:pt x="87" y="0"/>
                        <a:pt x="0" y="87"/>
                        <a:pt x="0" y="194"/>
                      </a:cubicBezTo>
                      <a:lnTo>
                        <a:pt x="0" y="21406"/>
                      </a:lnTo>
                      <a:cubicBezTo>
                        <a:pt x="0" y="21513"/>
                        <a:pt x="87" y="21600"/>
                        <a:pt x="194" y="21600"/>
                      </a:cubicBezTo>
                      <a:lnTo>
                        <a:pt x="21406" y="21600"/>
                      </a:lnTo>
                      <a:cubicBezTo>
                        <a:pt x="21513" y="21600"/>
                        <a:pt x="21600" y="21513"/>
                        <a:pt x="21600" y="21406"/>
                      </a:cubicBezTo>
                      <a:lnTo>
                        <a:pt x="21600" y="20822"/>
                      </a:lnTo>
                      <a:cubicBezTo>
                        <a:pt x="21600" y="20715"/>
                        <a:pt x="21513" y="20628"/>
                        <a:pt x="21406" y="20628"/>
                      </a:cubicBezTo>
                      <a:lnTo>
                        <a:pt x="1163" y="20628"/>
                      </a:lnTo>
                      <a:cubicBezTo>
                        <a:pt x="1056" y="20628"/>
                        <a:pt x="970" y="20541"/>
                        <a:pt x="970" y="20434"/>
                      </a:cubicBezTo>
                      <a:lnTo>
                        <a:pt x="970" y="194"/>
                      </a:lnTo>
                      <a:cubicBezTo>
                        <a:pt x="970" y="87"/>
                        <a:pt x="883" y="0"/>
                        <a:pt x="776" y="0"/>
                      </a:cubicBezTo>
                      <a:lnTo>
                        <a:pt x="194" y="0"/>
                      </a:lnTo>
                      <a:close/>
                      <a:moveTo>
                        <a:pt x="14855" y="4365"/>
                      </a:moveTo>
                      <a:cubicBezTo>
                        <a:pt x="14545" y="4365"/>
                        <a:pt x="14235" y="4483"/>
                        <a:pt x="13998" y="4721"/>
                      </a:cubicBezTo>
                      <a:cubicBezTo>
                        <a:pt x="13525" y="5195"/>
                        <a:pt x="13525" y="5964"/>
                        <a:pt x="13998" y="6439"/>
                      </a:cubicBezTo>
                      <a:cubicBezTo>
                        <a:pt x="14472" y="6913"/>
                        <a:pt x="15239" y="6913"/>
                        <a:pt x="15712" y="6439"/>
                      </a:cubicBezTo>
                      <a:cubicBezTo>
                        <a:pt x="16185" y="5964"/>
                        <a:pt x="16185" y="5195"/>
                        <a:pt x="15712" y="4721"/>
                      </a:cubicBezTo>
                      <a:cubicBezTo>
                        <a:pt x="15475" y="4483"/>
                        <a:pt x="15165" y="4365"/>
                        <a:pt x="14855" y="4365"/>
                      </a:cubicBezTo>
                      <a:close/>
                      <a:moveTo>
                        <a:pt x="4336" y="6020"/>
                      </a:moveTo>
                      <a:cubicBezTo>
                        <a:pt x="4026" y="6020"/>
                        <a:pt x="3716" y="6139"/>
                        <a:pt x="3479" y="6376"/>
                      </a:cubicBezTo>
                      <a:cubicBezTo>
                        <a:pt x="3006" y="6851"/>
                        <a:pt x="3006" y="7620"/>
                        <a:pt x="3479" y="8095"/>
                      </a:cubicBezTo>
                      <a:cubicBezTo>
                        <a:pt x="3953" y="8569"/>
                        <a:pt x="4720" y="8569"/>
                        <a:pt x="5193" y="8095"/>
                      </a:cubicBezTo>
                      <a:cubicBezTo>
                        <a:pt x="5666" y="7620"/>
                        <a:pt x="5666" y="6851"/>
                        <a:pt x="5193" y="6376"/>
                      </a:cubicBezTo>
                      <a:cubicBezTo>
                        <a:pt x="4956" y="6139"/>
                        <a:pt x="4646" y="6020"/>
                        <a:pt x="4336" y="6020"/>
                      </a:cubicBezTo>
                      <a:close/>
                      <a:moveTo>
                        <a:pt x="9154" y="9823"/>
                      </a:moveTo>
                      <a:cubicBezTo>
                        <a:pt x="8844" y="9823"/>
                        <a:pt x="8534" y="9942"/>
                        <a:pt x="8297" y="10179"/>
                      </a:cubicBezTo>
                      <a:cubicBezTo>
                        <a:pt x="7824" y="10653"/>
                        <a:pt x="7824" y="11422"/>
                        <a:pt x="8297" y="11897"/>
                      </a:cubicBezTo>
                      <a:cubicBezTo>
                        <a:pt x="8770" y="12372"/>
                        <a:pt x="9537" y="12372"/>
                        <a:pt x="10011" y="11897"/>
                      </a:cubicBezTo>
                      <a:cubicBezTo>
                        <a:pt x="10484" y="11422"/>
                        <a:pt x="10484" y="10653"/>
                        <a:pt x="10011" y="10179"/>
                      </a:cubicBezTo>
                      <a:cubicBezTo>
                        <a:pt x="9774" y="9942"/>
                        <a:pt x="9464" y="9823"/>
                        <a:pt x="9154" y="9823"/>
                      </a:cubicBezTo>
                      <a:close/>
                      <a:moveTo>
                        <a:pt x="16522" y="12697"/>
                      </a:moveTo>
                      <a:cubicBezTo>
                        <a:pt x="16211" y="12697"/>
                        <a:pt x="15901" y="12816"/>
                        <a:pt x="15665" y="13053"/>
                      </a:cubicBezTo>
                      <a:cubicBezTo>
                        <a:pt x="15191" y="13528"/>
                        <a:pt x="15191" y="14297"/>
                        <a:pt x="15665" y="14771"/>
                      </a:cubicBezTo>
                      <a:cubicBezTo>
                        <a:pt x="16138" y="15246"/>
                        <a:pt x="16905" y="15246"/>
                        <a:pt x="17378" y="14771"/>
                      </a:cubicBezTo>
                      <a:cubicBezTo>
                        <a:pt x="17852" y="14297"/>
                        <a:pt x="17852" y="13528"/>
                        <a:pt x="17378" y="13053"/>
                      </a:cubicBezTo>
                      <a:cubicBezTo>
                        <a:pt x="17142" y="12816"/>
                        <a:pt x="16832" y="12697"/>
                        <a:pt x="16522" y="12697"/>
                      </a:cubicBezTo>
                      <a:close/>
                      <a:moveTo>
                        <a:pt x="6257" y="15838"/>
                      </a:moveTo>
                      <a:cubicBezTo>
                        <a:pt x="5947" y="15838"/>
                        <a:pt x="5637" y="15957"/>
                        <a:pt x="5400" y="16194"/>
                      </a:cubicBezTo>
                      <a:cubicBezTo>
                        <a:pt x="4927" y="16669"/>
                        <a:pt x="4927" y="17438"/>
                        <a:pt x="5400" y="17912"/>
                      </a:cubicBezTo>
                      <a:cubicBezTo>
                        <a:pt x="5873" y="18387"/>
                        <a:pt x="6640" y="18387"/>
                        <a:pt x="7114" y="17912"/>
                      </a:cubicBezTo>
                      <a:cubicBezTo>
                        <a:pt x="7587" y="17438"/>
                        <a:pt x="7587" y="16669"/>
                        <a:pt x="7114" y="16194"/>
                      </a:cubicBezTo>
                      <a:cubicBezTo>
                        <a:pt x="6877" y="15957"/>
                        <a:pt x="6567" y="15838"/>
                        <a:pt x="6257" y="15838"/>
                      </a:cubicBezTo>
                      <a:close/>
                    </a:path>
                  </a:pathLst>
                </a:custGeom>
                <a:solidFill>
                  <a:srgbClr val="017101"/>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1264" name="Bell Curve"/>
                <p:cNvSpPr/>
                <p:nvPr/>
              </p:nvSpPr>
              <p:spPr>
                <a:xfrm>
                  <a:off x="519734" y="267540"/>
                  <a:ext cx="162613" cy="1621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4" y="0"/>
                      </a:moveTo>
                      <a:cubicBezTo>
                        <a:pt x="87" y="0"/>
                        <a:pt x="0" y="87"/>
                        <a:pt x="0" y="194"/>
                      </a:cubicBezTo>
                      <a:lnTo>
                        <a:pt x="0" y="21404"/>
                      </a:lnTo>
                      <a:cubicBezTo>
                        <a:pt x="0" y="21511"/>
                        <a:pt x="87" y="21600"/>
                        <a:pt x="194" y="21600"/>
                      </a:cubicBezTo>
                      <a:lnTo>
                        <a:pt x="21406" y="21600"/>
                      </a:lnTo>
                      <a:cubicBezTo>
                        <a:pt x="21513" y="21600"/>
                        <a:pt x="21600" y="21511"/>
                        <a:pt x="21600" y="21404"/>
                      </a:cubicBezTo>
                      <a:lnTo>
                        <a:pt x="21600" y="20822"/>
                      </a:lnTo>
                      <a:cubicBezTo>
                        <a:pt x="21600" y="20715"/>
                        <a:pt x="21513" y="20628"/>
                        <a:pt x="21406" y="20628"/>
                      </a:cubicBezTo>
                      <a:lnTo>
                        <a:pt x="12165" y="20628"/>
                      </a:lnTo>
                      <a:lnTo>
                        <a:pt x="12165" y="19779"/>
                      </a:lnTo>
                      <a:lnTo>
                        <a:pt x="11626" y="19779"/>
                      </a:lnTo>
                      <a:lnTo>
                        <a:pt x="11626" y="20628"/>
                      </a:lnTo>
                      <a:lnTo>
                        <a:pt x="1163" y="20628"/>
                      </a:lnTo>
                      <a:cubicBezTo>
                        <a:pt x="1057" y="20628"/>
                        <a:pt x="970" y="20539"/>
                        <a:pt x="970" y="20432"/>
                      </a:cubicBezTo>
                      <a:lnTo>
                        <a:pt x="970" y="194"/>
                      </a:lnTo>
                      <a:cubicBezTo>
                        <a:pt x="970" y="87"/>
                        <a:pt x="883" y="0"/>
                        <a:pt x="776" y="0"/>
                      </a:cubicBezTo>
                      <a:lnTo>
                        <a:pt x="194" y="0"/>
                      </a:lnTo>
                      <a:close/>
                      <a:moveTo>
                        <a:pt x="11876" y="5159"/>
                      </a:moveTo>
                      <a:cubicBezTo>
                        <a:pt x="10741" y="5159"/>
                        <a:pt x="10243" y="6260"/>
                        <a:pt x="10080" y="6621"/>
                      </a:cubicBezTo>
                      <a:cubicBezTo>
                        <a:pt x="9717" y="7423"/>
                        <a:pt x="9465" y="8488"/>
                        <a:pt x="9172" y="9720"/>
                      </a:cubicBezTo>
                      <a:cubicBezTo>
                        <a:pt x="8905" y="10847"/>
                        <a:pt x="8601" y="12125"/>
                        <a:pt x="8166" y="13338"/>
                      </a:cubicBezTo>
                      <a:cubicBezTo>
                        <a:pt x="7432" y="15385"/>
                        <a:pt x="6483" y="16961"/>
                        <a:pt x="5344" y="18024"/>
                      </a:cubicBezTo>
                      <a:cubicBezTo>
                        <a:pt x="4185" y="19106"/>
                        <a:pt x="2822" y="19654"/>
                        <a:pt x="1293" y="19654"/>
                      </a:cubicBezTo>
                      <a:lnTo>
                        <a:pt x="1293" y="20410"/>
                      </a:lnTo>
                      <a:cubicBezTo>
                        <a:pt x="4654" y="20410"/>
                        <a:pt x="7277" y="18053"/>
                        <a:pt x="8876" y="13593"/>
                      </a:cubicBezTo>
                      <a:cubicBezTo>
                        <a:pt x="9325" y="12340"/>
                        <a:pt x="9634" y="11040"/>
                        <a:pt x="9906" y="9894"/>
                      </a:cubicBezTo>
                      <a:cubicBezTo>
                        <a:pt x="10433" y="7671"/>
                        <a:pt x="10849" y="5916"/>
                        <a:pt x="11876" y="5916"/>
                      </a:cubicBezTo>
                      <a:cubicBezTo>
                        <a:pt x="12815" y="5916"/>
                        <a:pt x="13161" y="7265"/>
                        <a:pt x="13648" y="9467"/>
                      </a:cubicBezTo>
                      <a:cubicBezTo>
                        <a:pt x="13935" y="10763"/>
                        <a:pt x="14259" y="12232"/>
                        <a:pt x="14842" y="13651"/>
                      </a:cubicBezTo>
                      <a:cubicBezTo>
                        <a:pt x="16579" y="17884"/>
                        <a:pt x="19106" y="20410"/>
                        <a:pt x="21600" y="20410"/>
                      </a:cubicBezTo>
                      <a:lnTo>
                        <a:pt x="21600" y="19654"/>
                      </a:lnTo>
                      <a:cubicBezTo>
                        <a:pt x="20557" y="19654"/>
                        <a:pt x="19457" y="19095"/>
                        <a:pt x="18417" y="18035"/>
                      </a:cubicBezTo>
                      <a:cubicBezTo>
                        <a:pt x="17339" y="16937"/>
                        <a:pt x="16343" y="15322"/>
                        <a:pt x="15538" y="13362"/>
                      </a:cubicBezTo>
                      <a:cubicBezTo>
                        <a:pt x="14981" y="12004"/>
                        <a:pt x="14664" y="10569"/>
                        <a:pt x="14384" y="9303"/>
                      </a:cubicBezTo>
                      <a:cubicBezTo>
                        <a:pt x="14136" y="8183"/>
                        <a:pt x="13923" y="7216"/>
                        <a:pt x="13593" y="6489"/>
                      </a:cubicBezTo>
                      <a:cubicBezTo>
                        <a:pt x="13186" y="5595"/>
                        <a:pt x="12624" y="5159"/>
                        <a:pt x="11876" y="5159"/>
                      </a:cubicBezTo>
                      <a:close/>
                      <a:moveTo>
                        <a:pt x="11626" y="6692"/>
                      </a:moveTo>
                      <a:lnTo>
                        <a:pt x="11626" y="7703"/>
                      </a:lnTo>
                      <a:lnTo>
                        <a:pt x="12165" y="7703"/>
                      </a:lnTo>
                      <a:lnTo>
                        <a:pt x="12165" y="6692"/>
                      </a:lnTo>
                      <a:lnTo>
                        <a:pt x="11626" y="6692"/>
                      </a:lnTo>
                      <a:close/>
                      <a:moveTo>
                        <a:pt x="11596" y="8905"/>
                      </a:moveTo>
                      <a:lnTo>
                        <a:pt x="11596" y="9916"/>
                      </a:lnTo>
                      <a:lnTo>
                        <a:pt x="12135" y="9916"/>
                      </a:lnTo>
                      <a:lnTo>
                        <a:pt x="12135" y="8905"/>
                      </a:lnTo>
                      <a:lnTo>
                        <a:pt x="11596" y="8905"/>
                      </a:lnTo>
                      <a:close/>
                      <a:moveTo>
                        <a:pt x="11626" y="11293"/>
                      </a:moveTo>
                      <a:lnTo>
                        <a:pt x="11626" y="12305"/>
                      </a:lnTo>
                      <a:lnTo>
                        <a:pt x="12165" y="12305"/>
                      </a:lnTo>
                      <a:lnTo>
                        <a:pt x="12165" y="11293"/>
                      </a:lnTo>
                      <a:lnTo>
                        <a:pt x="11626" y="11293"/>
                      </a:lnTo>
                      <a:close/>
                      <a:moveTo>
                        <a:pt x="11596" y="13316"/>
                      </a:moveTo>
                      <a:lnTo>
                        <a:pt x="11596" y="14327"/>
                      </a:lnTo>
                      <a:lnTo>
                        <a:pt x="12135" y="14327"/>
                      </a:lnTo>
                      <a:lnTo>
                        <a:pt x="12135" y="13316"/>
                      </a:lnTo>
                      <a:lnTo>
                        <a:pt x="11596" y="13316"/>
                      </a:lnTo>
                      <a:close/>
                      <a:moveTo>
                        <a:pt x="11626" y="15435"/>
                      </a:moveTo>
                      <a:lnTo>
                        <a:pt x="11626" y="16446"/>
                      </a:lnTo>
                      <a:lnTo>
                        <a:pt x="12165" y="16446"/>
                      </a:lnTo>
                      <a:lnTo>
                        <a:pt x="12165" y="15435"/>
                      </a:lnTo>
                      <a:lnTo>
                        <a:pt x="11626" y="15435"/>
                      </a:lnTo>
                      <a:close/>
                      <a:moveTo>
                        <a:pt x="11596" y="17590"/>
                      </a:moveTo>
                      <a:lnTo>
                        <a:pt x="11596" y="18601"/>
                      </a:lnTo>
                      <a:lnTo>
                        <a:pt x="12135" y="18601"/>
                      </a:lnTo>
                      <a:lnTo>
                        <a:pt x="12135" y="17590"/>
                      </a:lnTo>
                      <a:lnTo>
                        <a:pt x="11596" y="17590"/>
                      </a:lnTo>
                      <a:close/>
                    </a:path>
                  </a:pathLst>
                </a:custGeom>
                <a:solidFill>
                  <a:srgbClr val="017101"/>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1265" name="Line Graph"/>
                <p:cNvSpPr/>
                <p:nvPr/>
              </p:nvSpPr>
              <p:spPr>
                <a:xfrm>
                  <a:off x="518530" y="61313"/>
                  <a:ext cx="165022" cy="1645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4" y="0"/>
                      </a:moveTo>
                      <a:cubicBezTo>
                        <a:pt x="87" y="0"/>
                        <a:pt x="0" y="87"/>
                        <a:pt x="0" y="194"/>
                      </a:cubicBezTo>
                      <a:lnTo>
                        <a:pt x="0" y="21404"/>
                      </a:lnTo>
                      <a:cubicBezTo>
                        <a:pt x="0" y="21511"/>
                        <a:pt x="87" y="21600"/>
                        <a:pt x="194" y="21600"/>
                      </a:cubicBezTo>
                      <a:lnTo>
                        <a:pt x="21406" y="21600"/>
                      </a:lnTo>
                      <a:cubicBezTo>
                        <a:pt x="21513" y="21600"/>
                        <a:pt x="21600" y="21511"/>
                        <a:pt x="21600" y="21404"/>
                      </a:cubicBezTo>
                      <a:lnTo>
                        <a:pt x="21600" y="20822"/>
                      </a:lnTo>
                      <a:cubicBezTo>
                        <a:pt x="21600" y="20715"/>
                        <a:pt x="21513" y="20628"/>
                        <a:pt x="21406" y="20628"/>
                      </a:cubicBezTo>
                      <a:lnTo>
                        <a:pt x="1163" y="20628"/>
                      </a:lnTo>
                      <a:cubicBezTo>
                        <a:pt x="1056" y="20628"/>
                        <a:pt x="970" y="20539"/>
                        <a:pt x="970" y="20432"/>
                      </a:cubicBezTo>
                      <a:lnTo>
                        <a:pt x="970" y="194"/>
                      </a:lnTo>
                      <a:cubicBezTo>
                        <a:pt x="970" y="87"/>
                        <a:pt x="883" y="0"/>
                        <a:pt x="776" y="0"/>
                      </a:cubicBezTo>
                      <a:lnTo>
                        <a:pt x="194" y="0"/>
                      </a:lnTo>
                      <a:close/>
                      <a:moveTo>
                        <a:pt x="19991" y="7364"/>
                      </a:moveTo>
                      <a:lnTo>
                        <a:pt x="17165" y="8228"/>
                      </a:lnTo>
                      <a:lnTo>
                        <a:pt x="17811" y="8832"/>
                      </a:lnTo>
                      <a:lnTo>
                        <a:pt x="13288" y="13689"/>
                      </a:lnTo>
                      <a:lnTo>
                        <a:pt x="10021" y="10341"/>
                      </a:lnTo>
                      <a:lnTo>
                        <a:pt x="2932" y="17951"/>
                      </a:lnTo>
                      <a:lnTo>
                        <a:pt x="3799" y="18763"/>
                      </a:lnTo>
                      <a:lnTo>
                        <a:pt x="10041" y="12061"/>
                      </a:lnTo>
                      <a:lnTo>
                        <a:pt x="13327" y="15430"/>
                      </a:lnTo>
                      <a:lnTo>
                        <a:pt x="13766" y="14916"/>
                      </a:lnTo>
                      <a:lnTo>
                        <a:pt x="18678" y="9644"/>
                      </a:lnTo>
                      <a:lnTo>
                        <a:pt x="19324" y="10250"/>
                      </a:lnTo>
                      <a:lnTo>
                        <a:pt x="19991" y="7364"/>
                      </a:lnTo>
                      <a:close/>
                    </a:path>
                  </a:pathLst>
                </a:custGeom>
                <a:solidFill>
                  <a:srgbClr val="017101"/>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pic>
              <p:nvPicPr>
                <p:cNvPr id="1266" name="13777-200.png" descr="13777-200.png"/>
                <p:cNvPicPr>
                  <a:picLocks noChangeAspect="1"/>
                </p:cNvPicPr>
                <p:nvPr/>
              </p:nvPicPr>
              <p:blipFill>
                <a:blip r:embed="rId11">
                  <a:extLst/>
                </a:blip>
                <a:srcRect l="0" t="0" r="0" b="0"/>
                <a:stretch>
                  <a:fillRect/>
                </a:stretch>
              </p:blipFill>
              <p:spPr>
                <a:xfrm>
                  <a:off x="12706" y="92511"/>
                  <a:ext cx="315040" cy="315041"/>
                </a:xfrm>
                <a:prstGeom prst="rect">
                  <a:avLst/>
                </a:prstGeom>
                <a:ln w="12700" cap="flat">
                  <a:noFill/>
                  <a:miter lim="400000"/>
                </a:ln>
                <a:effectLst/>
              </p:spPr>
            </p:pic>
          </p:grpSp>
          <p:grpSp>
            <p:nvGrpSpPr>
              <p:cNvPr id="1272" name="Group"/>
              <p:cNvGrpSpPr/>
              <p:nvPr/>
            </p:nvGrpSpPr>
            <p:grpSpPr>
              <a:xfrm>
                <a:off x="0" y="2129608"/>
                <a:ext cx="1749099" cy="1044418"/>
                <a:chOff x="0" y="0"/>
                <a:chExt cx="1749098" cy="1044417"/>
              </a:xfrm>
            </p:grpSpPr>
            <p:grpSp>
              <p:nvGrpSpPr>
                <p:cNvPr id="1270" name="Group"/>
                <p:cNvGrpSpPr/>
                <p:nvPr/>
              </p:nvGrpSpPr>
              <p:grpSpPr>
                <a:xfrm>
                  <a:off x="0" y="0"/>
                  <a:ext cx="1749099" cy="672832"/>
                  <a:chOff x="0" y="0"/>
                  <a:chExt cx="1749098" cy="672831"/>
                </a:xfrm>
              </p:grpSpPr>
              <p:sp>
                <p:nvSpPr>
                  <p:cNvPr id="1268" name="Rounded Rectangle"/>
                  <p:cNvSpPr/>
                  <p:nvPr/>
                </p:nvSpPr>
                <p:spPr>
                  <a:xfrm>
                    <a:off x="0" y="0"/>
                    <a:ext cx="1749099" cy="672832"/>
                  </a:xfrm>
                  <a:prstGeom prst="roundRect">
                    <a:avLst>
                      <a:gd name="adj" fmla="val 15764"/>
                    </a:avLst>
                  </a:prstGeom>
                  <a:noFill/>
                  <a:ln w="12700" cap="flat">
                    <a:solidFill>
                      <a:srgbClr val="017100"/>
                    </a:solidFill>
                    <a:prstDash val="solid"/>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1269" name="Personal Data…"/>
                  <p:cNvSpPr txBox="1"/>
                  <p:nvPr/>
                </p:nvSpPr>
                <p:spPr>
                  <a:xfrm>
                    <a:off x="304426" y="97496"/>
                    <a:ext cx="1127412" cy="4778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5718" tIns="35718" rIns="35718" bIns="35718" numCol="1" anchor="ctr">
                    <a:spAutoFit/>
                  </a:bodyPr>
                  <a:lstStyle/>
                  <a:p>
                    <a:pPr defTabSz="410765">
                      <a:defRPr sz="1400">
                        <a:latin typeface="Gill Sans"/>
                        <a:ea typeface="Gill Sans"/>
                        <a:cs typeface="Gill Sans"/>
                        <a:sym typeface="Gill Sans"/>
                      </a:defRPr>
                    </a:pPr>
                    <a:r>
                      <a:t>Personal Data</a:t>
                    </a:r>
                  </a:p>
                  <a:p>
                    <a:pPr defTabSz="410765">
                      <a:defRPr b="1" sz="1400">
                        <a:latin typeface="Gill Sans"/>
                        <a:ea typeface="Gill Sans"/>
                        <a:cs typeface="Gill Sans"/>
                        <a:sym typeface="Gill Sans"/>
                      </a:defRPr>
                    </a:pPr>
                    <a:r>
                      <a:t>Application</a:t>
                    </a:r>
                  </a:p>
                </p:txBody>
              </p:sp>
            </p:grpSp>
            <p:sp>
              <p:nvSpPr>
                <p:cNvPr id="1271" name="Including reuse (further processing)…"/>
                <p:cNvSpPr txBox="1"/>
                <p:nvPr/>
              </p:nvSpPr>
              <p:spPr>
                <a:xfrm>
                  <a:off x="60334" y="744379"/>
                  <a:ext cx="1574503" cy="3000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5718" tIns="35718" rIns="35718" bIns="35718" numCol="1" anchor="ctr">
                  <a:spAutoFit/>
                </a:bodyPr>
                <a:lstStyle/>
                <a:p>
                  <a:pPr defTabSz="410765">
                    <a:defRPr sz="800">
                      <a:latin typeface="Gill Sans"/>
                      <a:ea typeface="Gill Sans"/>
                      <a:cs typeface="Gill Sans"/>
                      <a:sym typeface="Gill Sans"/>
                    </a:defRPr>
                  </a:pPr>
                  <a:r>
                    <a:t>Including reuse (further processing) </a:t>
                  </a:r>
                </a:p>
                <a:p>
                  <a:pPr defTabSz="410765">
                    <a:defRPr sz="800">
                      <a:latin typeface="Gill Sans"/>
                      <a:ea typeface="Gill Sans"/>
                      <a:cs typeface="Gill Sans"/>
                      <a:sym typeface="Gill Sans"/>
                    </a:defRPr>
                  </a:pPr>
                  <a:r>
                    <a:t>of personal data</a:t>
                  </a:r>
                </a:p>
              </p:txBody>
            </p:sp>
          </p:grpSp>
          <p:grpSp>
            <p:nvGrpSpPr>
              <p:cNvPr id="1277" name="Group"/>
              <p:cNvGrpSpPr/>
              <p:nvPr/>
            </p:nvGrpSpPr>
            <p:grpSpPr>
              <a:xfrm>
                <a:off x="0" y="863171"/>
                <a:ext cx="1749099" cy="1020638"/>
                <a:chOff x="0" y="0"/>
                <a:chExt cx="1749098" cy="1020636"/>
              </a:xfrm>
            </p:grpSpPr>
            <p:grpSp>
              <p:nvGrpSpPr>
                <p:cNvPr id="1275" name="Group"/>
                <p:cNvGrpSpPr/>
                <p:nvPr/>
              </p:nvGrpSpPr>
              <p:grpSpPr>
                <a:xfrm>
                  <a:off x="0" y="0"/>
                  <a:ext cx="1749099" cy="672832"/>
                  <a:chOff x="0" y="0"/>
                  <a:chExt cx="1749098" cy="672831"/>
                </a:xfrm>
              </p:grpSpPr>
              <p:sp>
                <p:nvSpPr>
                  <p:cNvPr id="1273" name="Rounded Rectangle"/>
                  <p:cNvSpPr/>
                  <p:nvPr/>
                </p:nvSpPr>
                <p:spPr>
                  <a:xfrm>
                    <a:off x="0" y="0"/>
                    <a:ext cx="1749099" cy="672832"/>
                  </a:xfrm>
                  <a:prstGeom prst="roundRect">
                    <a:avLst>
                      <a:gd name="adj" fmla="val 15764"/>
                    </a:avLst>
                  </a:prstGeom>
                  <a:noFill/>
                  <a:ln w="12700" cap="flat">
                    <a:solidFill>
                      <a:srgbClr val="017100"/>
                    </a:solidFill>
                    <a:prstDash val="solid"/>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1274" name="Personal Data…"/>
                  <p:cNvSpPr txBox="1"/>
                  <p:nvPr/>
                </p:nvSpPr>
                <p:spPr>
                  <a:xfrm>
                    <a:off x="298661" y="97496"/>
                    <a:ext cx="1089907" cy="4778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5718" tIns="35718" rIns="35718" bIns="35718" numCol="1" anchor="ctr">
                    <a:spAutoFit/>
                  </a:bodyPr>
                  <a:lstStyle/>
                  <a:p>
                    <a:pPr defTabSz="410765">
                      <a:defRPr sz="1400">
                        <a:latin typeface="Gill Sans"/>
                        <a:ea typeface="Gill Sans"/>
                        <a:cs typeface="Gill Sans"/>
                        <a:sym typeface="Gill Sans"/>
                      </a:defRPr>
                    </a:pPr>
                    <a:r>
                      <a:t>Personal Data</a:t>
                    </a:r>
                  </a:p>
                  <a:p>
                    <a:pPr defTabSz="410765">
                      <a:defRPr b="1" sz="1400">
                        <a:latin typeface="Gill Sans"/>
                        <a:ea typeface="Gill Sans"/>
                        <a:cs typeface="Gill Sans"/>
                        <a:sym typeface="Gill Sans"/>
                      </a:defRPr>
                    </a:pPr>
                    <a:r>
                      <a:t>Collection</a:t>
                    </a:r>
                  </a:p>
                </p:txBody>
              </p:sp>
            </p:grpSp>
            <p:sp>
              <p:nvSpPr>
                <p:cNvPr id="1276" name="Direct and indirect collection of…"/>
                <p:cNvSpPr txBox="1"/>
                <p:nvPr/>
              </p:nvSpPr>
              <p:spPr>
                <a:xfrm>
                  <a:off x="60334" y="720599"/>
                  <a:ext cx="1557834" cy="3000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5718" tIns="35718" rIns="35718" bIns="35718" numCol="1" anchor="ctr">
                  <a:spAutoFit/>
                </a:bodyPr>
                <a:lstStyle/>
                <a:p>
                  <a:pPr defTabSz="410765">
                    <a:defRPr sz="800">
                      <a:latin typeface="Gill Sans"/>
                      <a:ea typeface="Gill Sans"/>
                      <a:cs typeface="Gill Sans"/>
                      <a:sym typeface="Gill Sans"/>
                    </a:defRPr>
                  </a:pPr>
                  <a:r>
                    <a:t>Direct and indirect collection of</a:t>
                  </a:r>
                </a:p>
                <a:p>
                  <a:pPr defTabSz="410765">
                    <a:defRPr sz="800">
                      <a:latin typeface="Gill Sans"/>
                      <a:ea typeface="Gill Sans"/>
                      <a:cs typeface="Gill Sans"/>
                      <a:sym typeface="Gill Sans"/>
                    </a:defRPr>
                  </a:pPr>
                  <a:r>
                    <a:t>(special categories of) personal data</a:t>
                  </a:r>
                </a:p>
              </p:txBody>
            </p:sp>
          </p:grpSp>
        </p:grpSp>
        <p:sp>
          <p:nvSpPr>
            <p:cNvPr id="1279" name="Rounded Rectangle"/>
            <p:cNvSpPr/>
            <p:nvPr/>
          </p:nvSpPr>
          <p:spPr>
            <a:xfrm>
              <a:off x="0" y="0"/>
              <a:ext cx="1891974" cy="3405733"/>
            </a:xfrm>
            <a:prstGeom prst="roundRect">
              <a:avLst>
                <a:gd name="adj" fmla="val 15000"/>
              </a:avLst>
            </a:prstGeom>
            <a:noFill/>
            <a:ln w="3175" cap="flat">
              <a:solidFill>
                <a:srgbClr val="017100"/>
              </a:solidFill>
              <a:prstDash val="solid"/>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grpSp>
      <p:sp>
        <p:nvSpPr>
          <p:cNvPr id="1281" name="Line"/>
          <p:cNvSpPr/>
          <p:nvPr/>
        </p:nvSpPr>
        <p:spPr>
          <a:xfrm>
            <a:off x="5203031" y="885316"/>
            <a:ext cx="1785938" cy="1"/>
          </a:xfrm>
          <a:prstGeom prst="line">
            <a:avLst/>
          </a:prstGeom>
          <a:ln w="3175">
            <a:solidFill>
              <a:srgbClr val="017100"/>
            </a:solidFill>
            <a:miter lim="400000"/>
          </a:ln>
        </p:spPr>
        <p:txBody>
          <a:bodyPr lIns="35718" tIns="35718" rIns="35718" bIns="35718" anchor="ct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1282" name="Line"/>
          <p:cNvSpPr/>
          <p:nvPr/>
        </p:nvSpPr>
        <p:spPr>
          <a:xfrm>
            <a:off x="5203031" y="6165851"/>
            <a:ext cx="1785938" cy="1"/>
          </a:xfrm>
          <a:prstGeom prst="line">
            <a:avLst/>
          </a:prstGeom>
          <a:ln w="3175">
            <a:solidFill>
              <a:srgbClr val="017100"/>
            </a:solidFill>
            <a:miter lim="400000"/>
          </a:ln>
        </p:spPr>
        <p:txBody>
          <a:bodyPr lIns="35718" tIns="35718" rIns="35718" bIns="35718" anchor="ct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1283" name="Updated August 5 2019"/>
          <p:cNvSpPr txBox="1"/>
          <p:nvPr/>
        </p:nvSpPr>
        <p:spPr>
          <a:xfrm>
            <a:off x="9761379" y="6196125"/>
            <a:ext cx="688102" cy="147639"/>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lvl1pPr algn="ctr" defTabSz="410765">
              <a:defRPr sz="500">
                <a:solidFill>
                  <a:srgbClr val="017100"/>
                </a:solidFill>
                <a:latin typeface="Gill Sans"/>
                <a:ea typeface="Gill Sans"/>
                <a:cs typeface="Gill Sans"/>
                <a:sym typeface="Gill Sans"/>
              </a:defRPr>
            </a:lvl1pPr>
          </a:lstStyle>
          <a:p>
            <a:pPr/>
            <a:r>
              <a:t>Updated August 5 2019</a:t>
            </a: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5" name="Title 1"/>
          <p:cNvSpPr txBox="1"/>
          <p:nvPr>
            <p:ph type="title"/>
          </p:nvPr>
        </p:nvSpPr>
        <p:spPr>
          <a:xfrm>
            <a:off x="2767912" y="320675"/>
            <a:ext cx="8771240" cy="1325563"/>
          </a:xfrm>
          <a:prstGeom prst="rect">
            <a:avLst/>
          </a:prstGeom>
        </p:spPr>
        <p:txBody>
          <a:bodyPr/>
          <a:lstStyle/>
          <a:p>
            <a:pPr/>
            <a:r>
              <a:t>Synthetic Data</a:t>
            </a:r>
          </a:p>
        </p:txBody>
      </p:sp>
      <p:sp>
        <p:nvSpPr>
          <p:cNvPr id="1286" name="Date Placeholder 3"/>
          <p:cNvSpPr txBox="1"/>
          <p:nvPr/>
        </p:nvSpPr>
        <p:spPr>
          <a:xfrm>
            <a:off x="883919" y="6414760"/>
            <a:ext cx="2651762" cy="248305"/>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sz="1200">
                <a:solidFill>
                  <a:srgbClr val="888888"/>
                </a:solidFill>
              </a:defRPr>
            </a:lvl1pPr>
          </a:lstStyle>
          <a:p>
            <a:pPr/>
            <a:r>
              <a:t>May 30 2023</a:t>
            </a:r>
          </a:p>
        </p:txBody>
      </p:sp>
      <p:sp>
        <p:nvSpPr>
          <p:cNvPr id="1287" name="Slide Number Placeholder 5"/>
          <p:cNvSpPr txBox="1"/>
          <p:nvPr>
            <p:ph type="sldNum" sz="quarter" idx="2"/>
          </p:nvPr>
        </p:nvSpPr>
        <p:spPr>
          <a:xfrm>
            <a:off x="11095176" y="6414760"/>
            <a:ext cx="258624" cy="24830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88" name="IMG_8850.JPG" descr="IMG_8850.JPG"/>
          <p:cNvPicPr>
            <a:picLocks noChangeAspect="1"/>
          </p:cNvPicPr>
          <p:nvPr/>
        </p:nvPicPr>
        <p:blipFill>
          <a:blip r:embed="rId2">
            <a:extLst/>
          </a:blip>
          <a:srcRect l="0" t="0" r="0" b="25769"/>
          <a:stretch>
            <a:fillRect/>
          </a:stretch>
        </p:blipFill>
        <p:spPr>
          <a:xfrm>
            <a:off x="516452" y="1996045"/>
            <a:ext cx="6733981" cy="3748932"/>
          </a:xfrm>
          <a:prstGeom prst="rect">
            <a:avLst/>
          </a:prstGeom>
          <a:ln w="12700">
            <a:miter lim="400000"/>
          </a:ln>
        </p:spPr>
      </p:pic>
      <p:pic>
        <p:nvPicPr>
          <p:cNvPr id="1289" name="Screen Shot 2018-06-19 at 11.30.59.png" descr="Screen Shot 2018-06-19 at 11.30.59.png"/>
          <p:cNvPicPr>
            <a:picLocks noChangeAspect="1"/>
          </p:cNvPicPr>
          <p:nvPr/>
        </p:nvPicPr>
        <p:blipFill>
          <a:blip r:embed="rId3">
            <a:extLst/>
          </a:blip>
          <a:srcRect l="1950" t="10344" r="0" b="0"/>
          <a:stretch>
            <a:fillRect/>
          </a:stretch>
        </p:blipFill>
        <p:spPr>
          <a:xfrm>
            <a:off x="7362330" y="3613553"/>
            <a:ext cx="4458258" cy="2140676"/>
          </a:xfrm>
          <a:prstGeom prst="rect">
            <a:avLst/>
          </a:prstGeom>
          <a:ln w="12700">
            <a:miter lim="400000"/>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91" name="Screenshot 2020-10-15 at 00.40.34.png" descr="Screenshot 2020-10-15 at 00.40.34.png"/>
          <p:cNvPicPr>
            <a:picLocks noChangeAspect="1"/>
          </p:cNvPicPr>
          <p:nvPr/>
        </p:nvPicPr>
        <p:blipFill>
          <a:blip r:embed="rId2">
            <a:extLst/>
          </a:blip>
          <a:stretch>
            <a:fillRect/>
          </a:stretch>
        </p:blipFill>
        <p:spPr>
          <a:xfrm>
            <a:off x="1557452" y="187790"/>
            <a:ext cx="8772206" cy="5979457"/>
          </a:xfrm>
          <a:prstGeom prst="rect">
            <a:avLst/>
          </a:prstGeom>
          <a:ln w="12700">
            <a:miter lim="400000"/>
          </a:ln>
        </p:spPr>
      </p:pic>
      <p:sp>
        <p:nvSpPr>
          <p:cNvPr id="1292" name="Replica Analytics, What is Synthetic data…"/>
          <p:cNvSpPr txBox="1"/>
          <p:nvPr/>
        </p:nvSpPr>
        <p:spPr>
          <a:xfrm>
            <a:off x="574278" y="6176448"/>
            <a:ext cx="8628154" cy="370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609600">
              <a:defRPr sz="900">
                <a:solidFill>
                  <a:srgbClr val="002328"/>
                </a:solidFill>
                <a:latin typeface="Museo Sans 500"/>
                <a:ea typeface="Museo Sans 500"/>
                <a:cs typeface="Museo Sans 500"/>
                <a:sym typeface="Museo Sans 500"/>
              </a:defRPr>
            </a:pPr>
            <a:r>
              <a:t>Replica Analytics, What is Synthetic data</a:t>
            </a:r>
          </a:p>
          <a:p>
            <a:pPr defTabSz="609600">
              <a:defRPr sz="900">
                <a:solidFill>
                  <a:srgbClr val="002328"/>
                </a:solidFill>
                <a:latin typeface="Museo Sans 500"/>
                <a:ea typeface="Museo Sans 500"/>
                <a:cs typeface="Museo Sans 500"/>
                <a:sym typeface="Museo Sans 500"/>
              </a:defRPr>
            </a:pPr>
            <a:r>
              <a:t>Online: </a:t>
            </a:r>
            <a:r>
              <a:rPr u="sng">
                <a:solidFill>
                  <a:srgbClr val="0000FF"/>
                </a:solidFill>
                <a:uFill>
                  <a:solidFill>
                    <a:srgbClr val="0000FF"/>
                  </a:solidFill>
                </a:uFill>
                <a:hlinkClick r:id="rId3" invalidUrl="" action="" tgtFrame="" tooltip="" history="1" highlightClick="0" endSnd="0"/>
              </a:rPr>
              <a:t>https://www.replica-analytics.com/web/default/files/public/tutorials/what-is-synthetic-data-2/presentation_html5.html</a:t>
            </a:r>
            <a:r>
              <a:t>  </a:t>
            </a:r>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94" name="Screenshot 2020-10-15 at 00.48.45.png" descr="Screenshot 2020-10-15 at 00.48.45.png"/>
          <p:cNvPicPr>
            <a:picLocks noChangeAspect="1"/>
          </p:cNvPicPr>
          <p:nvPr/>
        </p:nvPicPr>
        <p:blipFill>
          <a:blip r:embed="rId2">
            <a:extLst/>
          </a:blip>
          <a:stretch>
            <a:fillRect/>
          </a:stretch>
        </p:blipFill>
        <p:spPr>
          <a:xfrm>
            <a:off x="115559" y="916722"/>
            <a:ext cx="5604311" cy="5024556"/>
          </a:xfrm>
          <a:prstGeom prst="rect">
            <a:avLst/>
          </a:prstGeom>
          <a:ln w="12700">
            <a:miter lim="400000"/>
          </a:ln>
          <a:effectLst>
            <a:outerShdw sx="100000" sy="100000" kx="0" ky="0" algn="b" rotWithShape="0" blurRad="241300" dist="114300" dir="16200000">
              <a:srgbClr val="000000">
                <a:alpha val="70000"/>
              </a:srgbClr>
            </a:outerShdw>
          </a:effectLst>
        </p:spPr>
      </p:pic>
      <p:pic>
        <p:nvPicPr>
          <p:cNvPr id="1295" name="Screenshot 2020-10-15 at 00.51.22.png" descr="Screenshot 2020-10-15 at 00.51.22.png"/>
          <p:cNvPicPr>
            <a:picLocks noChangeAspect="1"/>
          </p:cNvPicPr>
          <p:nvPr/>
        </p:nvPicPr>
        <p:blipFill>
          <a:blip r:embed="rId3">
            <a:extLst/>
          </a:blip>
          <a:stretch>
            <a:fillRect/>
          </a:stretch>
        </p:blipFill>
        <p:spPr>
          <a:xfrm>
            <a:off x="5886607" y="103920"/>
            <a:ext cx="6275021" cy="2952365"/>
          </a:xfrm>
          <a:prstGeom prst="rect">
            <a:avLst/>
          </a:prstGeom>
          <a:ln w="12700">
            <a:miter lim="400000"/>
          </a:ln>
        </p:spPr>
      </p:pic>
      <p:pic>
        <p:nvPicPr>
          <p:cNvPr id="1296" name="Screenshot 2020-10-15 at 00.51.53.png" descr="Screenshot 2020-10-15 at 00.51.53.png"/>
          <p:cNvPicPr>
            <a:picLocks noChangeAspect="1"/>
          </p:cNvPicPr>
          <p:nvPr/>
        </p:nvPicPr>
        <p:blipFill>
          <a:blip r:embed="rId4">
            <a:extLst/>
          </a:blip>
          <a:srcRect l="0" t="0" r="53532" b="0"/>
          <a:stretch>
            <a:fillRect/>
          </a:stretch>
        </p:blipFill>
        <p:spPr>
          <a:xfrm>
            <a:off x="6197426" y="3176157"/>
            <a:ext cx="2157052" cy="3134367"/>
          </a:xfrm>
          <a:prstGeom prst="rect">
            <a:avLst/>
          </a:prstGeom>
          <a:ln w="12700">
            <a:miter lim="400000"/>
          </a:ln>
        </p:spPr>
      </p:pic>
      <p:pic>
        <p:nvPicPr>
          <p:cNvPr id="1297" name="Screenshot 2020-10-15 at 00.51.01.png" descr="Screenshot 2020-10-15 at 00.51.01.png"/>
          <p:cNvPicPr>
            <a:picLocks noChangeAspect="1"/>
          </p:cNvPicPr>
          <p:nvPr/>
        </p:nvPicPr>
        <p:blipFill>
          <a:blip r:embed="rId5">
            <a:extLst/>
          </a:blip>
          <a:srcRect l="3887" t="30969" r="33861" b="26437"/>
          <a:stretch>
            <a:fillRect/>
          </a:stretch>
        </p:blipFill>
        <p:spPr>
          <a:xfrm>
            <a:off x="8371710" y="4608803"/>
            <a:ext cx="3506858" cy="1217987"/>
          </a:xfrm>
          <a:prstGeom prst="rect">
            <a:avLst/>
          </a:prstGeom>
          <a:ln w="12700">
            <a:miter lim="400000"/>
          </a:ln>
        </p:spPr>
      </p:pic>
      <p:sp>
        <p:nvSpPr>
          <p:cNvPr id="1298" name="Replica Analytics, What is Synthetic data…"/>
          <p:cNvSpPr txBox="1"/>
          <p:nvPr/>
        </p:nvSpPr>
        <p:spPr>
          <a:xfrm>
            <a:off x="574278" y="6176448"/>
            <a:ext cx="8628154" cy="370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609600">
              <a:defRPr sz="900">
                <a:solidFill>
                  <a:srgbClr val="002328"/>
                </a:solidFill>
                <a:latin typeface="Museo Sans 500"/>
                <a:ea typeface="Museo Sans 500"/>
                <a:cs typeface="Museo Sans 500"/>
                <a:sym typeface="Museo Sans 500"/>
              </a:defRPr>
            </a:pPr>
            <a:r>
              <a:t>Replica Analytics, What is Synthetic data</a:t>
            </a:r>
          </a:p>
          <a:p>
            <a:pPr defTabSz="609600">
              <a:defRPr sz="900">
                <a:solidFill>
                  <a:srgbClr val="002328"/>
                </a:solidFill>
                <a:latin typeface="Museo Sans 500"/>
                <a:ea typeface="Museo Sans 500"/>
                <a:cs typeface="Museo Sans 500"/>
                <a:sym typeface="Museo Sans 500"/>
              </a:defRPr>
            </a:pPr>
            <a:r>
              <a:t>Online: </a:t>
            </a:r>
            <a:r>
              <a:rPr u="sng">
                <a:solidFill>
                  <a:srgbClr val="0000FF"/>
                </a:solidFill>
                <a:uFill>
                  <a:solidFill>
                    <a:srgbClr val="0000FF"/>
                  </a:solidFill>
                </a:uFill>
                <a:hlinkClick r:id="rId6" invalidUrl="" action="" tgtFrame="" tooltip="" history="1" highlightClick="0" endSnd="0"/>
              </a:rPr>
              <a:t>https://www.replica-analytics.com/web/default/files/public/tutorials/what-is-synthetic-data-2/presentation_html5.html</a:t>
            </a:r>
            <a:r>
              <a:t>  </a:t>
            </a:r>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0" name="Replica Analytics, What is Synthetic data…"/>
          <p:cNvSpPr txBox="1"/>
          <p:nvPr/>
        </p:nvSpPr>
        <p:spPr>
          <a:xfrm>
            <a:off x="574278" y="6176448"/>
            <a:ext cx="8628154" cy="370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609600">
              <a:defRPr sz="900">
                <a:solidFill>
                  <a:srgbClr val="002328"/>
                </a:solidFill>
                <a:latin typeface="Museo Sans 500"/>
                <a:ea typeface="Museo Sans 500"/>
                <a:cs typeface="Museo Sans 500"/>
                <a:sym typeface="Museo Sans 500"/>
              </a:defRPr>
            </a:pPr>
            <a:r>
              <a:t>Replica Analytics, What is Synthetic data</a:t>
            </a:r>
          </a:p>
          <a:p>
            <a:pPr defTabSz="609600">
              <a:defRPr sz="900">
                <a:solidFill>
                  <a:srgbClr val="002328"/>
                </a:solidFill>
                <a:latin typeface="Museo Sans 500"/>
                <a:ea typeface="Museo Sans 500"/>
                <a:cs typeface="Museo Sans 500"/>
                <a:sym typeface="Museo Sans 500"/>
              </a:defRPr>
            </a:pPr>
            <a:r>
              <a:t>Online: </a:t>
            </a:r>
            <a:r>
              <a:rPr u="sng">
                <a:solidFill>
                  <a:srgbClr val="0000FF"/>
                </a:solidFill>
                <a:uFill>
                  <a:solidFill>
                    <a:srgbClr val="0000FF"/>
                  </a:solidFill>
                </a:uFill>
                <a:hlinkClick r:id="rId2" invalidUrl="" action="" tgtFrame="" tooltip="" history="1" highlightClick="0" endSnd="0"/>
              </a:rPr>
              <a:t>https://www.replica-analytics.com/web/default/files/public/tutorials/what-is-synthetic-data-2/presentation_html5.html</a:t>
            </a:r>
            <a:r>
              <a:t>  </a:t>
            </a:r>
          </a:p>
        </p:txBody>
      </p:sp>
      <p:pic>
        <p:nvPicPr>
          <p:cNvPr id="1301" name="Screenshot 2020-10-15 at 00.56.08.png" descr="Screenshot 2020-10-15 at 00.56.08.png"/>
          <p:cNvPicPr>
            <a:picLocks noChangeAspect="1"/>
          </p:cNvPicPr>
          <p:nvPr/>
        </p:nvPicPr>
        <p:blipFill>
          <a:blip r:embed="rId3">
            <a:extLst/>
          </a:blip>
          <a:stretch>
            <a:fillRect/>
          </a:stretch>
        </p:blipFill>
        <p:spPr>
          <a:xfrm>
            <a:off x="1192586" y="543251"/>
            <a:ext cx="9806828" cy="5417107"/>
          </a:xfrm>
          <a:prstGeom prst="rect">
            <a:avLst/>
          </a:prstGeom>
          <a:ln w="12700">
            <a:miter lim="400000"/>
          </a:ln>
          <a:effectLst>
            <a:outerShdw sx="100000" sy="100000" kx="0" ky="0" algn="b" rotWithShape="0" blurRad="241300" dist="114300" dir="16200000">
              <a:srgbClr val="000000">
                <a:alpha val="70000"/>
              </a:srgbClr>
            </a:outerShdw>
          </a:effectLst>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3" name="Title 1"/>
          <p:cNvSpPr txBox="1"/>
          <p:nvPr>
            <p:ph type="title"/>
          </p:nvPr>
        </p:nvSpPr>
        <p:spPr>
          <a:xfrm>
            <a:off x="2767912" y="320675"/>
            <a:ext cx="8771240" cy="1325563"/>
          </a:xfrm>
          <a:prstGeom prst="rect">
            <a:avLst/>
          </a:prstGeom>
        </p:spPr>
        <p:txBody>
          <a:bodyPr/>
          <a:lstStyle/>
          <a:p>
            <a:pPr/>
            <a:r>
              <a:t>Personal Data</a:t>
            </a:r>
          </a:p>
        </p:txBody>
      </p:sp>
      <p:sp>
        <p:nvSpPr>
          <p:cNvPr id="264" name="Date Placeholder 3"/>
          <p:cNvSpPr txBox="1"/>
          <p:nvPr/>
        </p:nvSpPr>
        <p:spPr>
          <a:xfrm>
            <a:off x="883919" y="6414760"/>
            <a:ext cx="2651762" cy="248305"/>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sz="1200">
                <a:solidFill>
                  <a:srgbClr val="888888"/>
                </a:solidFill>
              </a:defRPr>
            </a:lvl1pPr>
          </a:lstStyle>
          <a:p>
            <a:pPr/>
            <a:r>
              <a:t>May 30 2023</a:t>
            </a:r>
          </a:p>
        </p:txBody>
      </p:sp>
      <p:sp>
        <p:nvSpPr>
          <p:cNvPr id="265" name="Slide Number Placeholder 5"/>
          <p:cNvSpPr txBox="1"/>
          <p:nvPr>
            <p:ph type="sldNum" sz="quarter" idx="2"/>
          </p:nvPr>
        </p:nvSpPr>
        <p:spPr>
          <a:xfrm>
            <a:off x="11172418" y="6414760"/>
            <a:ext cx="181383" cy="24830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268" name="Screen Shot 2018-02-18 at 13.36.38.png"/>
          <p:cNvGrpSpPr/>
          <p:nvPr/>
        </p:nvGrpSpPr>
        <p:grpSpPr>
          <a:xfrm>
            <a:off x="2403833" y="1518207"/>
            <a:ext cx="2637822" cy="1438292"/>
            <a:chOff x="0" y="0"/>
            <a:chExt cx="2637821" cy="1438291"/>
          </a:xfrm>
        </p:grpSpPr>
        <p:pic>
          <p:nvPicPr>
            <p:cNvPr id="266" name="Screen Shot 2018-02-18 at 13.36.38.png" descr="Screen Shot 2018-02-18 at 13.36.38.png"/>
            <p:cNvPicPr>
              <a:picLocks noChangeAspect="1"/>
            </p:cNvPicPr>
            <p:nvPr/>
          </p:nvPicPr>
          <p:blipFill>
            <a:blip r:embed="rId2">
              <a:extLst/>
            </a:blip>
            <a:stretch>
              <a:fillRect/>
            </a:stretch>
          </p:blipFill>
          <p:spPr>
            <a:xfrm>
              <a:off x="89296" y="62507"/>
              <a:ext cx="2459227" cy="1206120"/>
            </a:xfrm>
            <a:prstGeom prst="rect">
              <a:avLst/>
            </a:prstGeom>
            <a:ln w="12700" cap="flat">
              <a:noFill/>
              <a:miter lim="400000"/>
            </a:ln>
            <a:effectLst/>
          </p:spPr>
        </p:pic>
        <p:pic>
          <p:nvPicPr>
            <p:cNvPr id="267" name="Screen Shot 2018-02-18 at 13.36.38.png" descr="Screen Shot 2018-02-18 at 13.36.38.png"/>
            <p:cNvPicPr>
              <a:picLocks noChangeAspect="1"/>
            </p:cNvPicPr>
            <p:nvPr/>
          </p:nvPicPr>
          <p:blipFill>
            <a:blip r:embed="rId3">
              <a:extLst/>
            </a:blip>
            <a:stretch>
              <a:fillRect/>
            </a:stretch>
          </p:blipFill>
          <p:spPr>
            <a:xfrm>
              <a:off x="-1" y="0"/>
              <a:ext cx="2637822" cy="1438292"/>
            </a:xfrm>
            <a:prstGeom prst="rect">
              <a:avLst/>
            </a:prstGeom>
            <a:ln w="12700" cap="flat">
              <a:noFill/>
              <a:miter lim="400000"/>
            </a:ln>
            <a:effectLst/>
          </p:spPr>
        </p:pic>
      </p:grpSp>
      <p:sp>
        <p:nvSpPr>
          <p:cNvPr id="269" name="&quot;Personal Data&quot; (GDPR*, Article 4): Any information relating to an identified or identifiable natural person:…"/>
          <p:cNvSpPr txBox="1"/>
          <p:nvPr/>
        </p:nvSpPr>
        <p:spPr>
          <a:xfrm>
            <a:off x="928306" y="3057897"/>
            <a:ext cx="6810141" cy="2509838"/>
          </a:xfrm>
          <a:prstGeom prst="rect">
            <a:avLst/>
          </a:prstGeom>
          <a:ln w="12700">
            <a:miter lim="400000"/>
          </a:ln>
          <a:extLst>
            <a:ext uri="{C572A759-6A51-4108-AA02-DFA0A04FC94B}">
              <ma14:wrappingTextBoxFlag xmlns:ma14="http://schemas.microsoft.com/office/mac/drawingml/2011/main" val="1"/>
            </a:ext>
          </a:extLst>
        </p:spPr>
        <p:txBody>
          <a:bodyPr lIns="35718" tIns="35718" rIns="35718" bIns="35718">
            <a:spAutoFit/>
          </a:bodyPr>
          <a:lstStyle/>
          <a:p>
            <a:pPr defTabSz="410765">
              <a:defRPr b="1" sz="2000">
                <a:latin typeface="Museo Sans 500"/>
                <a:ea typeface="Museo Sans 500"/>
                <a:cs typeface="Museo Sans 500"/>
                <a:sym typeface="Museo Sans 500"/>
              </a:defRPr>
            </a:pPr>
            <a:r>
              <a:t>"Personal Data" (GDPR</a:t>
            </a:r>
            <a:r>
              <a:rPr>
                <a:solidFill>
                  <a:srgbClr val="017100"/>
                </a:solidFill>
              </a:rPr>
              <a:t>*</a:t>
            </a:r>
            <a:r>
              <a:t>, Article 4):</a:t>
            </a:r>
            <a:br/>
            <a:r>
              <a:rPr b="0"/>
              <a:t>Any information relating to an identified or identifiable natural person: </a:t>
            </a:r>
          </a:p>
          <a:p>
            <a:pPr defTabSz="410765">
              <a:defRPr sz="2000">
                <a:latin typeface="Museo Sans 500"/>
                <a:ea typeface="Museo Sans 500"/>
                <a:cs typeface="Museo Sans 500"/>
                <a:sym typeface="Museo Sans 500"/>
              </a:defRPr>
            </a:pPr>
          </a:p>
          <a:p>
            <a:pPr defTabSz="410765">
              <a:defRPr sz="2000">
                <a:latin typeface="Museo Sans 500"/>
                <a:ea typeface="Museo Sans 500"/>
                <a:cs typeface="Museo Sans 500"/>
                <a:sym typeface="Museo Sans 500"/>
              </a:defRPr>
            </a:pPr>
            <a:r>
              <a:t>a name, an identification number, location data, an online identifier, one or more factors specific to the physical, physiological, genetic, mental, economic, cultural or social identity of that natural person.</a:t>
            </a:r>
          </a:p>
        </p:txBody>
      </p:sp>
      <p:pic>
        <p:nvPicPr>
          <p:cNvPr id="270" name="Screen Shot 2018-03-08 at 09.27.18.png" descr="Screen Shot 2018-03-08 at 09.27.18.png"/>
          <p:cNvPicPr>
            <a:picLocks noChangeAspect="1"/>
          </p:cNvPicPr>
          <p:nvPr/>
        </p:nvPicPr>
        <p:blipFill>
          <a:blip r:embed="rId4">
            <a:extLst/>
          </a:blip>
          <a:stretch>
            <a:fillRect/>
          </a:stretch>
        </p:blipFill>
        <p:spPr>
          <a:xfrm>
            <a:off x="7403529" y="1627751"/>
            <a:ext cx="2875362" cy="2286002"/>
          </a:xfrm>
          <a:prstGeom prst="rect">
            <a:avLst/>
          </a:prstGeom>
          <a:ln w="12700">
            <a:miter lim="400000"/>
          </a:ln>
          <a:effectLst>
            <a:outerShdw sx="100000" sy="100000" kx="0" ky="0" algn="b" rotWithShape="0" blurRad="190500" dist="76200" dir="2700000">
              <a:srgbClr val="333333">
                <a:alpha val="64999"/>
              </a:srgbClr>
            </a:outerShdw>
          </a:effectLst>
        </p:spPr>
      </p:pic>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3" name="Title 1"/>
          <p:cNvSpPr txBox="1"/>
          <p:nvPr>
            <p:ph type="title"/>
          </p:nvPr>
        </p:nvSpPr>
        <p:spPr>
          <a:xfrm>
            <a:off x="2767912" y="320675"/>
            <a:ext cx="8771240" cy="1325563"/>
          </a:xfrm>
          <a:prstGeom prst="rect">
            <a:avLst/>
          </a:prstGeom>
        </p:spPr>
        <p:txBody>
          <a:bodyPr/>
          <a:lstStyle/>
          <a:p>
            <a:pPr/>
            <a:r>
              <a:t>additional slides</a:t>
            </a:r>
          </a:p>
        </p:txBody>
      </p:sp>
      <p:sp>
        <p:nvSpPr>
          <p:cNvPr id="1304" name="Slide Number Placeholder 5"/>
          <p:cNvSpPr txBox="1"/>
          <p:nvPr>
            <p:ph type="sldNum" sz="quarter" idx="2"/>
          </p:nvPr>
        </p:nvSpPr>
        <p:spPr>
          <a:xfrm>
            <a:off x="11095176" y="6414760"/>
            <a:ext cx="258624" cy="24830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6" name="Privacy in Context - Processings of Personal Data…"/>
          <p:cNvSpPr txBox="1"/>
          <p:nvPr/>
        </p:nvSpPr>
        <p:spPr>
          <a:xfrm>
            <a:off x="1524000" y="323849"/>
            <a:ext cx="9144001" cy="1138239"/>
          </a:xfrm>
          <a:prstGeom prst="rect">
            <a:avLst/>
          </a:prstGeom>
          <a:ln w="12700">
            <a:miter lim="400000"/>
          </a:ln>
          <a:extLst>
            <a:ext uri="{C572A759-6A51-4108-AA02-DFA0A04FC94B}">
              <ma14:wrappingTextBoxFlag xmlns:ma14="http://schemas.microsoft.com/office/mac/drawingml/2011/main" val="1"/>
            </a:ext>
          </a:extLst>
        </p:spPr>
        <p:txBody>
          <a:bodyPr lIns="35718" tIns="35718" rIns="35718" bIns="35718" anchor="ctr">
            <a:spAutoFit/>
          </a:bodyPr>
          <a:lstStyle/>
          <a:p>
            <a:pPr algn="ctr" defTabSz="410765">
              <a:defRPr sz="2400">
                <a:solidFill>
                  <a:srgbClr val="008F00"/>
                </a:solidFill>
                <a:latin typeface="Gill Sans"/>
                <a:ea typeface="Gill Sans"/>
                <a:cs typeface="Gill Sans"/>
                <a:sym typeface="Gill Sans"/>
              </a:defRPr>
            </a:pPr>
            <a:r>
              <a:t>Privacy in Context - Processings of Personal Data</a:t>
            </a:r>
          </a:p>
          <a:p>
            <a:pPr algn="ctr" defTabSz="410765">
              <a:defRPr sz="2400">
                <a:solidFill>
                  <a:srgbClr val="008F00"/>
                </a:solidFill>
                <a:latin typeface="Gill Sans"/>
                <a:ea typeface="Gill Sans"/>
                <a:cs typeface="Gill Sans"/>
                <a:sym typeface="Gill Sans"/>
              </a:defRPr>
            </a:pPr>
            <a:r>
              <a:t>in a Classic Context and Today’s Context</a:t>
            </a:r>
          </a:p>
          <a:p>
            <a:pPr algn="ctr" defTabSz="410765">
              <a:defRPr sz="2400">
                <a:solidFill>
                  <a:srgbClr val="008F00"/>
                </a:solidFill>
                <a:latin typeface="Gill Sans"/>
                <a:ea typeface="Gill Sans"/>
                <a:cs typeface="Gill Sans"/>
                <a:sym typeface="Gill Sans"/>
              </a:defRPr>
            </a:pPr>
            <a:r>
              <a:t>and Implications for Accountability, Legislation, Ethics and Trust</a:t>
            </a:r>
          </a:p>
        </p:txBody>
      </p:sp>
      <p:grpSp>
        <p:nvGrpSpPr>
          <p:cNvPr id="1309" name="Group"/>
          <p:cNvGrpSpPr/>
          <p:nvPr/>
        </p:nvGrpSpPr>
        <p:grpSpPr>
          <a:xfrm>
            <a:off x="1616662" y="6132255"/>
            <a:ext cx="1270001" cy="1769700"/>
            <a:chOff x="0" y="0"/>
            <a:chExt cx="1270000" cy="1769698"/>
          </a:xfrm>
        </p:grpSpPr>
        <p:pic>
          <p:nvPicPr>
            <p:cNvPr id="1307" name="cc by nc.png" descr="cc by nc.png">
              <a:hlinkClick r:id="rId2" invalidUrl="" action="" tgtFrame="" tooltip="" history="1" highlightClick="0" endSnd="0"/>
            </p:cNvPr>
            <p:cNvPicPr>
              <a:picLocks noChangeAspect="1"/>
            </p:cNvPicPr>
            <p:nvPr/>
          </p:nvPicPr>
          <p:blipFill>
            <a:blip r:embed="rId3">
              <a:extLst/>
            </a:blip>
            <a:stretch>
              <a:fillRect/>
            </a:stretch>
          </p:blipFill>
          <p:spPr>
            <a:xfrm>
              <a:off x="46594" y="0"/>
              <a:ext cx="967423" cy="338600"/>
            </a:xfrm>
            <a:prstGeom prst="rect">
              <a:avLst/>
            </a:prstGeom>
            <a:ln w="12700" cap="flat">
              <a:noFill/>
              <a:miter lim="400000"/>
            </a:ln>
            <a:effectLst/>
          </p:spPr>
        </p:pic>
        <p:sp>
          <p:nvSpPr>
            <p:cNvPr id="1308" name="Marlon Domingus…"/>
            <p:cNvSpPr/>
            <p:nvPr/>
          </p:nvSpPr>
          <p:spPr>
            <a:xfrm>
              <a:off x="0" y="499698"/>
              <a:ext cx="1270000"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799" tIns="50799" rIns="50799" bIns="50799" numCol="1" anchor="ctr">
              <a:spAutoFit/>
            </a:bodyPr>
            <a:lstStyle/>
            <a:p>
              <a:pPr defTabSz="584199">
                <a:defRPr sz="700">
                  <a:latin typeface="Trebuchet MS"/>
                  <a:ea typeface="Trebuchet MS"/>
                  <a:cs typeface="Trebuchet MS"/>
                  <a:sym typeface="Trebuchet MS"/>
                </a:defRPr>
              </a:pPr>
              <a:r>
                <a:t>Erasmus University Rotterdam</a:t>
              </a:r>
            </a:p>
            <a:p>
              <a:pPr defTabSz="584199">
                <a:defRPr sz="700" u="sng">
                  <a:solidFill>
                    <a:srgbClr val="0000FF"/>
                  </a:solidFill>
                  <a:uFill>
                    <a:solidFill>
                      <a:srgbClr val="0000FF"/>
                    </a:solidFill>
                  </a:uFill>
                  <a:latin typeface="Trebuchet MS"/>
                  <a:ea typeface="Trebuchet MS"/>
                  <a:cs typeface="Trebuchet MS"/>
                  <a:sym typeface="Trebuchet MS"/>
                </a:defRPr>
              </a:pPr>
              <a:r>
                <a:rPr>
                  <a:noFill/>
                  <a:uFillTx/>
                  <a:hlinkClick r:id="rId4" invalidUrl="" action="" tgtFrame="" tooltip="" history="1" highlightClick="0" endSnd="0"/>
                </a:rPr>
                <a:t>marlon.domingus@eur.nl</a:t>
              </a:r>
              <a:r>
                <a:rPr u="none">
                  <a:solidFill>
                    <a:srgbClr val="000000"/>
                  </a:solidFill>
                </a:rPr>
                <a:t> </a:t>
              </a:r>
              <a:endParaRPr u="none">
                <a:solidFill>
                  <a:srgbClr val="000000"/>
                </a:solidFill>
              </a:endParaRPr>
            </a:p>
            <a:p>
              <a:pPr defTabSz="584199">
                <a:defRPr sz="700" u="sng">
                  <a:solidFill>
                    <a:srgbClr val="0000FF"/>
                  </a:solidFill>
                  <a:uFill>
                    <a:solidFill>
                      <a:srgbClr val="0000FF"/>
                    </a:solidFill>
                  </a:uFill>
                  <a:latin typeface="Trebuchet MS"/>
                  <a:ea typeface="Trebuchet MS"/>
                  <a:cs typeface="Trebuchet MS"/>
                  <a:sym typeface="Trebuchet MS"/>
                </a:defRPr>
              </a:pPr>
              <a:r>
                <a:rPr u="none">
                  <a:solidFill>
                    <a:srgbClr val="000000"/>
                  </a:solidFill>
                </a:rPr>
                <a:t>September 2020</a:t>
              </a:r>
            </a:p>
          </p:txBody>
        </p:sp>
      </p:grpSp>
      <p:grpSp>
        <p:nvGrpSpPr>
          <p:cNvPr id="1326" name="Group"/>
          <p:cNvGrpSpPr/>
          <p:nvPr/>
        </p:nvGrpSpPr>
        <p:grpSpPr>
          <a:xfrm>
            <a:off x="1834658" y="1804809"/>
            <a:ext cx="9162743" cy="5102057"/>
            <a:chOff x="0" y="124618"/>
            <a:chExt cx="9162742" cy="5102055"/>
          </a:xfrm>
        </p:grpSpPr>
        <p:grpSp>
          <p:nvGrpSpPr>
            <p:cNvPr id="1319" name="Group"/>
            <p:cNvGrpSpPr/>
            <p:nvPr/>
          </p:nvGrpSpPr>
          <p:grpSpPr>
            <a:xfrm>
              <a:off x="0" y="124618"/>
              <a:ext cx="7162800" cy="4759922"/>
              <a:chOff x="0" y="124618"/>
              <a:chExt cx="7162800" cy="4759920"/>
            </a:xfrm>
          </p:grpSpPr>
          <p:grpSp>
            <p:nvGrpSpPr>
              <p:cNvPr id="1316" name="Group"/>
              <p:cNvGrpSpPr/>
              <p:nvPr/>
            </p:nvGrpSpPr>
            <p:grpSpPr>
              <a:xfrm>
                <a:off x="0" y="376039"/>
                <a:ext cx="7162800" cy="4508501"/>
                <a:chOff x="0" y="0"/>
                <a:chExt cx="7162800" cy="4508500"/>
              </a:xfrm>
            </p:grpSpPr>
            <p:graphicFrame>
              <p:nvGraphicFramePr>
                <p:cNvPr id="1310" name="Table 1"/>
                <p:cNvGraphicFramePr/>
                <p:nvPr/>
              </p:nvGraphicFramePr>
              <p:xfrm>
                <a:off x="0" y="0"/>
                <a:ext cx="7162800" cy="4508500"/>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2374232"/>
                      <a:gridCol w="1243306"/>
                      <a:gridCol w="3505157"/>
                    </a:tblGrid>
                    <a:tr h="882726">
                      <a:tc>
                        <a:txBody>
                          <a:bodyPr/>
                          <a:lstStyle/>
                          <a:p>
                            <a:pPr algn="ctr"/>
                            <a:r>
                              <a:rPr sz="1200">
                                <a:latin typeface="Gill Sans"/>
                                <a:ea typeface="Gill Sans"/>
                                <a:cs typeface="Gill Sans"/>
                                <a:sym typeface="Gill Sans"/>
                              </a:rPr>
                              <a:t>Processings within 
one organization</a:t>
                            </a:r>
                          </a:p>
                        </a:txBody>
                        <a:tcPr marL="50800" marR="50800" marT="50800" marB="50800" anchor="t" anchorCtr="0" horzOverflow="overflow">
                          <a:lnL w="3175">
                            <a:solidFill>
                              <a:srgbClr val="929292"/>
                            </a:solidFill>
                            <a:prstDash val="sysDot"/>
                            <a:miter lim="400000"/>
                          </a:lnL>
                          <a:lnR w="3175">
                            <a:solidFill>
                              <a:srgbClr val="929292"/>
                            </a:solidFill>
                            <a:prstDash val="sysDot"/>
                            <a:miter lim="400000"/>
                          </a:lnR>
                          <a:lnT w="3175">
                            <a:solidFill>
                              <a:srgbClr val="929292"/>
                            </a:solidFill>
                            <a:prstDash val="sysDot"/>
                            <a:miter lim="400000"/>
                          </a:lnT>
                          <a:lnB w="3175">
                            <a:solidFill>
                              <a:srgbClr val="929292"/>
                            </a:solidFill>
                            <a:prstDash val="sysDot"/>
                            <a:miter lim="400000"/>
                          </a:lnB>
                          <a:solidFill>
                            <a:srgbClr val="FFFFFF"/>
                          </a:solidFill>
                        </a:tcPr>
                      </a:tc>
                      <a:tc>
                        <a:txBody>
                          <a:bodyPr/>
                          <a:lstStyle/>
                          <a:p>
                            <a:pPr algn="ctr">
                              <a:defRPr sz="1200">
                                <a:latin typeface="Gill Sans"/>
                                <a:ea typeface="Gill Sans"/>
                                <a:cs typeface="Gill Sans"/>
                                <a:sym typeface="Gill Sans"/>
                              </a:defRPr>
                            </a:pPr>
                          </a:p>
                        </a:txBody>
                        <a:tcPr marL="50800" marR="50800" marT="50800" marB="50800" anchor="t" anchorCtr="0" horzOverflow="overflow">
                          <a:lnL w="3175">
                            <a:solidFill>
                              <a:srgbClr val="929292"/>
                            </a:solidFill>
                            <a:prstDash val="sysDot"/>
                            <a:miter lim="400000"/>
                          </a:lnL>
                          <a:lnR w="3175">
                            <a:solidFill>
                              <a:srgbClr val="929292"/>
                            </a:solidFill>
                            <a:prstDash val="sysDot"/>
                            <a:miter lim="400000"/>
                          </a:lnR>
                          <a:lnT w="3175">
                            <a:solidFill>
                              <a:srgbClr val="929292"/>
                            </a:solidFill>
                            <a:prstDash val="sysDot"/>
                            <a:miter lim="400000"/>
                          </a:lnT>
                          <a:lnB w="3175">
                            <a:solidFill>
                              <a:srgbClr val="929292"/>
                            </a:solidFill>
                            <a:prstDash val="sysDot"/>
                            <a:miter lim="400000"/>
                          </a:lnB>
                          <a:solidFill>
                            <a:srgbClr val="FFFFFF"/>
                          </a:solidFill>
                        </a:tcPr>
                      </a:tc>
                      <a:tc>
                        <a:txBody>
                          <a:bodyPr/>
                          <a:lstStyle/>
                          <a:p>
                            <a:pPr algn="ctr"/>
                            <a:r>
                              <a:rPr sz="1200">
                                <a:latin typeface="Gill Sans"/>
                                <a:ea typeface="Gill Sans"/>
                                <a:cs typeface="Gill Sans"/>
                                <a:sym typeface="Gill Sans"/>
                              </a:rPr>
                              <a:t>Processings beyond organization 
in temporary or structural collaboration
</a:t>
                            </a:r>
                          </a:p>
                        </a:txBody>
                        <a:tcPr marL="50800" marR="50800" marT="50800" marB="50800" anchor="t" anchorCtr="0" horzOverflow="overflow">
                          <a:lnL w="3175">
                            <a:solidFill>
                              <a:srgbClr val="929292"/>
                            </a:solidFill>
                            <a:prstDash val="sysDot"/>
                            <a:miter lim="400000"/>
                          </a:lnL>
                          <a:lnR w="3175">
                            <a:solidFill>
                              <a:srgbClr val="929292"/>
                            </a:solidFill>
                            <a:prstDash val="sysDot"/>
                            <a:miter lim="400000"/>
                          </a:lnR>
                          <a:lnT w="3175">
                            <a:solidFill>
                              <a:srgbClr val="929292"/>
                            </a:solidFill>
                            <a:prstDash val="sysDot"/>
                            <a:miter lim="400000"/>
                          </a:lnT>
                          <a:lnB w="3175">
                            <a:solidFill>
                              <a:srgbClr val="929292"/>
                            </a:solidFill>
                            <a:prstDash val="sysDot"/>
                            <a:miter lim="400000"/>
                          </a:lnB>
                          <a:solidFill>
                            <a:srgbClr val="FFFFFF"/>
                          </a:solidFill>
                        </a:tcPr>
                      </a:tc>
                    </a:tr>
                    <a:tr h="1082052">
                      <a:tc>
                        <a:txBody>
                          <a:bodyPr/>
                          <a:lstStyle/>
                          <a:p>
                            <a:pPr algn="ctr"/>
                            <a:r>
                              <a:rPr sz="1200">
                                <a:latin typeface="Gill Sans"/>
                                <a:ea typeface="Gill Sans"/>
                                <a:cs typeface="Gill Sans"/>
                                <a:sym typeface="Gill Sans"/>
                              </a:rPr>
                              <a:t>Processings executed 
by users using software 
(regression / classification: supervised learning)</a:t>
                            </a:r>
                          </a:p>
                        </a:txBody>
                        <a:tcPr marL="50800" marR="50800" marT="50800" marB="50800" anchor="t" anchorCtr="0" horzOverflow="overflow">
                          <a:lnL w="3175">
                            <a:solidFill>
                              <a:srgbClr val="929292"/>
                            </a:solidFill>
                            <a:prstDash val="sysDot"/>
                            <a:miter lim="400000"/>
                          </a:lnL>
                          <a:lnR w="3175">
                            <a:solidFill>
                              <a:srgbClr val="929292"/>
                            </a:solidFill>
                            <a:prstDash val="sysDot"/>
                            <a:miter lim="400000"/>
                          </a:lnR>
                          <a:lnT w="3175">
                            <a:solidFill>
                              <a:srgbClr val="929292"/>
                            </a:solidFill>
                            <a:prstDash val="sysDot"/>
                            <a:miter lim="400000"/>
                          </a:lnT>
                          <a:lnB w="3175">
                            <a:solidFill>
                              <a:srgbClr val="929292"/>
                            </a:solidFill>
                            <a:prstDash val="sysDot"/>
                            <a:miter lim="400000"/>
                          </a:lnB>
                          <a:solidFill>
                            <a:srgbClr val="008F00">
                              <a:alpha val="25000"/>
                            </a:srgbClr>
                          </a:solidFill>
                        </a:tcPr>
                      </a:tc>
                      <a:tc>
                        <a:txBody>
                          <a:bodyPr/>
                          <a:lstStyle/>
                          <a:p>
                            <a:pPr algn="ctr">
                              <a:defRPr sz="1200">
                                <a:latin typeface="Gill Sans"/>
                                <a:ea typeface="Gill Sans"/>
                                <a:cs typeface="Gill Sans"/>
                                <a:sym typeface="Gill Sans"/>
                              </a:defRPr>
                            </a:pPr>
                          </a:p>
                        </a:txBody>
                        <a:tcPr marL="50800" marR="50800" marT="50800" marB="50800" anchor="t" anchorCtr="0" horzOverflow="overflow">
                          <a:lnL w="3175">
                            <a:solidFill>
                              <a:srgbClr val="929292"/>
                            </a:solidFill>
                            <a:prstDash val="sysDot"/>
                            <a:miter lim="400000"/>
                          </a:lnL>
                          <a:lnR w="3175">
                            <a:solidFill>
                              <a:srgbClr val="929292"/>
                            </a:solidFill>
                            <a:prstDash val="sysDot"/>
                            <a:miter lim="400000"/>
                          </a:lnR>
                          <a:lnT w="3175">
                            <a:solidFill>
                              <a:srgbClr val="929292"/>
                            </a:solidFill>
                            <a:prstDash val="sysDot"/>
                            <a:miter lim="400000"/>
                          </a:lnT>
                          <a:lnB w="3175">
                            <a:solidFill>
                              <a:srgbClr val="929292"/>
                            </a:solidFill>
                            <a:prstDash val="sysDot"/>
                            <a:miter lim="400000"/>
                          </a:lnB>
                          <a:noFill/>
                        </a:tcPr>
                      </a:tc>
                      <a:tc>
                        <a:txBody>
                          <a:bodyPr/>
                          <a:lstStyle/>
                          <a:p>
                            <a:pPr algn="ctr"/>
                            <a:r>
                              <a:rPr sz="1200">
                                <a:latin typeface="Gill Sans"/>
                                <a:ea typeface="Gill Sans"/>
                                <a:cs typeface="Gill Sans"/>
                                <a:sym typeface="Gill Sans"/>
                              </a:rPr>
                              <a:t>Processings executed 
by algorithms
(unsupervised learning / reinforcement learning)
</a:t>
                            </a:r>
                          </a:p>
                        </a:txBody>
                        <a:tcPr marL="50800" marR="50800" marT="50800" marB="50800" anchor="t" anchorCtr="0" horzOverflow="overflow">
                          <a:lnL w="3175">
                            <a:solidFill>
                              <a:srgbClr val="929292"/>
                            </a:solidFill>
                            <a:prstDash val="sysDot"/>
                            <a:miter lim="400000"/>
                          </a:lnL>
                          <a:lnR w="3175">
                            <a:solidFill>
                              <a:srgbClr val="929292"/>
                            </a:solidFill>
                            <a:prstDash val="sysDot"/>
                            <a:miter lim="400000"/>
                          </a:lnR>
                          <a:lnT w="3175">
                            <a:solidFill>
                              <a:srgbClr val="929292"/>
                            </a:solidFill>
                            <a:prstDash val="sysDot"/>
                            <a:miter lim="400000"/>
                          </a:lnT>
                          <a:lnB w="3175">
                            <a:solidFill>
                              <a:srgbClr val="929292"/>
                            </a:solidFill>
                            <a:prstDash val="sysDot"/>
                            <a:miter lim="400000"/>
                          </a:lnB>
                          <a:solidFill>
                            <a:srgbClr val="008F00">
                              <a:alpha val="25000"/>
                            </a:srgbClr>
                          </a:solidFill>
                        </a:tcPr>
                      </a:tc>
                    </a:tr>
                    <a:tr h="683401">
                      <a:tc>
                        <a:txBody>
                          <a:bodyPr/>
                          <a:lstStyle/>
                          <a:p>
                            <a:pPr algn="ctr"/>
                            <a:r>
                              <a:rPr sz="1200">
                                <a:latin typeface="Gill Sans"/>
                                <a:ea typeface="Gill Sans"/>
                                <a:cs typeface="Gill Sans"/>
                                <a:sym typeface="Gill Sans"/>
                              </a:rPr>
                              <a:t>Processing on site, 
in one country</a:t>
                            </a:r>
                          </a:p>
                        </a:txBody>
                        <a:tcPr marL="50800" marR="50800" marT="50800" marB="50800" anchor="t" anchorCtr="0" horzOverflow="overflow">
                          <a:lnL w="3175">
                            <a:solidFill>
                              <a:srgbClr val="929292"/>
                            </a:solidFill>
                            <a:prstDash val="sysDot"/>
                            <a:miter lim="400000"/>
                          </a:lnL>
                          <a:lnR w="3175">
                            <a:solidFill>
                              <a:srgbClr val="929292"/>
                            </a:solidFill>
                            <a:prstDash val="sysDot"/>
                            <a:miter lim="400000"/>
                          </a:lnR>
                          <a:lnT w="3175">
                            <a:solidFill>
                              <a:srgbClr val="929292"/>
                            </a:solidFill>
                            <a:prstDash val="sysDot"/>
                            <a:miter lim="400000"/>
                          </a:lnT>
                          <a:lnB w="3175">
                            <a:solidFill>
                              <a:srgbClr val="929292"/>
                            </a:solidFill>
                            <a:prstDash val="sysDot"/>
                            <a:miter lim="400000"/>
                          </a:lnB>
                          <a:solidFill>
                            <a:srgbClr val="FFFFFF"/>
                          </a:solidFill>
                        </a:tcPr>
                      </a:tc>
                      <a:tc>
                        <a:txBody>
                          <a:bodyPr/>
                          <a:lstStyle/>
                          <a:p>
                            <a:pPr algn="ctr">
                              <a:defRPr sz="1200">
                                <a:latin typeface="Gill Sans"/>
                                <a:ea typeface="Gill Sans"/>
                                <a:cs typeface="Gill Sans"/>
                                <a:sym typeface="Gill Sans"/>
                              </a:defRPr>
                            </a:pPr>
                          </a:p>
                        </a:txBody>
                        <a:tcPr marL="50800" marR="50800" marT="50800" marB="50800" anchor="t" anchorCtr="0" horzOverflow="overflow">
                          <a:lnL w="3175">
                            <a:solidFill>
                              <a:srgbClr val="929292"/>
                            </a:solidFill>
                            <a:prstDash val="sysDot"/>
                            <a:miter lim="400000"/>
                          </a:lnL>
                          <a:lnR w="3175">
                            <a:solidFill>
                              <a:srgbClr val="929292"/>
                            </a:solidFill>
                            <a:prstDash val="sysDot"/>
                            <a:miter lim="400000"/>
                          </a:lnR>
                          <a:lnT w="3175">
                            <a:solidFill>
                              <a:srgbClr val="929292"/>
                            </a:solidFill>
                            <a:prstDash val="sysDot"/>
                            <a:miter lim="400000"/>
                          </a:lnT>
                          <a:lnB w="3175">
                            <a:solidFill>
                              <a:srgbClr val="929292"/>
                            </a:solidFill>
                            <a:prstDash val="sysDot"/>
                            <a:miter lim="400000"/>
                          </a:lnB>
                          <a:solidFill>
                            <a:srgbClr val="FFFFFF"/>
                          </a:solidFill>
                        </a:tcPr>
                      </a:tc>
                      <a:tc>
                        <a:txBody>
                          <a:bodyPr/>
                          <a:lstStyle/>
                          <a:p>
                            <a:pPr algn="ctr"/>
                            <a:r>
                              <a:rPr sz="1200">
                                <a:latin typeface="Gill Sans"/>
                                <a:ea typeface="Gill Sans"/>
                                <a:cs typeface="Gill Sans"/>
                                <a:sym typeface="Gill Sans"/>
                              </a:rPr>
                              <a:t>Processing in the cloud,
cross borders
</a:t>
                            </a:r>
                          </a:p>
                        </a:txBody>
                        <a:tcPr marL="50800" marR="50800" marT="50800" marB="50800" anchor="t" anchorCtr="0" horzOverflow="overflow">
                          <a:lnL w="3175">
                            <a:solidFill>
                              <a:srgbClr val="929292"/>
                            </a:solidFill>
                            <a:prstDash val="sysDot"/>
                            <a:miter lim="400000"/>
                          </a:lnL>
                          <a:lnR w="3175">
                            <a:solidFill>
                              <a:srgbClr val="929292"/>
                            </a:solidFill>
                            <a:prstDash val="sysDot"/>
                            <a:miter lim="400000"/>
                          </a:lnR>
                          <a:lnT w="3175">
                            <a:solidFill>
                              <a:srgbClr val="929292"/>
                            </a:solidFill>
                            <a:prstDash val="sysDot"/>
                            <a:miter lim="400000"/>
                          </a:lnT>
                          <a:lnB w="3175">
                            <a:solidFill>
                              <a:srgbClr val="929292"/>
                            </a:solidFill>
                            <a:prstDash val="sysDot"/>
                            <a:miter lim="400000"/>
                          </a:lnB>
                          <a:solidFill>
                            <a:srgbClr val="FFFFFF"/>
                          </a:solidFill>
                        </a:tcPr>
                      </a:tc>
                    </a:tr>
                    <a:tr h="1281377">
                      <a:tc>
                        <a:txBody>
                          <a:bodyPr/>
                          <a:lstStyle/>
                          <a:p>
                            <a:pPr algn="ctr"/>
                            <a:r>
                              <a:rPr sz="1200">
                                <a:latin typeface="Gill Sans"/>
                                <a:ea typeface="Gill Sans"/>
                                <a:cs typeface="Gill Sans"/>
                                <a:sym typeface="Gill Sans"/>
                              </a:rPr>
                              <a:t>Processings done by own staff; known people, under contract</a:t>
                            </a:r>
                          </a:p>
                        </a:txBody>
                        <a:tcPr marL="50800" marR="50800" marT="50800" marB="50800" anchor="t" anchorCtr="0" horzOverflow="overflow">
                          <a:lnL w="3175">
                            <a:solidFill>
                              <a:srgbClr val="929292"/>
                            </a:solidFill>
                            <a:prstDash val="sysDot"/>
                            <a:miter lim="400000"/>
                          </a:lnL>
                          <a:lnR w="3175">
                            <a:solidFill>
                              <a:srgbClr val="929292"/>
                            </a:solidFill>
                            <a:prstDash val="sysDot"/>
                            <a:miter lim="400000"/>
                          </a:lnR>
                          <a:lnT w="3175">
                            <a:solidFill>
                              <a:srgbClr val="929292"/>
                            </a:solidFill>
                            <a:prstDash val="sysDot"/>
                            <a:miter lim="400000"/>
                          </a:lnT>
                          <a:lnB w="3175">
                            <a:solidFill>
                              <a:srgbClr val="929292"/>
                            </a:solidFill>
                            <a:prstDash val="sysDot"/>
                            <a:miter lim="400000"/>
                          </a:lnB>
                          <a:solidFill>
                            <a:srgbClr val="008F00">
                              <a:alpha val="25000"/>
                            </a:srgbClr>
                          </a:solidFill>
                        </a:tcPr>
                      </a:tc>
                      <a:tc>
                        <a:txBody>
                          <a:bodyPr/>
                          <a:lstStyle/>
                          <a:p>
                            <a:pPr algn="ctr">
                              <a:defRPr sz="1200">
                                <a:latin typeface="Gill Sans"/>
                                <a:ea typeface="Gill Sans"/>
                                <a:cs typeface="Gill Sans"/>
                                <a:sym typeface="Gill Sans"/>
                              </a:defRPr>
                            </a:pPr>
                          </a:p>
                        </a:txBody>
                        <a:tcPr marL="50800" marR="50800" marT="50800" marB="50800" anchor="t" anchorCtr="0" horzOverflow="overflow">
                          <a:lnL w="3175">
                            <a:solidFill>
                              <a:srgbClr val="929292"/>
                            </a:solidFill>
                            <a:prstDash val="sysDot"/>
                            <a:miter lim="400000"/>
                          </a:lnL>
                          <a:lnR w="3175">
                            <a:solidFill>
                              <a:srgbClr val="929292"/>
                            </a:solidFill>
                            <a:prstDash val="sysDot"/>
                            <a:miter lim="400000"/>
                          </a:lnR>
                          <a:lnT w="3175">
                            <a:solidFill>
                              <a:srgbClr val="929292"/>
                            </a:solidFill>
                            <a:prstDash val="sysDot"/>
                            <a:miter lim="400000"/>
                          </a:lnT>
                          <a:lnB w="3175">
                            <a:solidFill>
                              <a:srgbClr val="929292"/>
                            </a:solidFill>
                            <a:prstDash val="sysDot"/>
                            <a:miter lim="400000"/>
                          </a:lnB>
                          <a:noFill/>
                        </a:tcPr>
                      </a:tc>
                      <a:tc>
                        <a:txBody>
                          <a:bodyPr/>
                          <a:lstStyle/>
                          <a:p>
                            <a:pPr algn="ctr"/>
                            <a:r>
                              <a:rPr sz="1200">
                                <a:latin typeface="Gill Sans"/>
                                <a:ea typeface="Gill Sans"/>
                                <a:cs typeface="Gill Sans"/>
                                <a:sym typeface="Gill Sans"/>
                              </a:rPr>
                              <a:t>Processings done in collaborations with trusted and new (not yet trusted) partners, collaborators and service providers
</a:t>
                            </a:r>
                          </a:p>
                        </a:txBody>
                        <a:tcPr marL="50800" marR="50800" marT="50800" marB="50800" anchor="t" anchorCtr="0" horzOverflow="overflow">
                          <a:lnL w="3175">
                            <a:solidFill>
                              <a:srgbClr val="929292"/>
                            </a:solidFill>
                            <a:prstDash val="sysDot"/>
                            <a:miter lim="400000"/>
                          </a:lnL>
                          <a:lnR w="3175">
                            <a:solidFill>
                              <a:srgbClr val="929292"/>
                            </a:solidFill>
                            <a:prstDash val="sysDot"/>
                            <a:miter lim="400000"/>
                          </a:lnR>
                          <a:lnT w="3175">
                            <a:solidFill>
                              <a:srgbClr val="929292"/>
                            </a:solidFill>
                            <a:prstDash val="sysDot"/>
                            <a:miter lim="400000"/>
                          </a:lnT>
                          <a:lnB w="3175">
                            <a:solidFill>
                              <a:srgbClr val="929292"/>
                            </a:solidFill>
                            <a:prstDash val="sysDot"/>
                            <a:miter lim="400000"/>
                          </a:lnB>
                          <a:solidFill>
                            <a:srgbClr val="008F00">
                              <a:alpha val="25000"/>
                            </a:srgbClr>
                          </a:solidFill>
                        </a:tcPr>
                      </a:tc>
                    </a:tr>
                    <a:tr h="531515">
                      <a:tc>
                        <a:txBody>
                          <a:bodyPr/>
                          <a:lstStyle/>
                          <a:p>
                            <a:pPr algn="ctr"/>
                            <a:r>
                              <a:rPr sz="1200">
                                <a:latin typeface="Gill Sans"/>
                                <a:ea typeface="Gill Sans"/>
                                <a:cs typeface="Gill Sans"/>
                                <a:sym typeface="Gill Sans"/>
                              </a:rPr>
                              <a:t>Processings done on datasets</a:t>
                            </a:r>
                          </a:p>
                        </a:txBody>
                        <a:tcPr marL="50800" marR="50800" marT="50800" marB="50800" anchor="t" anchorCtr="0" horzOverflow="overflow">
                          <a:lnL w="3175">
                            <a:solidFill>
                              <a:srgbClr val="929292"/>
                            </a:solidFill>
                            <a:prstDash val="sysDot"/>
                            <a:miter lim="400000"/>
                          </a:lnL>
                          <a:lnR w="3175">
                            <a:solidFill>
                              <a:srgbClr val="929292"/>
                            </a:solidFill>
                            <a:prstDash val="sysDot"/>
                            <a:miter lim="400000"/>
                          </a:lnR>
                          <a:lnT w="3175">
                            <a:solidFill>
                              <a:srgbClr val="929292"/>
                            </a:solidFill>
                            <a:prstDash val="sysDot"/>
                            <a:miter lim="400000"/>
                          </a:lnT>
                          <a:lnB w="3175">
                            <a:solidFill>
                              <a:srgbClr val="929292"/>
                            </a:solidFill>
                            <a:prstDash val="sysDot"/>
                            <a:miter lim="400000"/>
                          </a:lnB>
                          <a:noFill/>
                        </a:tcPr>
                      </a:tc>
                      <a:tc>
                        <a:txBody>
                          <a:bodyPr/>
                          <a:lstStyle/>
                          <a:p>
                            <a:pPr algn="ctr">
                              <a:defRPr sz="1200">
                                <a:latin typeface="Gill Sans"/>
                                <a:ea typeface="Gill Sans"/>
                                <a:cs typeface="Gill Sans"/>
                                <a:sym typeface="Gill Sans"/>
                              </a:defRPr>
                            </a:pPr>
                          </a:p>
                        </a:txBody>
                        <a:tcPr marL="50800" marR="50800" marT="50800" marB="50800" anchor="t" anchorCtr="0" horzOverflow="overflow">
                          <a:lnL w="3175">
                            <a:solidFill>
                              <a:srgbClr val="929292"/>
                            </a:solidFill>
                            <a:prstDash val="sysDot"/>
                            <a:miter lim="400000"/>
                          </a:lnL>
                          <a:lnR w="3175">
                            <a:solidFill>
                              <a:srgbClr val="929292"/>
                            </a:solidFill>
                            <a:prstDash val="sysDot"/>
                            <a:miter lim="400000"/>
                          </a:lnR>
                          <a:lnT w="3175">
                            <a:solidFill>
                              <a:srgbClr val="929292"/>
                            </a:solidFill>
                            <a:prstDash val="sysDot"/>
                            <a:miter lim="400000"/>
                          </a:lnT>
                          <a:lnB w="3175">
                            <a:solidFill>
                              <a:srgbClr val="929292"/>
                            </a:solidFill>
                            <a:prstDash val="sysDot"/>
                            <a:miter lim="400000"/>
                          </a:lnB>
                          <a:noFill/>
                        </a:tcPr>
                      </a:tc>
                      <a:tc>
                        <a:txBody>
                          <a:bodyPr/>
                          <a:lstStyle/>
                          <a:p>
                            <a:pPr algn="ctr"/>
                            <a:r>
                              <a:rPr sz="1200">
                                <a:latin typeface="Gill Sans"/>
                                <a:ea typeface="Gill Sans"/>
                                <a:cs typeface="Gill Sans"/>
                                <a:sym typeface="Gill Sans"/>
                              </a:rPr>
                              <a:t>Processings done on datalakes
</a:t>
                            </a:r>
                          </a:p>
                        </a:txBody>
                        <a:tcPr marL="50800" marR="50800" marT="50800" marB="50800" anchor="t" anchorCtr="0" horzOverflow="overflow">
                          <a:lnL w="3175">
                            <a:solidFill>
                              <a:srgbClr val="929292"/>
                            </a:solidFill>
                            <a:prstDash val="sysDot"/>
                            <a:miter lim="400000"/>
                          </a:lnL>
                          <a:lnR w="3175">
                            <a:solidFill>
                              <a:srgbClr val="929292"/>
                            </a:solidFill>
                            <a:prstDash val="sysDot"/>
                            <a:miter lim="400000"/>
                          </a:lnR>
                          <a:lnT w="3175">
                            <a:solidFill>
                              <a:srgbClr val="929292"/>
                            </a:solidFill>
                            <a:prstDash val="sysDot"/>
                            <a:miter lim="400000"/>
                          </a:lnT>
                          <a:lnB w="3175">
                            <a:solidFill>
                              <a:srgbClr val="929292"/>
                            </a:solidFill>
                            <a:prstDash val="sysDot"/>
                            <a:miter lim="400000"/>
                          </a:lnB>
                          <a:noFill/>
                        </a:tcPr>
                      </a:tc>
                    </a:tr>
                  </a:tbl>
                </a:graphicData>
              </a:graphic>
            </p:graphicFrame>
            <p:sp>
              <p:nvSpPr>
                <p:cNvPr id="1311" name="Line"/>
                <p:cNvSpPr/>
                <p:nvPr/>
              </p:nvSpPr>
              <p:spPr>
                <a:xfrm>
                  <a:off x="2606367" y="1275556"/>
                  <a:ext cx="892970" cy="1"/>
                </a:xfrm>
                <a:prstGeom prst="line">
                  <a:avLst/>
                </a:prstGeom>
                <a:noFill/>
                <a:ln w="12700" cap="flat">
                  <a:solidFill>
                    <a:srgbClr val="000000"/>
                  </a:solidFill>
                  <a:prstDash val="solid"/>
                  <a:miter lim="400000"/>
                  <a:headEnd type="stealth" w="med" len="med"/>
                  <a:tailEnd type="stealth" w="med" len="med"/>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1312" name="Line"/>
                <p:cNvSpPr/>
                <p:nvPr/>
              </p:nvSpPr>
              <p:spPr>
                <a:xfrm>
                  <a:off x="2606367" y="418306"/>
                  <a:ext cx="892970" cy="1"/>
                </a:xfrm>
                <a:prstGeom prst="line">
                  <a:avLst/>
                </a:prstGeom>
                <a:noFill/>
                <a:ln w="12700" cap="flat">
                  <a:solidFill>
                    <a:srgbClr val="000000"/>
                  </a:solidFill>
                  <a:prstDash val="solid"/>
                  <a:miter lim="400000"/>
                  <a:headEnd type="stealth" w="med" len="med"/>
                  <a:tailEnd type="stealth" w="med" len="med"/>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1313" name="Line"/>
                <p:cNvSpPr/>
                <p:nvPr/>
              </p:nvSpPr>
              <p:spPr>
                <a:xfrm>
                  <a:off x="2606367" y="1954212"/>
                  <a:ext cx="892970" cy="1"/>
                </a:xfrm>
                <a:prstGeom prst="line">
                  <a:avLst/>
                </a:prstGeom>
                <a:noFill/>
                <a:ln w="12700" cap="flat">
                  <a:solidFill>
                    <a:srgbClr val="000000"/>
                  </a:solidFill>
                  <a:prstDash val="solid"/>
                  <a:miter lim="400000"/>
                  <a:headEnd type="stealth" w="med" len="med"/>
                  <a:tailEnd type="stealth" w="med" len="med"/>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1314" name="Line"/>
                <p:cNvSpPr/>
                <p:nvPr/>
              </p:nvSpPr>
              <p:spPr>
                <a:xfrm>
                  <a:off x="2606367" y="2802532"/>
                  <a:ext cx="892970" cy="1"/>
                </a:xfrm>
                <a:prstGeom prst="line">
                  <a:avLst/>
                </a:prstGeom>
                <a:noFill/>
                <a:ln w="12700" cap="flat">
                  <a:solidFill>
                    <a:srgbClr val="000000"/>
                  </a:solidFill>
                  <a:prstDash val="solid"/>
                  <a:miter lim="400000"/>
                  <a:headEnd type="stealth" w="med" len="med"/>
                  <a:tailEnd type="stealth" w="med" len="med"/>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1315" name="Line"/>
                <p:cNvSpPr/>
                <p:nvPr/>
              </p:nvSpPr>
              <p:spPr>
                <a:xfrm>
                  <a:off x="2606367" y="3588345"/>
                  <a:ext cx="892970" cy="1"/>
                </a:xfrm>
                <a:prstGeom prst="line">
                  <a:avLst/>
                </a:prstGeom>
                <a:noFill/>
                <a:ln w="12700" cap="flat">
                  <a:solidFill>
                    <a:srgbClr val="000000"/>
                  </a:solidFill>
                  <a:prstDash val="solid"/>
                  <a:miter lim="400000"/>
                  <a:headEnd type="stealth" w="med" len="med"/>
                  <a:tailEnd type="stealth" w="med" len="med"/>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grpSp>
          <p:sp>
            <p:nvSpPr>
              <p:cNvPr id="1317" name="Classic Context"/>
              <p:cNvSpPr/>
              <p:nvPr/>
            </p:nvSpPr>
            <p:spPr>
              <a:xfrm>
                <a:off x="1195476" y="124618"/>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35718" tIns="35718" rIns="35718" bIns="35718" numCol="1" anchor="ctr">
                <a:spAutoFit/>
              </a:bodyPr>
              <a:lstStyle>
                <a:lvl1pPr algn="ctr" defTabSz="410765">
                  <a:defRPr sz="1200">
                    <a:latin typeface="Gill Sans"/>
                    <a:ea typeface="Gill Sans"/>
                    <a:cs typeface="Gill Sans"/>
                    <a:sym typeface="Gill Sans"/>
                  </a:defRPr>
                </a:lvl1pPr>
              </a:lstStyle>
              <a:p>
                <a:pPr/>
                <a:r>
                  <a:t>Classic Context</a:t>
                </a:r>
              </a:p>
            </p:txBody>
          </p:sp>
          <p:sp>
            <p:nvSpPr>
              <p:cNvPr id="1318" name="Today’s Context"/>
              <p:cNvSpPr/>
              <p:nvPr/>
            </p:nvSpPr>
            <p:spPr>
              <a:xfrm>
                <a:off x="5347781" y="124618"/>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35718" tIns="35718" rIns="35718" bIns="35718" numCol="1" anchor="ctr">
                <a:spAutoFit/>
              </a:bodyPr>
              <a:lstStyle>
                <a:lvl1pPr algn="ctr" defTabSz="410765">
                  <a:defRPr sz="1200">
                    <a:latin typeface="Gill Sans"/>
                    <a:ea typeface="Gill Sans"/>
                    <a:cs typeface="Gill Sans"/>
                    <a:sym typeface="Gill Sans"/>
                  </a:defRPr>
                </a:lvl1pPr>
              </a:lstStyle>
              <a:p>
                <a:pPr/>
                <a:r>
                  <a:t>Today’s Context</a:t>
                </a:r>
              </a:p>
            </p:txBody>
          </p:sp>
        </p:grpSp>
        <p:grpSp>
          <p:nvGrpSpPr>
            <p:cNvPr id="1325" name="Group"/>
            <p:cNvGrpSpPr/>
            <p:nvPr/>
          </p:nvGrpSpPr>
          <p:grpSpPr>
            <a:xfrm>
              <a:off x="7892742" y="733057"/>
              <a:ext cx="1270001" cy="4493618"/>
              <a:chOff x="594097" y="92868"/>
              <a:chExt cx="1270000" cy="4493617"/>
            </a:xfrm>
          </p:grpSpPr>
          <p:sp>
            <p:nvSpPr>
              <p:cNvPr id="1320" name="‘CJEU Schrems II ruling’"/>
              <p:cNvSpPr/>
              <p:nvPr/>
            </p:nvSpPr>
            <p:spPr>
              <a:xfrm>
                <a:off x="594097" y="1735931"/>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35718" tIns="35718" rIns="35718" bIns="35718" numCol="1" anchor="ctr">
                <a:spAutoFit/>
              </a:bodyPr>
              <a:lstStyle>
                <a:lvl1pPr algn="ctr" defTabSz="410765">
                  <a:defRPr sz="800">
                    <a:latin typeface="Gill Sans"/>
                    <a:ea typeface="Gill Sans"/>
                    <a:cs typeface="Gill Sans"/>
                    <a:sym typeface="Gill Sans"/>
                  </a:defRPr>
                </a:lvl1pPr>
              </a:lstStyle>
              <a:p>
                <a:pPr/>
                <a:r>
                  <a:t>‘CJEU Schrems II ruling’</a:t>
                </a:r>
              </a:p>
            </p:txBody>
          </p:sp>
          <p:sp>
            <p:nvSpPr>
              <p:cNvPr id="1321" name="EU GDPR fit for purpose?  AI Legislation?"/>
              <p:cNvSpPr/>
              <p:nvPr/>
            </p:nvSpPr>
            <p:spPr>
              <a:xfrm>
                <a:off x="594097" y="967978"/>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35718" tIns="35718" rIns="35718" bIns="35718" numCol="1" anchor="ctr">
                <a:spAutoFit/>
              </a:bodyPr>
              <a:lstStyle/>
              <a:p>
                <a:pPr algn="ctr" defTabSz="410765">
                  <a:defRPr sz="800">
                    <a:latin typeface="Gill Sans"/>
                    <a:ea typeface="Gill Sans"/>
                    <a:cs typeface="Gill Sans"/>
                    <a:sym typeface="Gill Sans"/>
                  </a:defRPr>
                </a:pPr>
                <a:r>
                  <a:t>EU GDPR fit for purpose? </a:t>
                </a:r>
                <a:br/>
                <a:r>
                  <a:t>AI Legislation?</a:t>
                </a:r>
              </a:p>
            </p:txBody>
          </p:sp>
          <p:sp>
            <p:nvSpPr>
              <p:cNvPr id="1322" name="EU Digital Services Act"/>
              <p:cNvSpPr/>
              <p:nvPr/>
            </p:nvSpPr>
            <p:spPr>
              <a:xfrm>
                <a:off x="594097" y="2352079"/>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35718" tIns="35718" rIns="35718" bIns="35718" numCol="1" anchor="ctr">
                <a:spAutoFit/>
              </a:bodyPr>
              <a:lstStyle>
                <a:lvl1pPr algn="ctr" defTabSz="410765">
                  <a:defRPr sz="800">
                    <a:latin typeface="Gill Sans"/>
                    <a:ea typeface="Gill Sans"/>
                    <a:cs typeface="Gill Sans"/>
                    <a:sym typeface="Gill Sans"/>
                  </a:defRPr>
                </a:lvl1pPr>
              </a:lstStyle>
              <a:p>
                <a:pPr/>
                <a:r>
                  <a:t>EU Digital Services Act</a:t>
                </a:r>
              </a:p>
            </p:txBody>
          </p:sp>
          <p:sp>
            <p:nvSpPr>
              <p:cNvPr id="1323" name="EU GDPR fit for purpose?"/>
              <p:cNvSpPr/>
              <p:nvPr/>
            </p:nvSpPr>
            <p:spPr>
              <a:xfrm>
                <a:off x="594097" y="3316485"/>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35718" tIns="35718" rIns="35718" bIns="35718" numCol="1" anchor="ctr">
                <a:spAutoFit/>
              </a:bodyPr>
              <a:lstStyle>
                <a:lvl1pPr algn="ctr" defTabSz="410765">
                  <a:defRPr sz="800">
                    <a:latin typeface="Gill Sans"/>
                    <a:ea typeface="Gill Sans"/>
                    <a:cs typeface="Gill Sans"/>
                    <a:sym typeface="Gill Sans"/>
                  </a:defRPr>
                </a:lvl1pPr>
              </a:lstStyle>
              <a:p>
                <a:pPr/>
                <a:r>
                  <a:t>EU GDPR fit for purpose? </a:t>
                </a:r>
              </a:p>
            </p:txBody>
          </p:sp>
          <p:sp>
            <p:nvSpPr>
              <p:cNvPr id="1324" name="EU GDPR fit for purpose?"/>
              <p:cNvSpPr/>
              <p:nvPr/>
            </p:nvSpPr>
            <p:spPr>
              <a:xfrm>
                <a:off x="594097" y="92868"/>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35718" tIns="35718" rIns="35718" bIns="35718" numCol="1" anchor="ctr">
                <a:spAutoFit/>
              </a:bodyPr>
              <a:lstStyle>
                <a:lvl1pPr algn="ctr" defTabSz="410765">
                  <a:defRPr sz="800">
                    <a:latin typeface="Gill Sans"/>
                    <a:ea typeface="Gill Sans"/>
                    <a:cs typeface="Gill Sans"/>
                    <a:sym typeface="Gill Sans"/>
                  </a:defRPr>
                </a:lvl1pPr>
              </a:lstStyle>
              <a:p>
                <a:pPr/>
                <a:r>
                  <a:t>EU GDPR fit for purpose?</a:t>
                </a:r>
              </a:p>
            </p:txBody>
          </p:sp>
        </p:grpSp>
      </p:grpSp>
      <p:sp>
        <p:nvSpPr>
          <p:cNvPr id="1327" name="Inspired by work done by:…"/>
          <p:cNvSpPr txBox="1"/>
          <p:nvPr/>
        </p:nvSpPr>
        <p:spPr>
          <a:xfrm>
            <a:off x="4289656" y="6088268"/>
            <a:ext cx="3555505" cy="642938"/>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p>
            <a:pPr defTabSz="410765">
              <a:defRPr sz="800">
                <a:latin typeface="Gill Sans"/>
                <a:ea typeface="Gill Sans"/>
                <a:cs typeface="Gill Sans"/>
                <a:sym typeface="Gill Sans"/>
              </a:defRPr>
            </a:pPr>
            <a:r>
              <a:t>Inspired by work done by:</a:t>
            </a:r>
          </a:p>
          <a:p>
            <a:pPr defTabSz="410765">
              <a:defRPr sz="800">
                <a:latin typeface="Gill Sans"/>
                <a:ea typeface="Gill Sans"/>
                <a:cs typeface="Gill Sans"/>
                <a:sym typeface="Gill Sans"/>
              </a:defRPr>
            </a:pPr>
          </a:p>
          <a:p>
            <a:pPr defTabSz="410765">
              <a:defRPr sz="800">
                <a:latin typeface="Gill Sans"/>
                <a:ea typeface="Gill Sans"/>
                <a:cs typeface="Gill Sans"/>
                <a:sym typeface="Gill Sans"/>
              </a:defRPr>
            </a:pPr>
            <a:r>
              <a:t>Helen Nissenbaum [Privacy in Context], </a:t>
            </a:r>
          </a:p>
          <a:p>
            <a:pPr defTabSz="410765">
              <a:defRPr sz="800">
                <a:latin typeface="Gill Sans"/>
                <a:ea typeface="Gill Sans"/>
                <a:cs typeface="Gill Sans"/>
                <a:sym typeface="Gill Sans"/>
              </a:defRPr>
            </a:pPr>
            <a:r>
              <a:t>Bojana Bellamy et al (CIPL) [CIPL Response to EU Consultation on AI White Paper] </a:t>
            </a:r>
          </a:p>
          <a:p>
            <a:pPr defTabSz="410765">
              <a:defRPr sz="800">
                <a:latin typeface="Gill Sans"/>
                <a:ea typeface="Gill Sans"/>
                <a:cs typeface="Gill Sans"/>
                <a:sym typeface="Gill Sans"/>
              </a:defRPr>
            </a:pPr>
            <a:r>
              <a:t>Marie-José Bonthuis [Privacy in Chain Communication Systems]</a:t>
            </a:r>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9" name="Typical Barriers in Research Collaboration"/>
          <p:cNvSpPr txBox="1"/>
          <p:nvPr/>
        </p:nvSpPr>
        <p:spPr>
          <a:xfrm>
            <a:off x="1569100" y="116085"/>
            <a:ext cx="8978942" cy="794744"/>
          </a:xfrm>
          <a:prstGeom prst="rect">
            <a:avLst/>
          </a:prstGeom>
          <a:ln w="12700">
            <a:miter lim="400000"/>
          </a:ln>
          <a:extLst>
            <a:ext uri="{C572A759-6A51-4108-AA02-DFA0A04FC94B}">
              <ma14:wrappingTextBoxFlag xmlns:ma14="http://schemas.microsoft.com/office/mac/drawingml/2011/main" val="1"/>
            </a:ext>
          </a:extLst>
        </p:spPr>
        <p:txBody>
          <a:bodyPr lIns="35718" tIns="35718" rIns="35718" bIns="35718">
            <a:normAutofit fontScale="100000" lnSpcReduction="0"/>
          </a:bodyPr>
          <a:lstStyle>
            <a:lvl1pPr algn="ctr" defTabSz="410765">
              <a:defRPr sz="2200">
                <a:latin typeface="Helvetica Light"/>
                <a:ea typeface="Helvetica Light"/>
                <a:cs typeface="Helvetica Light"/>
                <a:sym typeface="Helvetica Light"/>
              </a:defRPr>
            </a:lvl1pPr>
          </a:lstStyle>
          <a:p>
            <a:pPr/>
            <a:r>
              <a:t>Typical Barriers in Research Collaboration</a:t>
            </a:r>
          </a:p>
        </p:txBody>
      </p:sp>
      <p:sp>
        <p:nvSpPr>
          <p:cNvPr id="1330" name="Research funding requires new forms of collaboration (public / private partners, from countries never before worked with) resulting in different attitudes (implicit and explicit) on collaboration, legal frameworks / jurisdiction, risk appetite, and, for "/>
          <p:cNvSpPr txBox="1"/>
          <p:nvPr>
            <p:ph type="body" sz="half" idx="1"/>
          </p:nvPr>
        </p:nvSpPr>
        <p:spPr>
          <a:xfrm>
            <a:off x="1863328" y="855476"/>
            <a:ext cx="4175990" cy="5435489"/>
          </a:xfrm>
          <a:prstGeom prst="rect">
            <a:avLst/>
          </a:prstGeom>
        </p:spPr>
        <p:txBody>
          <a:bodyPr anchor="t"/>
          <a:lstStyle/>
          <a:p>
            <a:pPr marL="158750" indent="-158750">
              <a:spcBef>
                <a:spcPts val="1400"/>
              </a:spcBef>
              <a:buSzPct val="100000"/>
              <a:buAutoNum type="arabicPeriod" startAt="1"/>
              <a:defRPr sz="900">
                <a:latin typeface="Gill Sans"/>
                <a:ea typeface="Gill Sans"/>
                <a:cs typeface="Gill Sans"/>
                <a:sym typeface="Gill Sans"/>
              </a:defRPr>
            </a:pPr>
            <a:r>
              <a:t>Research funding requires new forms of collaboration (public / private partners, from countries never before worked with) resulting in different attitudes (implicit and explicit) on collaboration, legal frameworks / jurisdiction, risk appetite, and, for instance, research integrity aspects, which results in ending the research project ahead of time. </a:t>
            </a:r>
            <a:br/>
            <a:r>
              <a:rPr b="1"/>
              <a:t>Code: A </a:t>
            </a:r>
            <a:r>
              <a:rPr i="1"/>
              <a:t>[collaboration without a clear and defined common ground]</a:t>
            </a:r>
          </a:p>
          <a:p>
            <a:pPr marL="159685" indent="-159685">
              <a:spcBef>
                <a:spcPts val="1400"/>
              </a:spcBef>
              <a:buSzPct val="100000"/>
              <a:buAutoNum type="arabicPeriod" startAt="1"/>
              <a:defRPr sz="900">
                <a:latin typeface="Gill Sans"/>
                <a:ea typeface="Gill Sans"/>
                <a:cs typeface="Gill Sans"/>
                <a:sym typeface="Gill Sans"/>
              </a:defRPr>
            </a:pPr>
            <a:r>
              <a:t>Parties in a consortium fail to meet the agreed tasks, such as deliver specific datasets, expertise, or tooling and instruments for analysis purposes, sometimes due to lack of appropriate budget and or relevant (technical) expertise, resulting in delays of deliverables and possible ending the research project ahead of time. </a:t>
            </a:r>
            <a:br/>
            <a:r>
              <a:rPr b="1"/>
              <a:t>Code: B </a:t>
            </a:r>
            <a:r>
              <a:rPr i="1"/>
              <a:t>[lack of expertise/funding to comply to agreed deliverables and/or compliancy]</a:t>
            </a:r>
          </a:p>
          <a:p>
            <a:pPr marL="158750" indent="-158750">
              <a:spcBef>
                <a:spcPts val="1400"/>
              </a:spcBef>
              <a:buSzPct val="100000"/>
              <a:buAutoNum type="arabicPeriod" startAt="1"/>
              <a:defRPr sz="900">
                <a:latin typeface="Gill Sans"/>
                <a:ea typeface="Gill Sans"/>
                <a:cs typeface="Gill Sans"/>
                <a:sym typeface="Gill Sans"/>
              </a:defRPr>
            </a:pPr>
            <a:r>
              <a:t>Parties in a consortium fail to agree prior to the start of the project in detailed agreements on IPR, data management, privacy and security,  often because of prolonged discussions by research support staff from the  and do not have the required legal documents in place, nor the required actions and action holders, resulting in inefficiency and potential non compliancy. </a:t>
            </a:r>
            <a:br/>
            <a:r>
              <a:rPr b="1"/>
              <a:t>Code: C </a:t>
            </a:r>
            <a:r>
              <a:rPr i="1"/>
              <a:t>[collaboration without a clear and defined policy and governance]</a:t>
            </a:r>
            <a:endParaRPr b="1"/>
          </a:p>
          <a:p>
            <a:pPr marL="158750" indent="-158750">
              <a:spcBef>
                <a:spcPts val="1400"/>
              </a:spcBef>
              <a:buSzPct val="100000"/>
              <a:buAutoNum type="arabicPeriod" startAt="1"/>
              <a:defRPr sz="900">
                <a:latin typeface="Gill Sans"/>
                <a:ea typeface="Gill Sans"/>
                <a:cs typeface="Gill Sans"/>
                <a:sym typeface="Gill Sans"/>
              </a:defRPr>
            </a:pPr>
            <a:r>
              <a:t>Parties in a consortium fail to provide transparency about the way of working and, for instance data protection, and research findings, which results in research participant’s and data provider’s trust issues. </a:t>
            </a:r>
            <a:br/>
            <a:r>
              <a:rPr b="1"/>
              <a:t>Code: D </a:t>
            </a:r>
            <a:r>
              <a:rPr i="1"/>
              <a:t>[collaboration without transparency to data providers and participants]</a:t>
            </a:r>
          </a:p>
          <a:p>
            <a:pPr marL="158750" indent="-158750">
              <a:spcBef>
                <a:spcPts val="1400"/>
              </a:spcBef>
              <a:buSzPct val="100000"/>
              <a:buAutoNum type="arabicPeriod" startAt="1"/>
              <a:defRPr sz="900">
                <a:latin typeface="Gill Sans"/>
                <a:ea typeface="Gill Sans"/>
                <a:cs typeface="Gill Sans"/>
                <a:sym typeface="Gill Sans"/>
              </a:defRPr>
            </a:pPr>
            <a:r>
              <a:t>The consortium is not able to find, or does not actively seek available relevant datasets for their research project, due to bad disclosure of datasets (not ‘FAIR’ and/or not registered in any trusted research data archive). Or: the consortium knows about existing relevant datasets but decides to start generating new data because of the bureaucratic burden of accessing the existing data. Or the consortium has access - via peers - to relevant datasets, but they are, due to data disparity (inconsistent data / differing data terminology/ etc ) </a:t>
            </a:r>
            <a:r>
              <a:rPr i="1"/>
              <a:t>de facto not </a:t>
            </a:r>
            <a:r>
              <a:t>re-useable for the research project. Or the data (say: ‘patient data’) is legally not available for re-use for research purposes, because the researcher has no treatment relation with the patent. Or because the (industry) partner within the consortium should not have access to the data, for instance for commercial exploitation, because of ethical and legal considerations.</a:t>
            </a:r>
            <a:br/>
            <a:r>
              <a:t>All scenarios result in potential unnecessary delays whilst collecting data that already exists, and what is sometimes called ‘the waste of science’. </a:t>
            </a:r>
            <a:br/>
            <a:r>
              <a:rPr b="1"/>
              <a:t>Code E </a:t>
            </a:r>
            <a:r>
              <a:rPr i="1"/>
              <a:t>[no re-use of data sought, or re-use not practically, legally or ethically possible]</a:t>
            </a:r>
          </a:p>
        </p:txBody>
      </p:sp>
      <p:sp>
        <p:nvSpPr>
          <p:cNvPr id="1331" name="The consortium has no one clear policy, practical knowledge, suitable tooling, templates with regards to data protection, in terms of risk assessment, privacy by design, data governance, de-identification, access management, assessing the ‘need to know’ "/>
          <p:cNvSpPr txBox="1"/>
          <p:nvPr/>
        </p:nvSpPr>
        <p:spPr>
          <a:xfrm>
            <a:off x="6212085" y="855476"/>
            <a:ext cx="4175991" cy="5407883"/>
          </a:xfrm>
          <a:prstGeom prst="rect">
            <a:avLst/>
          </a:prstGeom>
          <a:ln w="12700">
            <a:miter lim="400000"/>
          </a:ln>
          <a:extLst>
            <a:ext uri="{C572A759-6A51-4108-AA02-DFA0A04FC94B}">
              <ma14:wrappingTextBoxFlag xmlns:ma14="http://schemas.microsoft.com/office/mac/drawingml/2011/main" val="1"/>
            </a:ext>
          </a:extLst>
        </p:spPr>
        <p:txBody>
          <a:bodyPr lIns="35718" tIns="35718" rIns="35718" bIns="35718">
            <a:normAutofit fontScale="100000" lnSpcReduction="0"/>
          </a:bodyPr>
          <a:lstStyle/>
          <a:p>
            <a:pPr marL="157162" indent="-157162" defTabSz="406657">
              <a:spcBef>
                <a:spcPts val="1300"/>
              </a:spcBef>
              <a:buSzPct val="100000"/>
              <a:buAutoNum type="arabicPeriod" startAt="6"/>
              <a:defRPr sz="891">
                <a:latin typeface="Gill Sans"/>
                <a:ea typeface="Gill Sans"/>
                <a:cs typeface="Gill Sans"/>
                <a:sym typeface="Gill Sans"/>
              </a:defRPr>
            </a:pPr>
            <a:r>
              <a:t>The consortium has no one clear policy, practical knowledge, suitable tooling, templates with regards to data protection, in terms of risk assessment, privacy by design, data governance, de-identification, access management, assessing the ‘need to know’ of consortium members, and lacks sufficient and timely support and funding for these responsibilities. Risk assessment of re-use of existing tooling/algorithms and risk assessment of service providers/sub providers is typically not a standard procedure in existing processes. Resulting in potential non compliancy and data breaches. </a:t>
            </a:r>
            <a:br/>
            <a:r>
              <a:rPr b="1"/>
              <a:t>Code F </a:t>
            </a:r>
            <a:r>
              <a:rPr i="1"/>
              <a:t>[lack of knowledge, tooling, support and funding to be compliant to applicable legislation]</a:t>
            </a:r>
          </a:p>
          <a:p>
            <a:pPr marL="157162" indent="-157162" defTabSz="406657">
              <a:spcBef>
                <a:spcPts val="1300"/>
              </a:spcBef>
              <a:buSzPct val="100000"/>
              <a:buAutoNum type="arabicPeriod" startAt="6"/>
              <a:defRPr sz="891">
                <a:latin typeface="Gill Sans"/>
                <a:ea typeface="Gill Sans"/>
                <a:cs typeface="Gill Sans"/>
                <a:sym typeface="Gill Sans"/>
              </a:defRPr>
            </a:pPr>
            <a:r>
              <a:t>The consortium is willing to make research data available for follow on research according to the research funder’s requirement and/or the Open Data / FAIR policies of the consortium members. However, this is time consuming and thus costly; to which level should data be described for which purposes and how to establish if research data can put really publicly online or, alternatively in a trusted data archive for follow on research by researchers exclusively? Lack of discipline specific guidelines in combination with due investment in time and money results possibly in not making data available for follow on research or sharing too much data publicly, potentially resulting in re-identification risks and thus a data breach. </a:t>
            </a:r>
            <a:br/>
            <a:r>
              <a:rPr b="1"/>
              <a:t>Code G </a:t>
            </a:r>
            <a:r>
              <a:rPr i="1"/>
              <a:t>[not making data available for follow on research (often a research funder’s requirement) due to lack of discipline specific guidelines]</a:t>
            </a:r>
            <a:endParaRPr b="1"/>
          </a:p>
          <a:p>
            <a:pPr marL="157162" indent="-157162" defTabSz="406657">
              <a:spcBef>
                <a:spcPts val="1300"/>
              </a:spcBef>
              <a:buSzPct val="100000"/>
              <a:buAutoNum type="arabicPeriod" startAt="6"/>
              <a:defRPr sz="891">
                <a:latin typeface="Gill Sans"/>
                <a:ea typeface="Gill Sans"/>
                <a:cs typeface="Gill Sans"/>
                <a:sym typeface="Gill Sans"/>
              </a:defRPr>
            </a:pPr>
            <a:r>
              <a:t>The consortium prefers not to make their valuable datasets findable simply of fear that they would be burdened with large number of requests for the datasets (fear that it would be time-consuming to evaluate and process all the requests). </a:t>
            </a:r>
            <a:br/>
            <a:r>
              <a:rPr b="1"/>
              <a:t>Code H </a:t>
            </a:r>
            <a:r>
              <a:rPr i="1"/>
              <a:t>[not making data available for follow on research (often a research funder’s requirement) due to lack of an available accepted research incentive for the researcher]</a:t>
            </a:r>
            <a:endParaRPr b="1"/>
          </a:p>
          <a:p>
            <a:pPr marL="157162" indent="-157162" defTabSz="406657">
              <a:spcBef>
                <a:spcPts val="1300"/>
              </a:spcBef>
              <a:buSzPct val="100000"/>
              <a:buAutoNum type="arabicPeriod" startAt="6"/>
              <a:defRPr sz="891">
                <a:latin typeface="Gill Sans"/>
                <a:ea typeface="Gill Sans"/>
                <a:cs typeface="Gill Sans"/>
                <a:sym typeface="Gill Sans"/>
              </a:defRPr>
            </a:pPr>
            <a:r>
              <a:t>The consortium is not sure which data to retain, for how long, and where. </a:t>
            </a:r>
            <a:br/>
            <a:r>
              <a:t>All raw data? Only analysed data? Pseudonymised analysed data? The codebook? The lab journals? Also the algorithms? The documentation of the code? The training sets? The intended audiences for the data after the research project, legally based on archived consent, suitable for the further re-use? Uncertainty in combination with investment in time and money results possibly in not making data available for follow on research or sharing too much data publicly, potentially resulting in re-identification risks and thus a data breach. </a:t>
            </a:r>
            <a:br/>
            <a:r>
              <a:rPr b="1"/>
              <a:t>Code I</a:t>
            </a:r>
            <a:r>
              <a:rPr b="1" i="1"/>
              <a:t> </a:t>
            </a:r>
            <a:r>
              <a:rPr i="1"/>
              <a:t>[not adequately retaining research data (as required by research integrity standards) due to lack of discipline specific guidelines]</a:t>
            </a:r>
            <a:endParaRPr i="1"/>
          </a:p>
        </p:txBody>
      </p:sp>
      <p:grpSp>
        <p:nvGrpSpPr>
          <p:cNvPr id="1334" name="Group"/>
          <p:cNvGrpSpPr/>
          <p:nvPr/>
        </p:nvGrpSpPr>
        <p:grpSpPr>
          <a:xfrm>
            <a:off x="2076522" y="6423136"/>
            <a:ext cx="7448317" cy="341119"/>
            <a:chOff x="0" y="0"/>
            <a:chExt cx="7448315" cy="341117"/>
          </a:xfrm>
        </p:grpSpPr>
        <p:sp>
          <p:nvSpPr>
            <p:cNvPr id="1332" name="Marlon Domingus, January 14, 2021. Contributions by: Evert Stamhuis, Robert Veen, Jan-Jaap Visser, Marta Teperek, and Isabel van der Heiden."/>
            <p:cNvSpPr txBox="1"/>
            <p:nvPr/>
          </p:nvSpPr>
          <p:spPr>
            <a:xfrm>
              <a:off x="944271" y="18676"/>
              <a:ext cx="6504045" cy="32244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8" tIns="35718" rIns="35718" bIns="35718" numCol="1" anchor="t">
              <a:noAutofit/>
            </a:bodyPr>
            <a:lstStyle>
              <a:lvl1pPr defTabSz="410765">
                <a:defRPr sz="800">
                  <a:latin typeface="Gill Sans"/>
                  <a:ea typeface="Gill Sans"/>
                  <a:cs typeface="Gill Sans"/>
                  <a:sym typeface="Gill Sans"/>
                </a:defRPr>
              </a:lvl1pPr>
            </a:lstStyle>
            <a:p>
              <a:pPr/>
              <a:r>
                <a:t>Marlon Domingus, January 14, 2021. Contributions by: Evert Stamhuis, Robert Veen, Jan-Jaap Visser, Marta Teperek, and Isabel van der Heiden.</a:t>
              </a:r>
            </a:p>
          </p:txBody>
        </p:sp>
        <p:pic>
          <p:nvPicPr>
            <p:cNvPr id="1333" name="image36.png" descr="image36.png">
              <a:hlinkClick r:id="rId2" invalidUrl="" action="" tgtFrame="" tooltip="" history="1" highlightClick="0" endSnd="0"/>
            </p:cNvPr>
            <p:cNvPicPr>
              <a:picLocks noChangeAspect="1"/>
            </p:cNvPicPr>
            <p:nvPr/>
          </p:nvPicPr>
          <p:blipFill>
            <a:blip r:embed="rId3">
              <a:extLst/>
            </a:blip>
            <a:stretch>
              <a:fillRect/>
            </a:stretch>
          </p:blipFill>
          <p:spPr>
            <a:xfrm>
              <a:off x="0" y="0"/>
              <a:ext cx="921260" cy="322441"/>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6" name="Typical Barriers in Research Collaboration"/>
          <p:cNvSpPr txBox="1"/>
          <p:nvPr>
            <p:ph type="body" sz="quarter" idx="1"/>
          </p:nvPr>
        </p:nvSpPr>
        <p:spPr>
          <a:xfrm>
            <a:off x="1569100" y="116085"/>
            <a:ext cx="8978942" cy="794744"/>
          </a:xfrm>
          <a:prstGeom prst="rect">
            <a:avLst/>
          </a:prstGeom>
        </p:spPr>
        <p:txBody>
          <a:bodyPr/>
          <a:lstStyle/>
          <a:p>
            <a:pPr/>
            <a:r>
              <a:t>Typical Barriers in Research Collaboration</a:t>
            </a:r>
          </a:p>
        </p:txBody>
      </p:sp>
      <p:graphicFrame>
        <p:nvGraphicFramePr>
          <p:cNvPr id="1337" name="Table 1"/>
          <p:cNvGraphicFramePr/>
          <p:nvPr/>
        </p:nvGraphicFramePr>
        <p:xfrm>
          <a:off x="1586507" y="2928937"/>
          <a:ext cx="9039077" cy="3342320"/>
        </p:xfrm>
        <a:graphic xmlns:a="http://schemas.openxmlformats.org/drawingml/2006/main">
          <a:graphicData uri="http://schemas.openxmlformats.org/drawingml/2006/table">
            <a:tbl>
              <a:tblPr firstCol="0" firstRow="1" lastCol="0" lastRow="0" bandCol="0" bandRow="0" rtl="0">
                <a:tableStyleId>{2708684C-4D16-4618-839F-0558EEFCDFE6}</a:tableStyleId>
              </a:tblPr>
              <a:tblGrid>
                <a:gridCol w="664578"/>
                <a:gridCol w="1045224"/>
                <a:gridCol w="1045224"/>
                <a:gridCol w="1045224"/>
                <a:gridCol w="1045224"/>
                <a:gridCol w="1045224"/>
                <a:gridCol w="1045224"/>
                <a:gridCol w="1045224"/>
                <a:gridCol w="1045224"/>
              </a:tblGrid>
              <a:tr h="665923">
                <a:tc>
                  <a:txBody>
                    <a:bodyPr/>
                    <a:lstStyle/>
                    <a:p>
                      <a:pPr algn="ctr">
                        <a:tabLst>
                          <a:tab pos="825500" algn="l"/>
                        </a:tabLst>
                        <a:defRPr b="0" sz="1800"/>
                      </a:pPr>
                      <a:r>
                        <a:rPr b="1" sz="1100">
                          <a:latin typeface="+mj-lt"/>
                          <a:ea typeface="+mj-ea"/>
                          <a:cs typeface="+mj-cs"/>
                          <a:sym typeface="Helvetica"/>
                        </a:rPr>
                        <a:t>Barriers</a:t>
                      </a:r>
                    </a:p>
                  </a:txBody>
                  <a:tcPr marL="50800" marR="50800" marT="50800" marB="50800" anchor="ctr" anchorCtr="0" horzOverflow="overflow">
                    <a:lnL w="3175">
                      <a:solidFill>
                        <a:srgbClr val="000000"/>
                      </a:solidFill>
                      <a:custDash>
                        <a:ds d="200000" sp="200000"/>
                      </a:custDash>
                      <a:miter lim="400000"/>
                    </a:lnL>
                    <a:lnR w="3175">
                      <a:miter lim="400000"/>
                    </a:lnR>
                    <a:lnT w="3175">
                      <a:solidFill>
                        <a:srgbClr val="000000"/>
                      </a:solidFill>
                      <a:custDash>
                        <a:ds d="200000" sp="200000"/>
                      </a:custDash>
                      <a:miter lim="400000"/>
                    </a:lnT>
                    <a:lnB w="3175">
                      <a:solidFill>
                        <a:srgbClr val="000000"/>
                      </a:solidFill>
                      <a:custDash>
                        <a:ds d="200000" sp="200000"/>
                      </a:custDash>
                      <a:miter lim="400000"/>
                    </a:lnB>
                    <a:solidFill>
                      <a:srgbClr val="309943">
                        <a:alpha val="75080"/>
                      </a:srgbClr>
                    </a:solidFill>
                  </a:tcPr>
                </a:tc>
                <a:tc>
                  <a:txBody>
                    <a:bodyPr/>
                    <a:lstStyle/>
                    <a:p>
                      <a:pPr algn="ctr">
                        <a:tabLst>
                          <a:tab pos="825500" algn="l"/>
                        </a:tabLst>
                        <a:defRPr sz="1000">
                          <a:latin typeface="+mj-lt"/>
                          <a:ea typeface="+mj-ea"/>
                          <a:cs typeface="+mj-cs"/>
                          <a:sym typeface="Helvetica"/>
                        </a:defRPr>
                      </a:pPr>
                    </a:p>
                  </a:txBody>
                  <a:tcPr marL="50800" marR="50800" marT="50800" marB="50800" anchor="ctr" anchorCtr="0" horzOverflow="overflow">
                    <a:lnL w="3175">
                      <a:miter lim="400000"/>
                    </a:lnL>
                    <a:lnR w="3175">
                      <a:miter lim="400000"/>
                    </a:lnR>
                    <a:lnT w="3175">
                      <a:solidFill>
                        <a:srgbClr val="000000"/>
                      </a:solidFill>
                      <a:custDash>
                        <a:ds d="200000" sp="200000"/>
                      </a:custDash>
                      <a:miter lim="400000"/>
                    </a:lnT>
                    <a:lnB w="3175">
                      <a:solidFill>
                        <a:srgbClr val="000000"/>
                      </a:solidFill>
                      <a:custDash>
                        <a:ds d="200000" sp="200000"/>
                      </a:custDash>
                      <a:miter lim="400000"/>
                    </a:lnB>
                    <a:solidFill>
                      <a:srgbClr val="309943">
                        <a:alpha val="75080"/>
                      </a:srgbClr>
                    </a:solidFill>
                  </a:tcPr>
                </a:tc>
                <a:tc gridSpan="7">
                  <a:txBody>
                    <a:bodyPr/>
                    <a:lstStyle/>
                    <a:p>
                      <a:pPr algn="l">
                        <a:tabLst>
                          <a:tab pos="825500" algn="l"/>
                        </a:tabLst>
                        <a:defRPr b="0" sz="800">
                          <a:latin typeface="+mj-lt"/>
                          <a:ea typeface="+mj-ea"/>
                          <a:cs typeface="+mj-cs"/>
                          <a:sym typeface="Helvetica"/>
                        </a:defRPr>
                      </a:pPr>
                    </a:p>
                  </a:txBody>
                  <a:tcPr marL="50800" marR="50800" marT="50800" marB="50800" anchor="t" anchorCtr="0" horzOverflow="overflow">
                    <a:lnL w="3175">
                      <a:miter lim="400000"/>
                    </a:lnL>
                    <a:lnR w="3175">
                      <a:solidFill>
                        <a:srgbClr val="000000"/>
                      </a:solidFill>
                      <a:custDash>
                        <a:ds d="200000" sp="200000"/>
                      </a:custDash>
                      <a:miter lim="400000"/>
                    </a:lnR>
                    <a:lnT w="3175">
                      <a:solidFill>
                        <a:srgbClr val="000000"/>
                      </a:solidFill>
                      <a:custDash>
                        <a:ds d="200000" sp="200000"/>
                      </a:custDash>
                      <a:miter lim="400000"/>
                    </a:lnT>
                    <a:lnB w="3175">
                      <a:solidFill>
                        <a:srgbClr val="000000"/>
                      </a:solidFill>
                      <a:custDash>
                        <a:ds d="200000" sp="200000"/>
                      </a:custDash>
                      <a:miter lim="400000"/>
                    </a:lnB>
                    <a:solidFill>
                      <a:srgbClr val="309943">
                        <a:alpha val="75080"/>
                      </a:srgbClr>
                    </a:solidFill>
                  </a:tcPr>
                </a:tc>
                <a:tc hMerge="1">
                  <a:tcPr/>
                </a:tc>
                <a:tc hMerge="1">
                  <a:tcPr/>
                </a:tc>
                <a:tc hMerge="1">
                  <a:tcPr/>
                </a:tc>
                <a:tc hMerge="1">
                  <a:tcPr/>
                </a:tc>
                <a:tc hMerge="1">
                  <a:tcPr/>
                </a:tc>
                <a:tc hMerge="1">
                  <a:tcPr/>
                </a:tc>
              </a:tr>
              <a:tr h="665923">
                <a:tc>
                  <a:txBody>
                    <a:bodyPr/>
                    <a:lstStyle/>
                    <a:p>
                      <a:pPr algn="l">
                        <a:tabLst>
                          <a:tab pos="825500" algn="l"/>
                        </a:tabLst>
                        <a:defRPr sz="1800"/>
                      </a:pPr>
                      <a:r>
                        <a:rPr b="1" sz="1100">
                          <a:latin typeface="+mj-lt"/>
                          <a:ea typeface="+mj-ea"/>
                          <a:cs typeface="+mj-cs"/>
                          <a:sym typeface="Helvetica"/>
                        </a:rPr>
                        <a:t>Policy</a:t>
                      </a:r>
                    </a:p>
                  </a:txBody>
                  <a:tcPr marL="50800" marR="50800" marT="50800" marB="50800" anchor="ctr" anchorCtr="0" horzOverflow="overflow">
                    <a:lnL w="3175">
                      <a:solidFill>
                        <a:srgbClr val="000000"/>
                      </a:solidFill>
                      <a:custDash>
                        <a:ds d="200000" sp="200000"/>
                      </a:custDash>
                      <a:miter lim="400000"/>
                    </a:lnL>
                    <a:lnR w="3175">
                      <a:solidFill>
                        <a:srgbClr val="000000"/>
                      </a:solidFill>
                      <a:custDash>
                        <a:ds d="200000" sp="200000"/>
                      </a:custDash>
                      <a:miter lim="400000"/>
                    </a:lnR>
                    <a:lnT w="3175">
                      <a:solidFill>
                        <a:srgbClr val="000000"/>
                      </a:solidFill>
                      <a:custDash>
                        <a:ds d="200000" sp="200000"/>
                      </a:custDash>
                      <a:miter lim="400000"/>
                    </a:lnT>
                    <a:lnB w="3175">
                      <a:solidFill>
                        <a:srgbClr val="000000"/>
                      </a:solidFill>
                      <a:custDash>
                        <a:ds d="200000" sp="200000"/>
                      </a:custDash>
                      <a:miter lim="400000"/>
                    </a:lnB>
                    <a:noFill/>
                  </a:tcPr>
                </a:tc>
                <a:tc>
                  <a:txBody>
                    <a:bodyPr/>
                    <a:lstStyle/>
                    <a:p>
                      <a:pPr algn="ctr">
                        <a:tabLst>
                          <a:tab pos="825500" algn="l"/>
                        </a:tabLst>
                        <a:defRPr b="1" sz="1000">
                          <a:latin typeface="+mj-lt"/>
                          <a:ea typeface="+mj-ea"/>
                          <a:cs typeface="+mj-cs"/>
                          <a:sym typeface="Helvetica"/>
                        </a:defRPr>
                      </a:pPr>
                    </a:p>
                  </a:txBody>
                  <a:tcPr marL="50800" marR="50800" marT="50800" marB="50800" anchor="ctr" anchorCtr="0" horzOverflow="overflow">
                    <a:lnL w="3175">
                      <a:solidFill>
                        <a:srgbClr val="000000"/>
                      </a:solidFill>
                      <a:custDash>
                        <a:ds d="200000" sp="200000"/>
                      </a:custDash>
                      <a:miter lim="400000"/>
                    </a:lnL>
                    <a:lnR w="3175">
                      <a:solidFill>
                        <a:srgbClr val="000000"/>
                      </a:solidFill>
                      <a:custDash>
                        <a:ds d="200000" sp="200000"/>
                      </a:custDash>
                      <a:miter lim="400000"/>
                    </a:lnR>
                    <a:lnT w="3175">
                      <a:solidFill>
                        <a:srgbClr val="000000"/>
                      </a:solidFill>
                      <a:custDash>
                        <a:ds d="200000" sp="200000"/>
                      </a:custDash>
                      <a:miter lim="400000"/>
                    </a:lnT>
                    <a:lnB w="3175">
                      <a:solidFill>
                        <a:srgbClr val="000000"/>
                      </a:solidFill>
                      <a:custDash>
                        <a:ds d="200000" sp="200000"/>
                      </a:custDash>
                      <a:miter lim="400000"/>
                    </a:lnB>
                    <a:noFill/>
                  </a:tcPr>
                </a:tc>
                <a:tc>
                  <a:txBody>
                    <a:bodyPr/>
                    <a:lstStyle/>
                    <a:p>
                      <a:pPr algn="ctr">
                        <a:defRPr sz="1800"/>
                      </a:pPr>
                      <a:r>
                        <a:rPr b="1" sz="1000">
                          <a:latin typeface="+mj-lt"/>
                          <a:ea typeface="+mj-ea"/>
                          <a:cs typeface="+mj-cs"/>
                          <a:sym typeface="Helvetica"/>
                        </a:rPr>
                        <a:t>A, C, D, F, G, H, I</a:t>
                      </a:r>
                    </a:p>
                  </a:txBody>
                  <a:tcPr marL="50800" marR="50800" marT="50800" marB="50800" anchor="ctr" anchorCtr="0" horzOverflow="overflow">
                    <a:lnL w="3175">
                      <a:solidFill>
                        <a:srgbClr val="000000"/>
                      </a:solidFill>
                      <a:custDash>
                        <a:ds d="200000" sp="200000"/>
                      </a:custDash>
                      <a:miter lim="400000"/>
                    </a:lnL>
                    <a:lnR w="3175">
                      <a:solidFill>
                        <a:srgbClr val="000000"/>
                      </a:solidFill>
                      <a:custDash>
                        <a:ds d="200000" sp="200000"/>
                      </a:custDash>
                      <a:miter lim="400000"/>
                    </a:lnR>
                    <a:lnT w="3175">
                      <a:solidFill>
                        <a:srgbClr val="000000"/>
                      </a:solidFill>
                      <a:custDash>
                        <a:ds d="200000" sp="200000"/>
                      </a:custDash>
                      <a:miter lim="400000"/>
                    </a:lnT>
                    <a:lnB w="3175">
                      <a:solidFill>
                        <a:srgbClr val="000000"/>
                      </a:solidFill>
                      <a:custDash>
                        <a:ds d="200000" sp="200000"/>
                      </a:custDash>
                      <a:miter lim="400000"/>
                    </a:lnB>
                    <a:noFill/>
                  </a:tcPr>
                </a:tc>
                <a:tc>
                  <a:txBody>
                    <a:bodyPr/>
                    <a:lstStyle/>
                    <a:p>
                      <a:pPr algn="ctr">
                        <a:defRPr b="1" sz="1000">
                          <a:latin typeface="+mj-lt"/>
                          <a:ea typeface="+mj-ea"/>
                          <a:cs typeface="+mj-cs"/>
                          <a:sym typeface="Helvetica"/>
                        </a:defRPr>
                      </a:pPr>
                    </a:p>
                  </a:txBody>
                  <a:tcPr marL="50800" marR="50800" marT="50800" marB="50800" anchor="ctr" anchorCtr="0" horzOverflow="overflow">
                    <a:lnL w="3175">
                      <a:solidFill>
                        <a:srgbClr val="000000"/>
                      </a:solidFill>
                      <a:custDash>
                        <a:ds d="200000" sp="200000"/>
                      </a:custDash>
                      <a:miter lim="400000"/>
                    </a:lnL>
                    <a:lnR w="3175">
                      <a:solidFill>
                        <a:srgbClr val="000000"/>
                      </a:solidFill>
                      <a:custDash>
                        <a:ds d="200000" sp="200000"/>
                      </a:custDash>
                      <a:miter lim="400000"/>
                    </a:lnR>
                    <a:lnT w="3175">
                      <a:solidFill>
                        <a:srgbClr val="000000"/>
                      </a:solidFill>
                      <a:custDash>
                        <a:ds d="200000" sp="200000"/>
                      </a:custDash>
                      <a:miter lim="400000"/>
                    </a:lnT>
                    <a:lnB w="3175">
                      <a:solidFill>
                        <a:srgbClr val="000000"/>
                      </a:solidFill>
                      <a:custDash>
                        <a:ds d="200000" sp="200000"/>
                      </a:custDash>
                      <a:miter lim="400000"/>
                    </a:lnB>
                    <a:noFill/>
                  </a:tcPr>
                </a:tc>
                <a:tc>
                  <a:txBody>
                    <a:bodyPr/>
                    <a:lstStyle/>
                    <a:p>
                      <a:pPr algn="ctr">
                        <a:defRPr sz="1800"/>
                      </a:pPr>
                      <a:r>
                        <a:rPr b="1" sz="1000">
                          <a:latin typeface="+mj-lt"/>
                          <a:ea typeface="+mj-ea"/>
                          <a:cs typeface="+mj-cs"/>
                          <a:sym typeface="Helvetica"/>
                        </a:rPr>
                        <a:t>A, E</a:t>
                      </a:r>
                    </a:p>
                  </a:txBody>
                  <a:tcPr marL="50800" marR="50800" marT="50800" marB="50800" anchor="ctr" anchorCtr="0" horzOverflow="overflow">
                    <a:lnL w="3175">
                      <a:solidFill>
                        <a:srgbClr val="000000"/>
                      </a:solidFill>
                      <a:custDash>
                        <a:ds d="200000" sp="200000"/>
                      </a:custDash>
                      <a:miter lim="400000"/>
                    </a:lnL>
                    <a:lnR w="3175">
                      <a:solidFill>
                        <a:srgbClr val="000000"/>
                      </a:solidFill>
                      <a:custDash>
                        <a:ds d="200000" sp="200000"/>
                      </a:custDash>
                      <a:miter lim="400000"/>
                    </a:lnR>
                    <a:lnT w="3175">
                      <a:solidFill>
                        <a:srgbClr val="000000"/>
                      </a:solidFill>
                      <a:custDash>
                        <a:ds d="200000" sp="200000"/>
                      </a:custDash>
                      <a:miter lim="400000"/>
                    </a:lnT>
                    <a:lnB w="3175">
                      <a:solidFill>
                        <a:srgbClr val="000000"/>
                      </a:solidFill>
                      <a:custDash>
                        <a:ds d="200000" sp="200000"/>
                      </a:custDash>
                      <a:miter lim="400000"/>
                    </a:lnB>
                    <a:noFill/>
                  </a:tcPr>
                </a:tc>
                <a:tc>
                  <a:txBody>
                    <a:bodyPr/>
                    <a:lstStyle/>
                    <a:p>
                      <a:pPr algn="ctr">
                        <a:defRPr sz="1800"/>
                      </a:pPr>
                      <a:r>
                        <a:rPr b="1" sz="1000">
                          <a:latin typeface="+mj-lt"/>
                          <a:ea typeface="+mj-ea"/>
                          <a:cs typeface="+mj-cs"/>
                          <a:sym typeface="Helvetica"/>
                        </a:rPr>
                        <a:t>A, B</a:t>
                      </a:r>
                    </a:p>
                  </a:txBody>
                  <a:tcPr marL="50800" marR="50800" marT="50800" marB="50800" anchor="ctr" anchorCtr="0" horzOverflow="overflow">
                    <a:lnL w="3175">
                      <a:solidFill>
                        <a:srgbClr val="000000"/>
                      </a:solidFill>
                      <a:custDash>
                        <a:ds d="200000" sp="200000"/>
                      </a:custDash>
                      <a:miter lim="400000"/>
                    </a:lnL>
                    <a:lnR w="3175">
                      <a:solidFill>
                        <a:srgbClr val="000000"/>
                      </a:solidFill>
                      <a:custDash>
                        <a:ds d="200000" sp="200000"/>
                      </a:custDash>
                      <a:miter lim="400000"/>
                    </a:lnR>
                    <a:lnT w="3175">
                      <a:solidFill>
                        <a:srgbClr val="000000"/>
                      </a:solidFill>
                      <a:custDash>
                        <a:ds d="200000" sp="200000"/>
                      </a:custDash>
                      <a:miter lim="400000"/>
                    </a:lnT>
                    <a:lnB w="3175">
                      <a:solidFill>
                        <a:srgbClr val="000000"/>
                      </a:solidFill>
                      <a:custDash>
                        <a:ds d="200000" sp="200000"/>
                      </a:custDash>
                      <a:miter lim="400000"/>
                    </a:lnB>
                    <a:noFill/>
                  </a:tcPr>
                </a:tc>
                <a:tc>
                  <a:txBody>
                    <a:bodyPr/>
                    <a:lstStyle/>
                    <a:p>
                      <a:pPr algn="ctr">
                        <a:defRPr sz="1800"/>
                      </a:pPr>
                      <a:r>
                        <a:rPr b="1" sz="1000">
                          <a:latin typeface="+mj-lt"/>
                          <a:ea typeface="+mj-ea"/>
                          <a:cs typeface="+mj-cs"/>
                          <a:sym typeface="Helvetica"/>
                        </a:rPr>
                        <a:t>A, B, D</a:t>
                      </a:r>
                    </a:p>
                  </a:txBody>
                  <a:tcPr marL="50800" marR="50800" marT="50800" marB="50800" anchor="ctr" anchorCtr="0" horzOverflow="overflow">
                    <a:lnL w="3175">
                      <a:solidFill>
                        <a:srgbClr val="000000"/>
                      </a:solidFill>
                      <a:custDash>
                        <a:ds d="200000" sp="200000"/>
                      </a:custDash>
                      <a:miter lim="400000"/>
                    </a:lnL>
                    <a:lnR w="3175">
                      <a:solidFill>
                        <a:srgbClr val="000000"/>
                      </a:solidFill>
                      <a:custDash>
                        <a:ds d="200000" sp="200000"/>
                      </a:custDash>
                      <a:miter lim="400000"/>
                    </a:lnR>
                    <a:lnT w="3175">
                      <a:solidFill>
                        <a:srgbClr val="000000"/>
                      </a:solidFill>
                      <a:custDash>
                        <a:ds d="200000" sp="200000"/>
                      </a:custDash>
                      <a:miter lim="400000"/>
                    </a:lnT>
                    <a:lnB w="3175">
                      <a:solidFill>
                        <a:srgbClr val="000000"/>
                      </a:solidFill>
                      <a:custDash>
                        <a:ds d="200000" sp="200000"/>
                      </a:custDash>
                      <a:miter lim="400000"/>
                    </a:lnB>
                    <a:noFill/>
                  </a:tcPr>
                </a:tc>
                <a:tc>
                  <a:txBody>
                    <a:bodyPr/>
                    <a:lstStyle/>
                    <a:p>
                      <a:pPr algn="ctr">
                        <a:defRPr sz="1800"/>
                      </a:pPr>
                      <a:r>
                        <a:rPr b="1" sz="1000">
                          <a:latin typeface="+mj-lt"/>
                          <a:ea typeface="+mj-ea"/>
                          <a:cs typeface="+mj-cs"/>
                          <a:sym typeface="Helvetica"/>
                        </a:rPr>
                        <a:t>A, D</a:t>
                      </a:r>
                    </a:p>
                  </a:txBody>
                  <a:tcPr marL="50800" marR="50800" marT="50800" marB="50800" anchor="ctr" anchorCtr="0" horzOverflow="overflow">
                    <a:lnL w="3175">
                      <a:solidFill>
                        <a:srgbClr val="000000"/>
                      </a:solidFill>
                      <a:custDash>
                        <a:ds d="200000" sp="200000"/>
                      </a:custDash>
                      <a:miter lim="400000"/>
                    </a:lnL>
                    <a:lnR w="3175">
                      <a:solidFill>
                        <a:srgbClr val="000000"/>
                      </a:solidFill>
                      <a:custDash>
                        <a:ds d="200000" sp="200000"/>
                      </a:custDash>
                      <a:miter lim="400000"/>
                    </a:lnR>
                    <a:lnT w="3175">
                      <a:solidFill>
                        <a:srgbClr val="000000"/>
                      </a:solidFill>
                      <a:custDash>
                        <a:ds d="200000" sp="200000"/>
                      </a:custDash>
                      <a:miter lim="400000"/>
                    </a:lnT>
                    <a:lnB w="3175">
                      <a:solidFill>
                        <a:srgbClr val="000000"/>
                      </a:solidFill>
                      <a:custDash>
                        <a:ds d="200000" sp="200000"/>
                      </a:custDash>
                      <a:miter lim="400000"/>
                    </a:lnB>
                    <a:noFill/>
                  </a:tcPr>
                </a:tc>
                <a:tc>
                  <a:txBody>
                    <a:bodyPr/>
                    <a:lstStyle/>
                    <a:p>
                      <a:pPr algn="ctr">
                        <a:defRPr sz="1800"/>
                      </a:pPr>
                      <a:r>
                        <a:rPr b="1" sz="1000">
                          <a:latin typeface="+mj-lt"/>
                          <a:ea typeface="+mj-ea"/>
                          <a:cs typeface="+mj-cs"/>
                          <a:sym typeface="Helvetica"/>
                        </a:rPr>
                        <a:t>A, D, G, H, I</a:t>
                      </a:r>
                    </a:p>
                  </a:txBody>
                  <a:tcPr marL="50800" marR="50800" marT="50800" marB="50800" anchor="ctr" anchorCtr="0" horzOverflow="overflow">
                    <a:lnL w="3175">
                      <a:solidFill>
                        <a:srgbClr val="000000"/>
                      </a:solidFill>
                      <a:custDash>
                        <a:ds d="200000" sp="200000"/>
                      </a:custDash>
                      <a:miter lim="400000"/>
                    </a:lnL>
                    <a:lnR w="3175">
                      <a:solidFill>
                        <a:srgbClr val="000000"/>
                      </a:solidFill>
                      <a:custDash>
                        <a:ds d="200000" sp="200000"/>
                      </a:custDash>
                      <a:miter lim="400000"/>
                    </a:lnR>
                    <a:lnT w="3175">
                      <a:solidFill>
                        <a:srgbClr val="000000"/>
                      </a:solidFill>
                      <a:custDash>
                        <a:ds d="200000" sp="200000"/>
                      </a:custDash>
                      <a:miter lim="400000"/>
                    </a:lnT>
                    <a:lnB w="3175">
                      <a:solidFill>
                        <a:srgbClr val="000000"/>
                      </a:solidFill>
                      <a:custDash>
                        <a:ds d="200000" sp="200000"/>
                      </a:custDash>
                      <a:miter lim="400000"/>
                    </a:lnB>
                    <a:noFill/>
                  </a:tcPr>
                </a:tc>
              </a:tr>
              <a:tr h="665923">
                <a:tc>
                  <a:txBody>
                    <a:bodyPr/>
                    <a:lstStyle/>
                    <a:p>
                      <a:pPr algn="l">
                        <a:tabLst>
                          <a:tab pos="825500" algn="l"/>
                        </a:tabLst>
                        <a:defRPr sz="1800"/>
                      </a:pPr>
                      <a:r>
                        <a:rPr b="1" sz="1100">
                          <a:latin typeface="+mj-lt"/>
                          <a:ea typeface="+mj-ea"/>
                          <a:cs typeface="+mj-cs"/>
                          <a:sym typeface="Helvetica"/>
                        </a:rPr>
                        <a:t>Infra &amp;
Tooling</a:t>
                      </a:r>
                    </a:p>
                  </a:txBody>
                  <a:tcPr marL="50800" marR="50800" marT="50800" marB="50800" anchor="ctr" anchorCtr="0" horzOverflow="overflow">
                    <a:lnL w="3175">
                      <a:solidFill>
                        <a:srgbClr val="000000"/>
                      </a:solidFill>
                      <a:custDash>
                        <a:ds d="200000" sp="200000"/>
                      </a:custDash>
                      <a:miter lim="400000"/>
                    </a:lnL>
                    <a:lnR w="3175">
                      <a:solidFill>
                        <a:srgbClr val="000000"/>
                      </a:solidFill>
                      <a:custDash>
                        <a:ds d="200000" sp="200000"/>
                      </a:custDash>
                      <a:miter lim="400000"/>
                    </a:lnR>
                    <a:lnT w="3175">
                      <a:solidFill>
                        <a:srgbClr val="000000"/>
                      </a:solidFill>
                      <a:custDash>
                        <a:ds d="200000" sp="200000"/>
                      </a:custDash>
                      <a:miter lim="400000"/>
                    </a:lnT>
                    <a:lnB w="3175">
                      <a:solidFill>
                        <a:srgbClr val="000000"/>
                      </a:solidFill>
                      <a:custDash>
                        <a:ds d="200000" sp="200000"/>
                      </a:custDash>
                      <a:miter lim="400000"/>
                    </a:lnB>
                    <a:noFill/>
                  </a:tcPr>
                </a:tc>
                <a:tc>
                  <a:txBody>
                    <a:bodyPr/>
                    <a:lstStyle/>
                    <a:p>
                      <a:pPr algn="ctr">
                        <a:tabLst>
                          <a:tab pos="825500" algn="l"/>
                        </a:tabLst>
                        <a:defRPr b="1" sz="1000">
                          <a:latin typeface="+mj-lt"/>
                          <a:ea typeface="+mj-ea"/>
                          <a:cs typeface="+mj-cs"/>
                          <a:sym typeface="Helvetica"/>
                        </a:defRPr>
                      </a:pPr>
                    </a:p>
                  </a:txBody>
                  <a:tcPr marL="50800" marR="50800" marT="50800" marB="50800" anchor="ctr" anchorCtr="0" horzOverflow="overflow">
                    <a:lnL w="3175">
                      <a:solidFill>
                        <a:srgbClr val="000000"/>
                      </a:solidFill>
                      <a:custDash>
                        <a:ds d="200000" sp="200000"/>
                      </a:custDash>
                      <a:miter lim="400000"/>
                    </a:lnL>
                    <a:lnR w="3175">
                      <a:solidFill>
                        <a:srgbClr val="000000"/>
                      </a:solidFill>
                      <a:custDash>
                        <a:ds d="200000" sp="200000"/>
                      </a:custDash>
                      <a:miter lim="400000"/>
                    </a:lnR>
                    <a:lnT w="3175">
                      <a:solidFill>
                        <a:srgbClr val="000000"/>
                      </a:solidFill>
                      <a:custDash>
                        <a:ds d="200000" sp="200000"/>
                      </a:custDash>
                      <a:miter lim="400000"/>
                    </a:lnT>
                    <a:lnB w="3175">
                      <a:solidFill>
                        <a:srgbClr val="000000"/>
                      </a:solidFill>
                      <a:custDash>
                        <a:ds d="200000" sp="200000"/>
                      </a:custDash>
                      <a:miter lim="400000"/>
                    </a:lnB>
                    <a:noFill/>
                  </a:tcPr>
                </a:tc>
                <a:tc>
                  <a:txBody>
                    <a:bodyPr/>
                    <a:lstStyle/>
                    <a:p>
                      <a:pPr algn="ctr">
                        <a:defRPr sz="1800"/>
                      </a:pPr>
                      <a:r>
                        <a:rPr b="1" sz="1000">
                          <a:latin typeface="+mj-lt"/>
                          <a:ea typeface="+mj-ea"/>
                          <a:cs typeface="+mj-cs"/>
                          <a:sym typeface="Helvetica"/>
                        </a:rPr>
                        <a:t>C</a:t>
                      </a:r>
                    </a:p>
                  </a:txBody>
                  <a:tcPr marL="50800" marR="50800" marT="50800" marB="50800" anchor="ctr" anchorCtr="0" horzOverflow="overflow">
                    <a:lnL w="3175">
                      <a:solidFill>
                        <a:srgbClr val="000000"/>
                      </a:solidFill>
                      <a:custDash>
                        <a:ds d="200000" sp="200000"/>
                      </a:custDash>
                      <a:miter lim="400000"/>
                    </a:lnL>
                    <a:lnR w="3175">
                      <a:solidFill>
                        <a:srgbClr val="000000"/>
                      </a:solidFill>
                      <a:custDash>
                        <a:ds d="200000" sp="200000"/>
                      </a:custDash>
                      <a:miter lim="400000"/>
                    </a:lnR>
                    <a:lnT w="3175">
                      <a:solidFill>
                        <a:srgbClr val="000000"/>
                      </a:solidFill>
                      <a:custDash>
                        <a:ds d="200000" sp="200000"/>
                      </a:custDash>
                      <a:miter lim="400000"/>
                    </a:lnT>
                    <a:lnB w="3175">
                      <a:solidFill>
                        <a:srgbClr val="000000"/>
                      </a:solidFill>
                      <a:custDash>
                        <a:ds d="200000" sp="200000"/>
                      </a:custDash>
                      <a:miter lim="400000"/>
                    </a:lnB>
                    <a:noFill/>
                  </a:tcPr>
                </a:tc>
                <a:tc>
                  <a:txBody>
                    <a:bodyPr/>
                    <a:lstStyle/>
                    <a:p>
                      <a:pPr algn="ctr">
                        <a:defRPr b="1" sz="1000">
                          <a:latin typeface="+mj-lt"/>
                          <a:ea typeface="+mj-ea"/>
                          <a:cs typeface="+mj-cs"/>
                          <a:sym typeface="Helvetica"/>
                        </a:defRPr>
                      </a:pPr>
                    </a:p>
                  </a:txBody>
                  <a:tcPr marL="50800" marR="50800" marT="50800" marB="50800" anchor="ctr" anchorCtr="0" horzOverflow="overflow">
                    <a:lnL w="3175">
                      <a:solidFill>
                        <a:srgbClr val="000000"/>
                      </a:solidFill>
                      <a:custDash>
                        <a:ds d="200000" sp="200000"/>
                      </a:custDash>
                      <a:miter lim="400000"/>
                    </a:lnL>
                    <a:lnR w="3175">
                      <a:solidFill>
                        <a:srgbClr val="000000"/>
                      </a:solidFill>
                      <a:custDash>
                        <a:ds d="200000" sp="200000"/>
                      </a:custDash>
                      <a:miter lim="400000"/>
                    </a:lnR>
                    <a:lnT w="3175">
                      <a:solidFill>
                        <a:srgbClr val="000000"/>
                      </a:solidFill>
                      <a:custDash>
                        <a:ds d="200000" sp="200000"/>
                      </a:custDash>
                      <a:miter lim="400000"/>
                    </a:lnT>
                    <a:lnB w="3175">
                      <a:solidFill>
                        <a:srgbClr val="000000"/>
                      </a:solidFill>
                      <a:custDash>
                        <a:ds d="200000" sp="200000"/>
                      </a:custDash>
                      <a:miter lim="400000"/>
                    </a:lnB>
                    <a:noFill/>
                  </a:tcPr>
                </a:tc>
                <a:tc>
                  <a:txBody>
                    <a:bodyPr/>
                    <a:lstStyle/>
                    <a:p>
                      <a:pPr algn="ctr">
                        <a:defRPr sz="1800"/>
                      </a:pPr>
                      <a:r>
                        <a:rPr b="1" sz="1000">
                          <a:latin typeface="+mj-lt"/>
                          <a:ea typeface="+mj-ea"/>
                          <a:cs typeface="+mj-cs"/>
                          <a:sym typeface="Helvetica"/>
                        </a:rPr>
                        <a:t>D, E, F</a:t>
                      </a:r>
                    </a:p>
                  </a:txBody>
                  <a:tcPr marL="50800" marR="50800" marT="50800" marB="50800" anchor="ctr" anchorCtr="0" horzOverflow="overflow">
                    <a:lnL w="3175">
                      <a:solidFill>
                        <a:srgbClr val="000000"/>
                      </a:solidFill>
                      <a:custDash>
                        <a:ds d="200000" sp="200000"/>
                      </a:custDash>
                      <a:miter lim="400000"/>
                    </a:lnL>
                    <a:lnR w="3175">
                      <a:solidFill>
                        <a:srgbClr val="000000"/>
                      </a:solidFill>
                      <a:custDash>
                        <a:ds d="200000" sp="200000"/>
                      </a:custDash>
                      <a:miter lim="400000"/>
                    </a:lnR>
                    <a:lnT w="3175">
                      <a:solidFill>
                        <a:srgbClr val="000000"/>
                      </a:solidFill>
                      <a:custDash>
                        <a:ds d="200000" sp="200000"/>
                      </a:custDash>
                      <a:miter lim="400000"/>
                    </a:lnT>
                    <a:lnB w="3175">
                      <a:solidFill>
                        <a:srgbClr val="000000"/>
                      </a:solidFill>
                      <a:custDash>
                        <a:ds d="200000" sp="200000"/>
                      </a:custDash>
                      <a:miter lim="400000"/>
                    </a:lnB>
                    <a:noFill/>
                  </a:tcPr>
                </a:tc>
                <a:tc>
                  <a:txBody>
                    <a:bodyPr/>
                    <a:lstStyle/>
                    <a:p>
                      <a:pPr algn="ctr">
                        <a:defRPr sz="1800"/>
                      </a:pPr>
                      <a:r>
                        <a:rPr b="1" sz="1000">
                          <a:latin typeface="+mj-lt"/>
                          <a:ea typeface="+mj-ea"/>
                          <a:cs typeface="+mj-cs"/>
                          <a:sym typeface="Helvetica"/>
                        </a:rPr>
                        <a:t>F</a:t>
                      </a:r>
                    </a:p>
                  </a:txBody>
                  <a:tcPr marL="50800" marR="50800" marT="50800" marB="50800" anchor="ctr" anchorCtr="0" horzOverflow="overflow">
                    <a:lnL w="3175">
                      <a:solidFill>
                        <a:srgbClr val="000000"/>
                      </a:solidFill>
                      <a:custDash>
                        <a:ds d="200000" sp="200000"/>
                      </a:custDash>
                      <a:miter lim="400000"/>
                    </a:lnL>
                    <a:lnR w="3175">
                      <a:solidFill>
                        <a:srgbClr val="000000"/>
                      </a:solidFill>
                      <a:custDash>
                        <a:ds d="200000" sp="200000"/>
                      </a:custDash>
                      <a:miter lim="400000"/>
                    </a:lnR>
                    <a:lnT w="3175">
                      <a:solidFill>
                        <a:srgbClr val="000000"/>
                      </a:solidFill>
                      <a:custDash>
                        <a:ds d="200000" sp="200000"/>
                      </a:custDash>
                      <a:miter lim="400000"/>
                    </a:lnT>
                    <a:lnB w="3175">
                      <a:solidFill>
                        <a:srgbClr val="000000"/>
                      </a:solidFill>
                      <a:custDash>
                        <a:ds d="200000" sp="200000"/>
                      </a:custDash>
                      <a:miter lim="400000"/>
                    </a:lnB>
                    <a:noFill/>
                  </a:tcPr>
                </a:tc>
                <a:tc>
                  <a:txBody>
                    <a:bodyPr/>
                    <a:lstStyle/>
                    <a:p>
                      <a:pPr algn="ctr">
                        <a:defRPr sz="1800"/>
                      </a:pPr>
                      <a:r>
                        <a:rPr b="1" sz="1000">
                          <a:latin typeface="+mj-lt"/>
                          <a:ea typeface="+mj-ea"/>
                          <a:cs typeface="+mj-cs"/>
                          <a:sym typeface="Helvetica"/>
                        </a:rPr>
                        <a:t>D, F</a:t>
                      </a:r>
                    </a:p>
                  </a:txBody>
                  <a:tcPr marL="50800" marR="50800" marT="50800" marB="50800" anchor="ctr" anchorCtr="0" horzOverflow="overflow">
                    <a:lnL w="3175">
                      <a:solidFill>
                        <a:srgbClr val="000000"/>
                      </a:solidFill>
                      <a:custDash>
                        <a:ds d="200000" sp="200000"/>
                      </a:custDash>
                      <a:miter lim="400000"/>
                    </a:lnL>
                    <a:lnR w="3175">
                      <a:solidFill>
                        <a:srgbClr val="000000"/>
                      </a:solidFill>
                      <a:custDash>
                        <a:ds d="200000" sp="200000"/>
                      </a:custDash>
                      <a:miter lim="400000"/>
                    </a:lnR>
                    <a:lnT w="3175">
                      <a:solidFill>
                        <a:srgbClr val="000000"/>
                      </a:solidFill>
                      <a:custDash>
                        <a:ds d="200000" sp="200000"/>
                      </a:custDash>
                      <a:miter lim="400000"/>
                    </a:lnT>
                    <a:lnB w="3175">
                      <a:solidFill>
                        <a:srgbClr val="000000"/>
                      </a:solidFill>
                      <a:custDash>
                        <a:ds d="200000" sp="200000"/>
                      </a:custDash>
                      <a:miter lim="400000"/>
                    </a:lnB>
                    <a:noFill/>
                  </a:tcPr>
                </a:tc>
                <a:tc>
                  <a:txBody>
                    <a:bodyPr/>
                    <a:lstStyle/>
                    <a:p>
                      <a:pPr algn="ctr">
                        <a:defRPr sz="1800"/>
                      </a:pPr>
                      <a:r>
                        <a:rPr b="1" sz="1000">
                          <a:latin typeface="+mj-lt"/>
                          <a:ea typeface="+mj-ea"/>
                          <a:cs typeface="+mj-cs"/>
                          <a:sym typeface="Helvetica"/>
                        </a:rPr>
                        <a:t>C, F</a:t>
                      </a:r>
                    </a:p>
                  </a:txBody>
                  <a:tcPr marL="50800" marR="50800" marT="50800" marB="50800" anchor="ctr" anchorCtr="0" horzOverflow="overflow">
                    <a:lnL w="3175">
                      <a:solidFill>
                        <a:srgbClr val="000000"/>
                      </a:solidFill>
                      <a:custDash>
                        <a:ds d="200000" sp="200000"/>
                      </a:custDash>
                      <a:miter lim="400000"/>
                    </a:lnL>
                    <a:lnR w="3175">
                      <a:solidFill>
                        <a:srgbClr val="000000"/>
                      </a:solidFill>
                      <a:custDash>
                        <a:ds d="200000" sp="200000"/>
                      </a:custDash>
                      <a:miter lim="400000"/>
                    </a:lnR>
                    <a:lnT w="3175">
                      <a:solidFill>
                        <a:srgbClr val="000000"/>
                      </a:solidFill>
                      <a:custDash>
                        <a:ds d="200000" sp="200000"/>
                      </a:custDash>
                      <a:miter lim="400000"/>
                    </a:lnT>
                    <a:lnB w="3175">
                      <a:solidFill>
                        <a:srgbClr val="000000"/>
                      </a:solidFill>
                      <a:custDash>
                        <a:ds d="200000" sp="200000"/>
                      </a:custDash>
                      <a:miter lim="400000"/>
                    </a:lnB>
                    <a:noFill/>
                  </a:tcPr>
                </a:tc>
                <a:tc>
                  <a:txBody>
                    <a:bodyPr/>
                    <a:lstStyle/>
                    <a:p>
                      <a:pPr algn="ctr">
                        <a:defRPr sz="1800"/>
                      </a:pPr>
                      <a:r>
                        <a:rPr b="1" sz="1000">
                          <a:latin typeface="+mj-lt"/>
                          <a:ea typeface="+mj-ea"/>
                          <a:cs typeface="+mj-cs"/>
                          <a:sym typeface="Helvetica"/>
                        </a:rPr>
                        <a:t>C, D, F, H, I</a:t>
                      </a:r>
                    </a:p>
                  </a:txBody>
                  <a:tcPr marL="50800" marR="50800" marT="50800" marB="50800" anchor="ctr" anchorCtr="0" horzOverflow="overflow">
                    <a:lnL w="3175">
                      <a:solidFill>
                        <a:srgbClr val="000000"/>
                      </a:solidFill>
                      <a:custDash>
                        <a:ds d="200000" sp="200000"/>
                      </a:custDash>
                      <a:miter lim="400000"/>
                    </a:lnL>
                    <a:lnR w="3175">
                      <a:solidFill>
                        <a:srgbClr val="000000"/>
                      </a:solidFill>
                      <a:custDash>
                        <a:ds d="200000" sp="200000"/>
                      </a:custDash>
                      <a:miter lim="400000"/>
                    </a:lnR>
                    <a:lnT w="3175">
                      <a:solidFill>
                        <a:srgbClr val="000000"/>
                      </a:solidFill>
                      <a:custDash>
                        <a:ds d="200000" sp="200000"/>
                      </a:custDash>
                      <a:miter lim="400000"/>
                    </a:lnT>
                    <a:lnB w="3175">
                      <a:solidFill>
                        <a:srgbClr val="000000"/>
                      </a:solidFill>
                      <a:custDash>
                        <a:ds d="200000" sp="200000"/>
                      </a:custDash>
                      <a:miter lim="400000"/>
                    </a:lnB>
                    <a:noFill/>
                  </a:tcPr>
                </a:tc>
              </a:tr>
              <a:tr h="665923">
                <a:tc>
                  <a:txBody>
                    <a:bodyPr/>
                    <a:lstStyle/>
                    <a:p>
                      <a:pPr algn="l">
                        <a:tabLst>
                          <a:tab pos="825500" algn="l"/>
                        </a:tabLst>
                        <a:defRPr sz="1800"/>
                      </a:pPr>
                      <a:r>
                        <a:rPr b="1" sz="1100">
                          <a:latin typeface="+mj-lt"/>
                          <a:ea typeface="+mj-ea"/>
                          <a:cs typeface="+mj-cs"/>
                          <a:sym typeface="Helvetica"/>
                        </a:rPr>
                        <a:t>Legal &amp; Ethical</a:t>
                      </a:r>
                    </a:p>
                  </a:txBody>
                  <a:tcPr marL="50800" marR="50800" marT="50800" marB="50800" anchor="ctr" anchorCtr="0" horzOverflow="overflow">
                    <a:lnL w="3175">
                      <a:solidFill>
                        <a:srgbClr val="000000"/>
                      </a:solidFill>
                      <a:custDash>
                        <a:ds d="200000" sp="200000"/>
                      </a:custDash>
                      <a:miter lim="400000"/>
                    </a:lnL>
                    <a:lnR w="3175">
                      <a:solidFill>
                        <a:srgbClr val="000000"/>
                      </a:solidFill>
                      <a:custDash>
                        <a:ds d="200000" sp="200000"/>
                      </a:custDash>
                      <a:miter lim="400000"/>
                    </a:lnR>
                    <a:lnT w="3175">
                      <a:solidFill>
                        <a:srgbClr val="000000"/>
                      </a:solidFill>
                      <a:custDash>
                        <a:ds d="200000" sp="200000"/>
                      </a:custDash>
                      <a:miter lim="400000"/>
                    </a:lnT>
                    <a:lnB w="3175">
                      <a:solidFill>
                        <a:srgbClr val="000000"/>
                      </a:solidFill>
                      <a:custDash>
                        <a:ds d="200000" sp="200000"/>
                      </a:custDash>
                      <a:miter lim="400000"/>
                    </a:lnB>
                    <a:noFill/>
                  </a:tcPr>
                </a:tc>
                <a:tc>
                  <a:txBody>
                    <a:bodyPr/>
                    <a:lstStyle/>
                    <a:p>
                      <a:pPr algn="ctr">
                        <a:tabLst>
                          <a:tab pos="825500" algn="l"/>
                        </a:tabLst>
                        <a:defRPr b="1" sz="1000">
                          <a:latin typeface="+mj-lt"/>
                          <a:ea typeface="+mj-ea"/>
                          <a:cs typeface="+mj-cs"/>
                          <a:sym typeface="Helvetica"/>
                        </a:defRPr>
                      </a:pPr>
                    </a:p>
                  </a:txBody>
                  <a:tcPr marL="50800" marR="50800" marT="50800" marB="50800" anchor="ctr" anchorCtr="0" horzOverflow="overflow">
                    <a:lnL w="3175">
                      <a:solidFill>
                        <a:srgbClr val="000000"/>
                      </a:solidFill>
                      <a:custDash>
                        <a:ds d="200000" sp="200000"/>
                      </a:custDash>
                      <a:miter lim="400000"/>
                    </a:lnL>
                    <a:lnR w="3175">
                      <a:solidFill>
                        <a:srgbClr val="000000"/>
                      </a:solidFill>
                      <a:custDash>
                        <a:ds d="200000" sp="200000"/>
                      </a:custDash>
                      <a:miter lim="400000"/>
                    </a:lnR>
                    <a:lnT w="3175">
                      <a:solidFill>
                        <a:srgbClr val="000000"/>
                      </a:solidFill>
                      <a:custDash>
                        <a:ds d="200000" sp="200000"/>
                      </a:custDash>
                      <a:miter lim="400000"/>
                    </a:lnT>
                    <a:lnB w="3175">
                      <a:solidFill>
                        <a:srgbClr val="000000"/>
                      </a:solidFill>
                      <a:custDash>
                        <a:ds d="200000" sp="200000"/>
                      </a:custDash>
                      <a:miter lim="400000"/>
                    </a:lnB>
                    <a:noFill/>
                  </a:tcPr>
                </a:tc>
                <a:tc>
                  <a:txBody>
                    <a:bodyPr/>
                    <a:lstStyle/>
                    <a:p>
                      <a:pPr algn="ctr">
                        <a:defRPr sz="1800"/>
                      </a:pPr>
                      <a:r>
                        <a:rPr b="1" sz="1000">
                          <a:latin typeface="+mj-lt"/>
                          <a:ea typeface="+mj-ea"/>
                          <a:cs typeface="+mj-cs"/>
                          <a:sym typeface="Helvetica"/>
                        </a:rPr>
                        <a:t>C, F, G</a:t>
                      </a:r>
                    </a:p>
                  </a:txBody>
                  <a:tcPr marL="50800" marR="50800" marT="50800" marB="50800" anchor="ctr" anchorCtr="0" horzOverflow="overflow">
                    <a:lnL w="3175">
                      <a:solidFill>
                        <a:srgbClr val="000000"/>
                      </a:solidFill>
                      <a:custDash>
                        <a:ds d="200000" sp="200000"/>
                      </a:custDash>
                      <a:miter lim="400000"/>
                    </a:lnL>
                    <a:lnR w="3175">
                      <a:solidFill>
                        <a:srgbClr val="000000"/>
                      </a:solidFill>
                      <a:custDash>
                        <a:ds d="200000" sp="200000"/>
                      </a:custDash>
                      <a:miter lim="400000"/>
                    </a:lnR>
                    <a:lnT w="3175">
                      <a:solidFill>
                        <a:srgbClr val="000000"/>
                      </a:solidFill>
                      <a:custDash>
                        <a:ds d="200000" sp="200000"/>
                      </a:custDash>
                      <a:miter lim="400000"/>
                    </a:lnT>
                    <a:lnB w="3175">
                      <a:solidFill>
                        <a:srgbClr val="000000"/>
                      </a:solidFill>
                      <a:custDash>
                        <a:ds d="200000" sp="200000"/>
                      </a:custDash>
                      <a:miter lim="400000"/>
                    </a:lnB>
                    <a:noFill/>
                  </a:tcPr>
                </a:tc>
                <a:tc>
                  <a:txBody>
                    <a:bodyPr/>
                    <a:lstStyle/>
                    <a:p>
                      <a:pPr algn="ctr">
                        <a:defRPr b="1" sz="1000">
                          <a:latin typeface="+mj-lt"/>
                          <a:ea typeface="+mj-ea"/>
                          <a:cs typeface="+mj-cs"/>
                          <a:sym typeface="Helvetica"/>
                        </a:defRPr>
                      </a:pPr>
                    </a:p>
                  </a:txBody>
                  <a:tcPr marL="50800" marR="50800" marT="50800" marB="50800" anchor="ctr" anchorCtr="0" horzOverflow="overflow">
                    <a:lnL w="3175">
                      <a:solidFill>
                        <a:srgbClr val="000000"/>
                      </a:solidFill>
                      <a:custDash>
                        <a:ds d="200000" sp="200000"/>
                      </a:custDash>
                      <a:miter lim="400000"/>
                    </a:lnL>
                    <a:lnR w="3175">
                      <a:solidFill>
                        <a:srgbClr val="000000"/>
                      </a:solidFill>
                      <a:custDash>
                        <a:ds d="200000" sp="200000"/>
                      </a:custDash>
                      <a:miter lim="400000"/>
                    </a:lnR>
                    <a:lnT w="3175">
                      <a:solidFill>
                        <a:srgbClr val="000000"/>
                      </a:solidFill>
                      <a:custDash>
                        <a:ds d="200000" sp="200000"/>
                      </a:custDash>
                      <a:miter lim="400000"/>
                    </a:lnT>
                    <a:lnB w="3175">
                      <a:solidFill>
                        <a:srgbClr val="000000"/>
                      </a:solidFill>
                      <a:custDash>
                        <a:ds d="200000" sp="200000"/>
                      </a:custDash>
                      <a:miter lim="400000"/>
                    </a:lnB>
                    <a:noFill/>
                  </a:tcPr>
                </a:tc>
                <a:tc>
                  <a:txBody>
                    <a:bodyPr/>
                    <a:lstStyle/>
                    <a:p>
                      <a:pPr algn="ctr">
                        <a:defRPr sz="1800"/>
                      </a:pPr>
                      <a:r>
                        <a:rPr b="1" sz="1000">
                          <a:latin typeface="+mj-lt"/>
                          <a:ea typeface="+mj-ea"/>
                          <a:cs typeface="+mj-cs"/>
                          <a:sym typeface="Helvetica"/>
                        </a:rPr>
                        <a:t>D, E, F, G, H, I</a:t>
                      </a:r>
                    </a:p>
                  </a:txBody>
                  <a:tcPr marL="50800" marR="50800" marT="50800" marB="50800" anchor="ctr" anchorCtr="0" horzOverflow="overflow">
                    <a:lnL w="3175">
                      <a:solidFill>
                        <a:srgbClr val="000000"/>
                      </a:solidFill>
                      <a:custDash>
                        <a:ds d="200000" sp="200000"/>
                      </a:custDash>
                      <a:miter lim="400000"/>
                    </a:lnL>
                    <a:lnR w="3175">
                      <a:solidFill>
                        <a:srgbClr val="000000"/>
                      </a:solidFill>
                      <a:custDash>
                        <a:ds d="200000" sp="200000"/>
                      </a:custDash>
                      <a:miter lim="400000"/>
                    </a:lnR>
                    <a:lnT w="3175">
                      <a:solidFill>
                        <a:srgbClr val="000000"/>
                      </a:solidFill>
                      <a:custDash>
                        <a:ds d="200000" sp="200000"/>
                      </a:custDash>
                      <a:miter lim="400000"/>
                    </a:lnT>
                    <a:lnB w="3175">
                      <a:solidFill>
                        <a:srgbClr val="000000"/>
                      </a:solidFill>
                      <a:custDash>
                        <a:ds d="200000" sp="200000"/>
                      </a:custDash>
                      <a:miter lim="400000"/>
                    </a:lnB>
                    <a:noFill/>
                  </a:tcPr>
                </a:tc>
                <a:tc>
                  <a:txBody>
                    <a:bodyPr/>
                    <a:lstStyle/>
                    <a:p>
                      <a:pPr algn="ctr">
                        <a:defRPr sz="1800"/>
                      </a:pPr>
                      <a:r>
                        <a:rPr b="1" sz="1000">
                          <a:latin typeface="+mj-lt"/>
                          <a:ea typeface="+mj-ea"/>
                          <a:cs typeface="+mj-cs"/>
                          <a:sym typeface="Helvetica"/>
                        </a:rPr>
                        <a:t>F</a:t>
                      </a:r>
                    </a:p>
                  </a:txBody>
                  <a:tcPr marL="50800" marR="50800" marT="50800" marB="50800" anchor="ctr" anchorCtr="0" horzOverflow="overflow">
                    <a:lnL w="3175">
                      <a:solidFill>
                        <a:srgbClr val="000000"/>
                      </a:solidFill>
                      <a:custDash>
                        <a:ds d="200000" sp="200000"/>
                      </a:custDash>
                      <a:miter lim="400000"/>
                    </a:lnL>
                    <a:lnR w="3175">
                      <a:solidFill>
                        <a:srgbClr val="000000"/>
                      </a:solidFill>
                      <a:custDash>
                        <a:ds d="200000" sp="200000"/>
                      </a:custDash>
                      <a:miter lim="400000"/>
                    </a:lnR>
                    <a:lnT w="3175">
                      <a:solidFill>
                        <a:srgbClr val="000000"/>
                      </a:solidFill>
                      <a:custDash>
                        <a:ds d="200000" sp="200000"/>
                      </a:custDash>
                      <a:miter lim="400000"/>
                    </a:lnT>
                    <a:lnB w="3175">
                      <a:solidFill>
                        <a:srgbClr val="000000"/>
                      </a:solidFill>
                      <a:custDash>
                        <a:ds d="200000" sp="200000"/>
                      </a:custDash>
                      <a:miter lim="400000"/>
                    </a:lnB>
                    <a:noFill/>
                  </a:tcPr>
                </a:tc>
                <a:tc>
                  <a:txBody>
                    <a:bodyPr/>
                    <a:lstStyle/>
                    <a:p>
                      <a:pPr algn="ctr">
                        <a:defRPr sz="1800"/>
                      </a:pPr>
                      <a:r>
                        <a:rPr b="1" sz="1000">
                          <a:latin typeface="+mj-lt"/>
                          <a:ea typeface="+mj-ea"/>
                          <a:cs typeface="+mj-cs"/>
                          <a:sym typeface="Helvetica"/>
                        </a:rPr>
                        <a:t>D, F</a:t>
                      </a:r>
                    </a:p>
                  </a:txBody>
                  <a:tcPr marL="50800" marR="50800" marT="50800" marB="50800" anchor="ctr" anchorCtr="0" horzOverflow="overflow">
                    <a:lnL w="3175">
                      <a:solidFill>
                        <a:srgbClr val="000000"/>
                      </a:solidFill>
                      <a:custDash>
                        <a:ds d="200000" sp="200000"/>
                      </a:custDash>
                      <a:miter lim="400000"/>
                    </a:lnL>
                    <a:lnR w="3175">
                      <a:solidFill>
                        <a:srgbClr val="000000"/>
                      </a:solidFill>
                      <a:custDash>
                        <a:ds d="200000" sp="200000"/>
                      </a:custDash>
                      <a:miter lim="400000"/>
                    </a:lnR>
                    <a:lnT w="3175">
                      <a:solidFill>
                        <a:srgbClr val="000000"/>
                      </a:solidFill>
                      <a:custDash>
                        <a:ds d="200000" sp="200000"/>
                      </a:custDash>
                      <a:miter lim="400000"/>
                    </a:lnT>
                    <a:lnB w="3175">
                      <a:solidFill>
                        <a:srgbClr val="000000"/>
                      </a:solidFill>
                      <a:custDash>
                        <a:ds d="200000" sp="200000"/>
                      </a:custDash>
                      <a:miter lim="400000"/>
                    </a:lnB>
                    <a:noFill/>
                  </a:tcPr>
                </a:tc>
                <a:tc>
                  <a:txBody>
                    <a:bodyPr/>
                    <a:lstStyle/>
                    <a:p>
                      <a:pPr algn="ctr">
                        <a:defRPr sz="1800"/>
                      </a:pPr>
                      <a:r>
                        <a:rPr b="1" sz="1000">
                          <a:latin typeface="+mj-lt"/>
                          <a:ea typeface="+mj-ea"/>
                          <a:cs typeface="+mj-cs"/>
                          <a:sym typeface="Helvetica"/>
                        </a:rPr>
                        <a:t>F</a:t>
                      </a:r>
                    </a:p>
                  </a:txBody>
                  <a:tcPr marL="50800" marR="50800" marT="50800" marB="50800" anchor="ctr" anchorCtr="0" horzOverflow="overflow">
                    <a:lnL w="3175">
                      <a:solidFill>
                        <a:srgbClr val="000000"/>
                      </a:solidFill>
                      <a:custDash>
                        <a:ds d="200000" sp="200000"/>
                      </a:custDash>
                      <a:miter lim="400000"/>
                    </a:lnL>
                    <a:lnR w="3175">
                      <a:solidFill>
                        <a:srgbClr val="000000"/>
                      </a:solidFill>
                      <a:custDash>
                        <a:ds d="200000" sp="200000"/>
                      </a:custDash>
                      <a:miter lim="400000"/>
                    </a:lnR>
                    <a:lnT w="3175">
                      <a:solidFill>
                        <a:srgbClr val="000000"/>
                      </a:solidFill>
                      <a:custDash>
                        <a:ds d="200000" sp="200000"/>
                      </a:custDash>
                      <a:miter lim="400000"/>
                    </a:lnT>
                    <a:lnB w="3175">
                      <a:solidFill>
                        <a:srgbClr val="000000"/>
                      </a:solidFill>
                      <a:custDash>
                        <a:ds d="200000" sp="200000"/>
                      </a:custDash>
                      <a:miter lim="400000"/>
                    </a:lnB>
                    <a:noFill/>
                  </a:tcPr>
                </a:tc>
                <a:tc>
                  <a:txBody>
                    <a:bodyPr/>
                    <a:lstStyle/>
                    <a:p>
                      <a:pPr algn="ctr">
                        <a:defRPr sz="1800"/>
                      </a:pPr>
                      <a:r>
                        <a:rPr b="1" sz="1000">
                          <a:latin typeface="+mj-lt"/>
                          <a:ea typeface="+mj-ea"/>
                          <a:cs typeface="+mj-cs"/>
                          <a:sym typeface="Helvetica"/>
                        </a:rPr>
                        <a:t>F, G, H, I</a:t>
                      </a:r>
                    </a:p>
                  </a:txBody>
                  <a:tcPr marL="50800" marR="50800" marT="50800" marB="50800" anchor="ctr" anchorCtr="0" horzOverflow="overflow">
                    <a:lnL w="3175">
                      <a:solidFill>
                        <a:srgbClr val="000000"/>
                      </a:solidFill>
                      <a:custDash>
                        <a:ds d="200000" sp="200000"/>
                      </a:custDash>
                      <a:miter lim="400000"/>
                    </a:lnL>
                    <a:lnR w="3175">
                      <a:solidFill>
                        <a:srgbClr val="000000"/>
                      </a:solidFill>
                      <a:custDash>
                        <a:ds d="200000" sp="200000"/>
                      </a:custDash>
                      <a:miter lim="400000"/>
                    </a:lnR>
                    <a:lnT w="3175">
                      <a:solidFill>
                        <a:srgbClr val="000000"/>
                      </a:solidFill>
                      <a:custDash>
                        <a:ds d="200000" sp="200000"/>
                      </a:custDash>
                      <a:miter lim="400000"/>
                    </a:lnT>
                    <a:lnB w="3175">
                      <a:solidFill>
                        <a:srgbClr val="000000"/>
                      </a:solidFill>
                      <a:custDash>
                        <a:ds d="200000" sp="200000"/>
                      </a:custDash>
                      <a:miter lim="400000"/>
                    </a:lnB>
                    <a:noFill/>
                  </a:tcPr>
                </a:tc>
              </a:tr>
              <a:tr h="665923">
                <a:tc>
                  <a:txBody>
                    <a:bodyPr/>
                    <a:lstStyle/>
                    <a:p>
                      <a:pPr algn="l">
                        <a:tabLst>
                          <a:tab pos="825500" algn="l"/>
                        </a:tabLst>
                        <a:defRPr sz="1800"/>
                      </a:pPr>
                      <a:r>
                        <a:rPr b="1" sz="1100">
                          <a:latin typeface="+mj-lt"/>
                          <a:ea typeface="+mj-ea"/>
                          <a:cs typeface="+mj-cs"/>
                          <a:sym typeface="Helvetica"/>
                        </a:rPr>
                        <a:t>Support</a:t>
                      </a:r>
                    </a:p>
                  </a:txBody>
                  <a:tcPr marL="50800" marR="50800" marT="50800" marB="50800" anchor="ctr" anchorCtr="0" horzOverflow="overflow">
                    <a:lnL w="3175">
                      <a:solidFill>
                        <a:srgbClr val="000000"/>
                      </a:solidFill>
                      <a:custDash>
                        <a:ds d="200000" sp="200000"/>
                      </a:custDash>
                      <a:miter lim="400000"/>
                    </a:lnL>
                    <a:lnR w="3175">
                      <a:solidFill>
                        <a:srgbClr val="000000"/>
                      </a:solidFill>
                      <a:custDash>
                        <a:ds d="200000" sp="200000"/>
                      </a:custDash>
                      <a:miter lim="400000"/>
                    </a:lnR>
                    <a:lnT w="3175">
                      <a:solidFill>
                        <a:srgbClr val="000000"/>
                      </a:solidFill>
                      <a:custDash>
                        <a:ds d="200000" sp="200000"/>
                      </a:custDash>
                      <a:miter lim="400000"/>
                    </a:lnT>
                    <a:lnB w="3175">
                      <a:solidFill>
                        <a:srgbClr val="000000"/>
                      </a:solidFill>
                      <a:custDash>
                        <a:ds d="200000" sp="200000"/>
                      </a:custDash>
                      <a:miter lim="400000"/>
                    </a:lnB>
                    <a:noFill/>
                  </a:tcPr>
                </a:tc>
                <a:tc>
                  <a:txBody>
                    <a:bodyPr/>
                    <a:lstStyle/>
                    <a:p>
                      <a:pPr algn="ctr">
                        <a:tabLst>
                          <a:tab pos="825500" algn="l"/>
                        </a:tabLst>
                        <a:defRPr b="1" sz="1000">
                          <a:latin typeface="+mj-lt"/>
                          <a:ea typeface="+mj-ea"/>
                          <a:cs typeface="+mj-cs"/>
                          <a:sym typeface="Helvetica"/>
                        </a:defRPr>
                      </a:pPr>
                    </a:p>
                  </a:txBody>
                  <a:tcPr marL="50800" marR="50800" marT="50800" marB="50800" anchor="ctr" anchorCtr="0" horzOverflow="overflow">
                    <a:lnL w="3175">
                      <a:solidFill>
                        <a:srgbClr val="000000"/>
                      </a:solidFill>
                      <a:custDash>
                        <a:ds d="200000" sp="200000"/>
                      </a:custDash>
                      <a:miter lim="400000"/>
                    </a:lnL>
                    <a:lnR w="3175">
                      <a:solidFill>
                        <a:srgbClr val="000000"/>
                      </a:solidFill>
                      <a:custDash>
                        <a:ds d="200000" sp="200000"/>
                      </a:custDash>
                      <a:miter lim="400000"/>
                    </a:lnR>
                    <a:lnT w="3175">
                      <a:solidFill>
                        <a:srgbClr val="000000"/>
                      </a:solidFill>
                      <a:custDash>
                        <a:ds d="200000" sp="200000"/>
                      </a:custDash>
                      <a:miter lim="400000"/>
                    </a:lnT>
                    <a:lnB w="3175">
                      <a:solidFill>
                        <a:srgbClr val="000000"/>
                      </a:solidFill>
                      <a:custDash>
                        <a:ds d="200000" sp="200000"/>
                      </a:custDash>
                      <a:miter lim="400000"/>
                    </a:lnB>
                    <a:noFill/>
                  </a:tcPr>
                </a:tc>
                <a:tc>
                  <a:txBody>
                    <a:bodyPr/>
                    <a:lstStyle/>
                    <a:p>
                      <a:pPr algn="ctr">
                        <a:defRPr sz="1800"/>
                      </a:pPr>
                      <a:r>
                        <a:rPr b="1" sz="1000">
                          <a:latin typeface="+mj-lt"/>
                          <a:ea typeface="+mj-ea"/>
                          <a:cs typeface="+mj-cs"/>
                          <a:sym typeface="Helvetica"/>
                        </a:rPr>
                        <a:t>C, G</a:t>
                      </a:r>
                    </a:p>
                  </a:txBody>
                  <a:tcPr marL="50800" marR="50800" marT="50800" marB="50800" anchor="ctr" anchorCtr="0" horzOverflow="overflow">
                    <a:lnL w="3175">
                      <a:solidFill>
                        <a:srgbClr val="000000"/>
                      </a:solidFill>
                      <a:custDash>
                        <a:ds d="200000" sp="200000"/>
                      </a:custDash>
                      <a:miter lim="400000"/>
                    </a:lnL>
                    <a:lnR w="3175">
                      <a:solidFill>
                        <a:srgbClr val="000000"/>
                      </a:solidFill>
                      <a:custDash>
                        <a:ds d="200000" sp="200000"/>
                      </a:custDash>
                      <a:miter lim="400000"/>
                    </a:lnR>
                    <a:lnT w="3175">
                      <a:solidFill>
                        <a:srgbClr val="000000"/>
                      </a:solidFill>
                      <a:custDash>
                        <a:ds d="200000" sp="200000"/>
                      </a:custDash>
                      <a:miter lim="400000"/>
                    </a:lnT>
                    <a:lnB w="3175">
                      <a:solidFill>
                        <a:srgbClr val="000000"/>
                      </a:solidFill>
                      <a:custDash>
                        <a:ds d="200000" sp="200000"/>
                      </a:custDash>
                      <a:miter lim="400000"/>
                    </a:lnB>
                    <a:noFill/>
                  </a:tcPr>
                </a:tc>
                <a:tc>
                  <a:txBody>
                    <a:bodyPr/>
                    <a:lstStyle/>
                    <a:p>
                      <a:pPr algn="ctr">
                        <a:defRPr b="1" sz="1000">
                          <a:latin typeface="+mj-lt"/>
                          <a:ea typeface="+mj-ea"/>
                          <a:cs typeface="+mj-cs"/>
                          <a:sym typeface="Helvetica"/>
                        </a:defRPr>
                      </a:pPr>
                    </a:p>
                  </a:txBody>
                  <a:tcPr marL="50800" marR="50800" marT="50800" marB="50800" anchor="ctr" anchorCtr="0" horzOverflow="overflow">
                    <a:lnL w="3175">
                      <a:solidFill>
                        <a:srgbClr val="000000"/>
                      </a:solidFill>
                      <a:custDash>
                        <a:ds d="200000" sp="200000"/>
                      </a:custDash>
                      <a:miter lim="400000"/>
                    </a:lnL>
                    <a:lnR w="3175">
                      <a:solidFill>
                        <a:srgbClr val="000000"/>
                      </a:solidFill>
                      <a:custDash>
                        <a:ds d="200000" sp="200000"/>
                      </a:custDash>
                      <a:miter lim="400000"/>
                    </a:lnR>
                    <a:lnT w="3175">
                      <a:solidFill>
                        <a:srgbClr val="000000"/>
                      </a:solidFill>
                      <a:custDash>
                        <a:ds d="200000" sp="200000"/>
                      </a:custDash>
                      <a:miter lim="400000"/>
                    </a:lnT>
                    <a:lnB w="3175">
                      <a:solidFill>
                        <a:srgbClr val="000000"/>
                      </a:solidFill>
                      <a:custDash>
                        <a:ds d="200000" sp="200000"/>
                      </a:custDash>
                      <a:miter lim="400000"/>
                    </a:lnB>
                    <a:noFill/>
                  </a:tcPr>
                </a:tc>
                <a:tc>
                  <a:txBody>
                    <a:bodyPr/>
                    <a:lstStyle/>
                    <a:p>
                      <a:pPr algn="ctr">
                        <a:defRPr sz="1800"/>
                      </a:pPr>
                      <a:r>
                        <a:rPr b="1" sz="1000">
                          <a:latin typeface="+mj-lt"/>
                          <a:ea typeface="+mj-ea"/>
                          <a:cs typeface="+mj-cs"/>
                          <a:sym typeface="Helvetica"/>
                        </a:rPr>
                        <a:t>E, F</a:t>
                      </a:r>
                    </a:p>
                  </a:txBody>
                  <a:tcPr marL="50800" marR="50800" marT="50800" marB="50800" anchor="ctr" anchorCtr="0" horzOverflow="overflow">
                    <a:lnL w="3175">
                      <a:solidFill>
                        <a:srgbClr val="000000"/>
                      </a:solidFill>
                      <a:custDash>
                        <a:ds d="200000" sp="200000"/>
                      </a:custDash>
                      <a:miter lim="400000"/>
                    </a:lnL>
                    <a:lnR w="3175">
                      <a:solidFill>
                        <a:srgbClr val="000000"/>
                      </a:solidFill>
                      <a:custDash>
                        <a:ds d="200000" sp="200000"/>
                      </a:custDash>
                      <a:miter lim="400000"/>
                    </a:lnR>
                    <a:lnT w="3175">
                      <a:solidFill>
                        <a:srgbClr val="000000"/>
                      </a:solidFill>
                      <a:custDash>
                        <a:ds d="200000" sp="200000"/>
                      </a:custDash>
                      <a:miter lim="400000"/>
                    </a:lnT>
                    <a:lnB w="3175">
                      <a:solidFill>
                        <a:srgbClr val="000000"/>
                      </a:solidFill>
                      <a:custDash>
                        <a:ds d="200000" sp="200000"/>
                      </a:custDash>
                      <a:miter lim="400000"/>
                    </a:lnB>
                    <a:noFill/>
                  </a:tcPr>
                </a:tc>
                <a:tc>
                  <a:txBody>
                    <a:bodyPr/>
                    <a:lstStyle/>
                    <a:p>
                      <a:pPr algn="ctr">
                        <a:defRPr sz="1800"/>
                      </a:pPr>
                      <a:r>
                        <a:rPr b="1" sz="1000">
                          <a:latin typeface="+mj-lt"/>
                          <a:ea typeface="+mj-ea"/>
                          <a:cs typeface="+mj-cs"/>
                          <a:sym typeface="Helvetica"/>
                        </a:rPr>
                        <a:t>F</a:t>
                      </a:r>
                    </a:p>
                  </a:txBody>
                  <a:tcPr marL="50800" marR="50800" marT="50800" marB="50800" anchor="ctr" anchorCtr="0" horzOverflow="overflow">
                    <a:lnL w="3175">
                      <a:solidFill>
                        <a:srgbClr val="000000"/>
                      </a:solidFill>
                      <a:custDash>
                        <a:ds d="200000" sp="200000"/>
                      </a:custDash>
                      <a:miter lim="400000"/>
                    </a:lnL>
                    <a:lnR w="3175">
                      <a:solidFill>
                        <a:srgbClr val="000000"/>
                      </a:solidFill>
                      <a:custDash>
                        <a:ds d="200000" sp="200000"/>
                      </a:custDash>
                      <a:miter lim="400000"/>
                    </a:lnR>
                    <a:lnT w="3175">
                      <a:solidFill>
                        <a:srgbClr val="000000"/>
                      </a:solidFill>
                      <a:custDash>
                        <a:ds d="200000" sp="200000"/>
                      </a:custDash>
                      <a:miter lim="400000"/>
                    </a:lnT>
                    <a:lnB w="3175">
                      <a:solidFill>
                        <a:srgbClr val="000000"/>
                      </a:solidFill>
                      <a:custDash>
                        <a:ds d="200000" sp="200000"/>
                      </a:custDash>
                      <a:miter lim="400000"/>
                    </a:lnB>
                    <a:noFill/>
                  </a:tcPr>
                </a:tc>
                <a:tc>
                  <a:txBody>
                    <a:bodyPr/>
                    <a:lstStyle/>
                    <a:p>
                      <a:pPr algn="ctr">
                        <a:defRPr sz="1800"/>
                      </a:pPr>
                      <a:r>
                        <a:rPr b="1" sz="1000">
                          <a:latin typeface="+mj-lt"/>
                          <a:ea typeface="+mj-ea"/>
                          <a:cs typeface="+mj-cs"/>
                          <a:sym typeface="Helvetica"/>
                        </a:rPr>
                        <a:t>D, F</a:t>
                      </a:r>
                    </a:p>
                  </a:txBody>
                  <a:tcPr marL="50800" marR="50800" marT="50800" marB="50800" anchor="ctr" anchorCtr="0" horzOverflow="overflow">
                    <a:lnL w="3175">
                      <a:solidFill>
                        <a:srgbClr val="000000"/>
                      </a:solidFill>
                      <a:custDash>
                        <a:ds d="200000" sp="200000"/>
                      </a:custDash>
                      <a:miter lim="400000"/>
                    </a:lnL>
                    <a:lnR w="3175">
                      <a:solidFill>
                        <a:srgbClr val="000000"/>
                      </a:solidFill>
                      <a:custDash>
                        <a:ds d="200000" sp="200000"/>
                      </a:custDash>
                      <a:miter lim="400000"/>
                    </a:lnR>
                    <a:lnT w="3175">
                      <a:solidFill>
                        <a:srgbClr val="000000"/>
                      </a:solidFill>
                      <a:custDash>
                        <a:ds d="200000" sp="200000"/>
                      </a:custDash>
                      <a:miter lim="400000"/>
                    </a:lnT>
                    <a:lnB w="3175">
                      <a:solidFill>
                        <a:srgbClr val="000000"/>
                      </a:solidFill>
                      <a:custDash>
                        <a:ds d="200000" sp="200000"/>
                      </a:custDash>
                      <a:miter lim="400000"/>
                    </a:lnB>
                    <a:noFill/>
                  </a:tcPr>
                </a:tc>
                <a:tc>
                  <a:txBody>
                    <a:bodyPr/>
                    <a:lstStyle/>
                    <a:p>
                      <a:pPr algn="ctr">
                        <a:defRPr sz="1800"/>
                      </a:pPr>
                      <a:r>
                        <a:rPr b="1" sz="1000">
                          <a:latin typeface="+mj-lt"/>
                          <a:ea typeface="+mj-ea"/>
                          <a:cs typeface="+mj-cs"/>
                          <a:sym typeface="Helvetica"/>
                        </a:rPr>
                        <a:t>D</a:t>
                      </a:r>
                    </a:p>
                  </a:txBody>
                  <a:tcPr marL="50800" marR="50800" marT="50800" marB="50800" anchor="ctr" anchorCtr="0" horzOverflow="overflow">
                    <a:lnL w="3175">
                      <a:solidFill>
                        <a:srgbClr val="000000"/>
                      </a:solidFill>
                      <a:custDash>
                        <a:ds d="200000" sp="200000"/>
                      </a:custDash>
                      <a:miter lim="400000"/>
                    </a:lnL>
                    <a:lnR w="3175">
                      <a:solidFill>
                        <a:srgbClr val="000000"/>
                      </a:solidFill>
                      <a:custDash>
                        <a:ds d="200000" sp="200000"/>
                      </a:custDash>
                      <a:miter lim="400000"/>
                    </a:lnR>
                    <a:lnT w="3175">
                      <a:solidFill>
                        <a:srgbClr val="000000"/>
                      </a:solidFill>
                      <a:custDash>
                        <a:ds d="200000" sp="200000"/>
                      </a:custDash>
                      <a:miter lim="400000"/>
                    </a:lnT>
                    <a:lnB w="3175">
                      <a:solidFill>
                        <a:srgbClr val="000000"/>
                      </a:solidFill>
                      <a:custDash>
                        <a:ds d="200000" sp="200000"/>
                      </a:custDash>
                      <a:miter lim="400000"/>
                    </a:lnB>
                    <a:noFill/>
                  </a:tcPr>
                </a:tc>
                <a:tc>
                  <a:txBody>
                    <a:bodyPr/>
                    <a:lstStyle/>
                    <a:p>
                      <a:pPr algn="ctr">
                        <a:defRPr sz="1800"/>
                      </a:pPr>
                      <a:r>
                        <a:rPr b="1" sz="1000">
                          <a:latin typeface="+mj-lt"/>
                          <a:ea typeface="+mj-ea"/>
                          <a:cs typeface="+mj-cs"/>
                          <a:sym typeface="Helvetica"/>
                        </a:rPr>
                        <a:t>D, F, H, I</a:t>
                      </a:r>
                    </a:p>
                  </a:txBody>
                  <a:tcPr marL="50800" marR="50800" marT="50800" marB="50800" anchor="ctr" anchorCtr="0" horzOverflow="overflow">
                    <a:lnL w="3175">
                      <a:solidFill>
                        <a:srgbClr val="000000"/>
                      </a:solidFill>
                      <a:custDash>
                        <a:ds d="200000" sp="200000"/>
                      </a:custDash>
                      <a:miter lim="400000"/>
                    </a:lnL>
                    <a:lnR w="3175">
                      <a:solidFill>
                        <a:srgbClr val="000000"/>
                      </a:solidFill>
                      <a:custDash>
                        <a:ds d="200000" sp="200000"/>
                      </a:custDash>
                      <a:miter lim="400000"/>
                    </a:lnR>
                    <a:lnT w="3175">
                      <a:solidFill>
                        <a:srgbClr val="000000"/>
                      </a:solidFill>
                      <a:custDash>
                        <a:ds d="200000" sp="200000"/>
                      </a:custDash>
                      <a:miter lim="400000"/>
                    </a:lnT>
                    <a:lnB w="3175">
                      <a:solidFill>
                        <a:srgbClr val="000000"/>
                      </a:solidFill>
                      <a:custDash>
                        <a:ds d="200000" sp="200000"/>
                      </a:custDash>
                      <a:miter lim="400000"/>
                    </a:lnB>
                    <a:noFill/>
                  </a:tcPr>
                </a:tc>
              </a:tr>
            </a:tbl>
          </a:graphicData>
        </a:graphic>
      </p:graphicFrame>
      <p:grpSp>
        <p:nvGrpSpPr>
          <p:cNvPr id="1340" name="Group"/>
          <p:cNvGrpSpPr/>
          <p:nvPr/>
        </p:nvGrpSpPr>
        <p:grpSpPr>
          <a:xfrm>
            <a:off x="1585389" y="6405277"/>
            <a:ext cx="6286028" cy="341118"/>
            <a:chOff x="0" y="0"/>
            <a:chExt cx="6286026" cy="341117"/>
          </a:xfrm>
        </p:grpSpPr>
        <p:sp>
          <p:nvSpPr>
            <p:cNvPr id="1338" name="Marlon Domingus, May 2017"/>
            <p:cNvSpPr txBox="1"/>
            <p:nvPr/>
          </p:nvSpPr>
          <p:spPr>
            <a:xfrm>
              <a:off x="944271" y="18676"/>
              <a:ext cx="5341756" cy="32244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8" tIns="35718" rIns="35718" bIns="35718" numCol="1" anchor="t">
              <a:noAutofit/>
            </a:bodyPr>
            <a:lstStyle>
              <a:lvl1pPr defTabSz="410765">
                <a:defRPr sz="800">
                  <a:latin typeface="Gill Sans"/>
                  <a:ea typeface="Gill Sans"/>
                  <a:cs typeface="Gill Sans"/>
                  <a:sym typeface="Gill Sans"/>
                </a:defRPr>
              </a:lvl1pPr>
            </a:lstStyle>
            <a:p>
              <a:pPr/>
              <a:r>
                <a:t>Marlon Domingus, May 2017</a:t>
              </a:r>
            </a:p>
          </p:txBody>
        </p:sp>
        <p:pic>
          <p:nvPicPr>
            <p:cNvPr id="1339" name="image36.png" descr="image36.png">
              <a:hlinkClick r:id="rId2" invalidUrl="" action="" tgtFrame="" tooltip="" history="1" highlightClick="0" endSnd="0"/>
            </p:cNvPr>
            <p:cNvPicPr>
              <a:picLocks noChangeAspect="1"/>
            </p:cNvPicPr>
            <p:nvPr/>
          </p:nvPicPr>
          <p:blipFill>
            <a:blip r:embed="rId3">
              <a:extLst/>
            </a:blip>
            <a:stretch>
              <a:fillRect/>
            </a:stretch>
          </p:blipFill>
          <p:spPr>
            <a:xfrm>
              <a:off x="0" y="0"/>
              <a:ext cx="921260" cy="322441"/>
            </a:xfrm>
            <a:prstGeom prst="rect">
              <a:avLst/>
            </a:prstGeom>
            <a:ln w="12700" cap="flat">
              <a:noFill/>
              <a:miter lim="400000"/>
            </a:ln>
            <a:effectLst/>
          </p:spPr>
        </p:pic>
      </p:grpSp>
      <p:grpSp>
        <p:nvGrpSpPr>
          <p:cNvPr id="1366" name="Group"/>
          <p:cNvGrpSpPr/>
          <p:nvPr/>
        </p:nvGrpSpPr>
        <p:grpSpPr>
          <a:xfrm>
            <a:off x="1558292" y="993543"/>
            <a:ext cx="8807525" cy="1760548"/>
            <a:chOff x="0" y="0"/>
            <a:chExt cx="8807523" cy="1760547"/>
          </a:xfrm>
        </p:grpSpPr>
        <p:grpSp>
          <p:nvGrpSpPr>
            <p:cNvPr id="1348" name="Group"/>
            <p:cNvGrpSpPr/>
            <p:nvPr/>
          </p:nvGrpSpPr>
          <p:grpSpPr>
            <a:xfrm>
              <a:off x="5074345" y="493426"/>
              <a:ext cx="3733179" cy="787330"/>
              <a:chOff x="0" y="0"/>
              <a:chExt cx="3733177" cy="787329"/>
            </a:xfrm>
          </p:grpSpPr>
          <p:sp>
            <p:nvSpPr>
              <p:cNvPr id="1341" name="analyse data"/>
              <p:cNvSpPr/>
              <p:nvPr/>
            </p:nvSpPr>
            <p:spPr>
              <a:xfrm>
                <a:off x="981949" y="0"/>
                <a:ext cx="787330" cy="787330"/>
              </a:xfrm>
              <a:prstGeom prst="rect">
                <a:avLst/>
              </a:prstGeom>
              <a:blipFill rotWithShape="1">
                <a:blip r:embed="rId4"/>
                <a:srcRect l="0" t="0" r="0" b="0"/>
                <a:tile tx="0" ty="0" sx="100000" sy="100000" flip="none" algn="tl"/>
              </a:blipFill>
              <a:ln w="3175" cap="flat">
                <a:noFill/>
                <a:miter lim="400000"/>
              </a:ln>
              <a:effectLst>
                <a:outerShdw sx="100000" sy="100000" kx="0" ky="0" algn="b" rotWithShape="0" blurRad="25400" dist="0" dir="0">
                  <a:srgbClr val="000000">
                    <a:alpha val="50000"/>
                  </a:srgbClr>
                </a:outerShdw>
              </a:effectLst>
              <a:extLst>
                <a:ext uri="{C572A759-6A51-4108-AA02-DFA0A04FC94B}">
                  <ma14:wrappingTextBoxFlag xmlns:ma14="http://schemas.microsoft.com/office/mac/drawingml/2011/main" val="1"/>
                </a:ext>
              </a:extLst>
            </p:spPr>
            <p:txBody>
              <a:bodyPr wrap="square" lIns="35718" tIns="35718" rIns="35718" bIns="35718" numCol="1" anchor="ctr">
                <a:noAutofit/>
              </a:bodyPr>
              <a:lstStyle>
                <a:lvl1pPr algn="ctr" defTabSz="410765">
                  <a:defRPr sz="1200">
                    <a:solidFill>
                      <a:srgbClr val="FFFFFF"/>
                    </a:solidFill>
                    <a:latin typeface="Helvetica Light"/>
                    <a:ea typeface="Helvetica Light"/>
                    <a:cs typeface="Helvetica Light"/>
                    <a:sym typeface="Helvetica Light"/>
                  </a:defRPr>
                </a:lvl1pPr>
              </a:lstStyle>
              <a:p>
                <a:pPr/>
                <a:r>
                  <a:t>analyse data</a:t>
                </a:r>
              </a:p>
            </p:txBody>
          </p:sp>
          <p:sp>
            <p:nvSpPr>
              <p:cNvPr id="1342" name="publish article and data"/>
              <p:cNvSpPr/>
              <p:nvPr/>
            </p:nvSpPr>
            <p:spPr>
              <a:xfrm>
                <a:off x="1963899" y="0"/>
                <a:ext cx="787330" cy="787330"/>
              </a:xfrm>
              <a:prstGeom prst="rect">
                <a:avLst/>
              </a:prstGeom>
              <a:blipFill rotWithShape="1">
                <a:blip r:embed="rId5"/>
                <a:srcRect l="0" t="0" r="0" b="0"/>
                <a:tile tx="0" ty="0" sx="100000" sy="100000" flip="none" algn="tl"/>
              </a:blipFill>
              <a:ln w="3175" cap="flat">
                <a:noFill/>
                <a:miter lim="400000"/>
              </a:ln>
              <a:effectLst>
                <a:outerShdw sx="100000" sy="100000" kx="0" ky="0" algn="b" rotWithShape="0" blurRad="25400" dist="0" dir="0">
                  <a:srgbClr val="000000">
                    <a:alpha val="50000"/>
                  </a:srgbClr>
                </a:outerShdw>
              </a:effectLst>
              <a:extLst>
                <a:ext uri="{C572A759-6A51-4108-AA02-DFA0A04FC94B}">
                  <ma14:wrappingTextBoxFlag xmlns:ma14="http://schemas.microsoft.com/office/mac/drawingml/2011/main" val="1"/>
                </a:ext>
              </a:extLst>
            </p:spPr>
            <p:txBody>
              <a:bodyPr wrap="square" lIns="35718" tIns="35718" rIns="35718" bIns="35718" numCol="1" anchor="ctr">
                <a:noAutofit/>
              </a:bodyPr>
              <a:lstStyle>
                <a:lvl1pPr algn="ctr" defTabSz="410765">
                  <a:defRPr sz="1200">
                    <a:solidFill>
                      <a:srgbClr val="FFFFFF"/>
                    </a:solidFill>
                    <a:latin typeface="Helvetica Light"/>
                    <a:ea typeface="Helvetica Light"/>
                    <a:cs typeface="Helvetica Light"/>
                    <a:sym typeface="Helvetica Light"/>
                  </a:defRPr>
                </a:lvl1pPr>
              </a:lstStyle>
              <a:p>
                <a:pPr/>
                <a:r>
                  <a:t>publish article and data</a:t>
                </a:r>
              </a:p>
            </p:txBody>
          </p:sp>
          <p:sp>
            <p:nvSpPr>
              <p:cNvPr id="1343" name="archive article and data"/>
              <p:cNvSpPr/>
              <p:nvPr/>
            </p:nvSpPr>
            <p:spPr>
              <a:xfrm>
                <a:off x="2945848" y="0"/>
                <a:ext cx="787330" cy="787330"/>
              </a:xfrm>
              <a:prstGeom prst="rect">
                <a:avLst/>
              </a:prstGeom>
              <a:blipFill rotWithShape="1">
                <a:blip r:embed="rId6"/>
                <a:srcRect l="0" t="0" r="0" b="0"/>
                <a:tile tx="0" ty="0" sx="100000" sy="100000" flip="none" algn="tl"/>
              </a:blipFill>
              <a:ln w="3175" cap="flat">
                <a:noFill/>
                <a:miter lim="400000"/>
              </a:ln>
              <a:effectLst>
                <a:outerShdw sx="100000" sy="100000" kx="0" ky="0" algn="b" rotWithShape="0" blurRad="25400" dist="0" dir="0">
                  <a:srgbClr val="000000">
                    <a:alpha val="50000"/>
                  </a:srgbClr>
                </a:outerShdw>
              </a:effectLst>
              <a:extLst>
                <a:ext uri="{C572A759-6A51-4108-AA02-DFA0A04FC94B}">
                  <ma14:wrappingTextBoxFlag xmlns:ma14="http://schemas.microsoft.com/office/mac/drawingml/2011/main" val="1"/>
                </a:ext>
              </a:extLst>
            </p:spPr>
            <p:txBody>
              <a:bodyPr wrap="square" lIns="35718" tIns="35718" rIns="35718" bIns="35718" numCol="1" anchor="ctr">
                <a:noAutofit/>
              </a:bodyPr>
              <a:lstStyle>
                <a:lvl1pPr algn="ctr" defTabSz="410765">
                  <a:defRPr sz="1200">
                    <a:solidFill>
                      <a:srgbClr val="FFFFFF"/>
                    </a:solidFill>
                    <a:latin typeface="Helvetica Light"/>
                    <a:ea typeface="Helvetica Light"/>
                    <a:cs typeface="Helvetica Light"/>
                    <a:sym typeface="Helvetica Light"/>
                  </a:defRPr>
                </a:lvl1pPr>
              </a:lstStyle>
              <a:p>
                <a:pPr/>
                <a:r>
                  <a:t>archive article and data</a:t>
                </a:r>
              </a:p>
            </p:txBody>
          </p:sp>
          <p:sp>
            <p:nvSpPr>
              <p:cNvPr id="1344" name="store data"/>
              <p:cNvSpPr/>
              <p:nvPr/>
            </p:nvSpPr>
            <p:spPr>
              <a:xfrm>
                <a:off x="0" y="0"/>
                <a:ext cx="787330" cy="787330"/>
              </a:xfrm>
              <a:prstGeom prst="rect">
                <a:avLst/>
              </a:prstGeom>
              <a:blipFill rotWithShape="1">
                <a:blip r:embed="rId7"/>
                <a:srcRect l="0" t="0" r="0" b="0"/>
                <a:tile tx="0" ty="0" sx="100000" sy="100000" flip="none" algn="tl"/>
              </a:blipFill>
              <a:ln w="3175" cap="flat">
                <a:noFill/>
                <a:miter lim="400000"/>
              </a:ln>
              <a:effectLst>
                <a:outerShdw sx="100000" sy="100000" kx="0" ky="0" algn="b" rotWithShape="0" blurRad="25400" dist="0" dir="0">
                  <a:srgbClr val="000000">
                    <a:alpha val="50000"/>
                  </a:srgbClr>
                </a:outerShdw>
              </a:effectLst>
              <a:extLst>
                <a:ext uri="{C572A759-6A51-4108-AA02-DFA0A04FC94B}">
                  <ma14:wrappingTextBoxFlag xmlns:ma14="http://schemas.microsoft.com/office/mac/drawingml/2011/main" val="1"/>
                </a:ext>
              </a:extLst>
            </p:spPr>
            <p:txBody>
              <a:bodyPr wrap="square" lIns="35718" tIns="35718" rIns="35718" bIns="35718" numCol="1" anchor="ctr">
                <a:noAutofit/>
              </a:bodyPr>
              <a:lstStyle>
                <a:lvl1pPr algn="ctr" defTabSz="410765">
                  <a:defRPr sz="1200">
                    <a:solidFill>
                      <a:srgbClr val="FFFFFF"/>
                    </a:solidFill>
                    <a:latin typeface="Helvetica Light"/>
                    <a:ea typeface="Helvetica Light"/>
                    <a:cs typeface="Helvetica Light"/>
                    <a:sym typeface="Helvetica Light"/>
                  </a:defRPr>
                </a:lvl1pPr>
              </a:lstStyle>
              <a:p>
                <a:pPr/>
                <a:r>
                  <a:t>store data</a:t>
                </a:r>
              </a:p>
            </p:txBody>
          </p:sp>
          <p:sp>
            <p:nvSpPr>
              <p:cNvPr id="1345" name="Line"/>
              <p:cNvSpPr/>
              <p:nvPr/>
            </p:nvSpPr>
            <p:spPr>
              <a:xfrm>
                <a:off x="774332" y="393664"/>
                <a:ext cx="179455" cy="1"/>
              </a:xfrm>
              <a:prstGeom prst="line">
                <a:avLst/>
              </a:prstGeom>
              <a:noFill/>
              <a:ln w="3175" cap="flat">
                <a:solidFill>
                  <a:srgbClr val="1A931F"/>
                </a:solidFill>
                <a:prstDash val="solid"/>
                <a:miter lim="400000"/>
                <a:tailEnd type="triangle" w="med" len="med"/>
              </a:ln>
              <a:effectLst/>
            </p:spPr>
            <p:txBody>
              <a:bodyPr wrap="square" lIns="35718" tIns="35718" rIns="35718" bIns="35718" numCol="1" anchor="ctr">
                <a:noAutofit/>
              </a:bodyPr>
              <a:lstStyle/>
              <a:p>
                <a:pPr algn="ctr" defTabSz="410765">
                  <a:defRPr sz="1600">
                    <a:latin typeface="Helvetica Light"/>
                    <a:ea typeface="Helvetica Light"/>
                    <a:cs typeface="Helvetica Light"/>
                    <a:sym typeface="Helvetica Light"/>
                  </a:defRPr>
                </a:pPr>
              </a:p>
            </p:txBody>
          </p:sp>
          <p:sp>
            <p:nvSpPr>
              <p:cNvPr id="1346" name="Line"/>
              <p:cNvSpPr/>
              <p:nvPr/>
            </p:nvSpPr>
            <p:spPr>
              <a:xfrm>
                <a:off x="1754537" y="393664"/>
                <a:ext cx="179455" cy="1"/>
              </a:xfrm>
              <a:prstGeom prst="line">
                <a:avLst/>
              </a:prstGeom>
              <a:noFill/>
              <a:ln w="3175" cap="flat">
                <a:solidFill>
                  <a:srgbClr val="1A931F"/>
                </a:solidFill>
                <a:prstDash val="solid"/>
                <a:miter lim="400000"/>
                <a:tailEnd type="triangle" w="med" len="med"/>
              </a:ln>
              <a:effectLst/>
            </p:spPr>
            <p:txBody>
              <a:bodyPr wrap="square" lIns="35718" tIns="35718" rIns="35718" bIns="35718" numCol="1" anchor="ctr">
                <a:noAutofit/>
              </a:bodyPr>
              <a:lstStyle/>
              <a:p>
                <a:pPr algn="ctr" defTabSz="410765">
                  <a:defRPr sz="1600">
                    <a:latin typeface="Helvetica Light"/>
                    <a:ea typeface="Helvetica Light"/>
                    <a:cs typeface="Helvetica Light"/>
                    <a:sym typeface="Helvetica Light"/>
                  </a:defRPr>
                </a:pPr>
              </a:p>
            </p:txBody>
          </p:sp>
          <p:sp>
            <p:nvSpPr>
              <p:cNvPr id="1347" name="Line"/>
              <p:cNvSpPr/>
              <p:nvPr/>
            </p:nvSpPr>
            <p:spPr>
              <a:xfrm>
                <a:off x="2738863" y="393664"/>
                <a:ext cx="179455" cy="1"/>
              </a:xfrm>
              <a:prstGeom prst="line">
                <a:avLst/>
              </a:prstGeom>
              <a:noFill/>
              <a:ln w="3175" cap="flat">
                <a:solidFill>
                  <a:srgbClr val="1A931F"/>
                </a:solidFill>
                <a:prstDash val="solid"/>
                <a:miter lim="400000"/>
                <a:tailEnd type="triangle" w="med" len="med"/>
              </a:ln>
              <a:effectLst/>
            </p:spPr>
            <p:txBody>
              <a:bodyPr wrap="square" lIns="35718" tIns="35718" rIns="35718" bIns="35718" numCol="1" anchor="ctr">
                <a:noAutofit/>
              </a:bodyPr>
              <a:lstStyle/>
              <a:p>
                <a:pPr algn="ctr" defTabSz="410765">
                  <a:defRPr sz="1600">
                    <a:latin typeface="Helvetica Light"/>
                    <a:ea typeface="Helvetica Light"/>
                    <a:cs typeface="Helvetica Light"/>
                    <a:sym typeface="Helvetica Light"/>
                  </a:defRPr>
                </a:pPr>
              </a:p>
            </p:txBody>
          </p:sp>
        </p:grpSp>
        <p:sp>
          <p:nvSpPr>
            <p:cNvPr id="1349" name="Line"/>
            <p:cNvSpPr/>
            <p:nvPr/>
          </p:nvSpPr>
          <p:spPr>
            <a:xfrm flipV="1">
              <a:off x="4822727" y="1021993"/>
              <a:ext cx="215710" cy="261645"/>
            </a:xfrm>
            <a:prstGeom prst="line">
              <a:avLst/>
            </a:prstGeom>
            <a:noFill/>
            <a:ln w="3175" cap="flat">
              <a:solidFill>
                <a:srgbClr val="1A931F"/>
              </a:solidFill>
              <a:prstDash val="solid"/>
              <a:miter lim="400000"/>
              <a:tailEnd type="triangle" w="med" len="med"/>
            </a:ln>
            <a:effectLst/>
          </p:spPr>
          <p:txBody>
            <a:bodyPr wrap="square" lIns="35718" tIns="35718" rIns="35718" bIns="35718" numCol="1" anchor="ctr">
              <a:noAutofit/>
            </a:bodyPr>
            <a:lstStyle/>
            <a:p>
              <a:pPr algn="ctr" defTabSz="410765">
                <a:defRPr sz="1600">
                  <a:latin typeface="Helvetica Light"/>
                  <a:ea typeface="Helvetica Light"/>
                  <a:cs typeface="Helvetica Light"/>
                  <a:sym typeface="Helvetica Light"/>
                </a:defRPr>
              </a:pPr>
            </a:p>
          </p:txBody>
        </p:sp>
        <p:sp>
          <p:nvSpPr>
            <p:cNvPr id="1350" name="Line"/>
            <p:cNvSpPr/>
            <p:nvPr/>
          </p:nvSpPr>
          <p:spPr>
            <a:xfrm>
              <a:off x="4822728" y="539789"/>
              <a:ext cx="215709" cy="261646"/>
            </a:xfrm>
            <a:prstGeom prst="line">
              <a:avLst/>
            </a:prstGeom>
            <a:noFill/>
            <a:ln w="3175" cap="flat">
              <a:solidFill>
                <a:srgbClr val="1A931F"/>
              </a:solidFill>
              <a:prstDash val="solid"/>
              <a:miter lim="400000"/>
              <a:tailEnd type="triangle" w="med" len="med"/>
            </a:ln>
            <a:effectLst/>
          </p:spPr>
          <p:txBody>
            <a:bodyPr wrap="square" lIns="35718" tIns="35718" rIns="35718" bIns="35718" numCol="1" anchor="ctr">
              <a:noAutofit/>
            </a:bodyPr>
            <a:lstStyle/>
            <a:p>
              <a:pPr algn="ctr" defTabSz="410765">
                <a:defRPr sz="1600">
                  <a:latin typeface="Helvetica Light"/>
                  <a:ea typeface="Helvetica Light"/>
                  <a:cs typeface="Helvetica Light"/>
                  <a:sym typeface="Helvetica Light"/>
                </a:defRPr>
              </a:pPr>
            </a:p>
          </p:txBody>
        </p:sp>
        <p:sp>
          <p:nvSpPr>
            <p:cNvPr id="1351" name="individual research"/>
            <p:cNvSpPr/>
            <p:nvPr/>
          </p:nvSpPr>
          <p:spPr>
            <a:xfrm>
              <a:off x="951133" y="12676"/>
              <a:ext cx="787330" cy="787331"/>
            </a:xfrm>
            <a:prstGeom prst="rect">
              <a:avLst/>
            </a:prstGeom>
            <a:blipFill rotWithShape="1">
              <a:blip r:embed="rId8"/>
              <a:srcRect l="0" t="0" r="0" b="0"/>
              <a:tile tx="0" ty="0" sx="100000" sy="100000" flip="none" algn="tl"/>
            </a:blipFill>
            <a:ln w="3175" cap="flat">
              <a:noFill/>
              <a:miter lim="400000"/>
            </a:ln>
            <a:effectLst>
              <a:outerShdw sx="100000" sy="100000" kx="0" ky="0" algn="b" rotWithShape="0" blurRad="25400" dist="0" dir="0">
                <a:srgbClr val="000000">
                  <a:alpha val="50000"/>
                </a:srgbClr>
              </a:outerShdw>
            </a:effectLst>
            <a:extLst>
              <a:ext uri="{C572A759-6A51-4108-AA02-DFA0A04FC94B}">
                <ma14:wrappingTextBoxFlag xmlns:ma14="http://schemas.microsoft.com/office/mac/drawingml/2011/main" val="1"/>
              </a:ext>
            </a:extLst>
          </p:spPr>
          <p:txBody>
            <a:bodyPr wrap="square" lIns="35718" tIns="35718" rIns="35718" bIns="35718" numCol="1" anchor="ctr">
              <a:noAutofit/>
            </a:bodyPr>
            <a:lstStyle>
              <a:lvl1pPr algn="ctr" defTabSz="410765">
                <a:defRPr sz="1200">
                  <a:solidFill>
                    <a:srgbClr val="FFFFFF"/>
                  </a:solidFill>
                  <a:latin typeface="Helvetica Light"/>
                  <a:ea typeface="Helvetica Light"/>
                  <a:cs typeface="Helvetica Light"/>
                  <a:sym typeface="Helvetica Light"/>
                </a:defRPr>
              </a:lvl1pPr>
            </a:lstStyle>
            <a:p>
              <a:pPr/>
              <a:r>
                <a:t>individual research</a:t>
              </a:r>
            </a:p>
          </p:txBody>
        </p:sp>
        <p:sp>
          <p:nvSpPr>
            <p:cNvPr id="1352" name="research group"/>
            <p:cNvSpPr/>
            <p:nvPr/>
          </p:nvSpPr>
          <p:spPr>
            <a:xfrm>
              <a:off x="951133" y="973218"/>
              <a:ext cx="787330" cy="787330"/>
            </a:xfrm>
            <a:prstGeom prst="rect">
              <a:avLst/>
            </a:prstGeom>
            <a:blipFill rotWithShape="1">
              <a:blip r:embed="rId9"/>
              <a:srcRect l="0" t="0" r="0" b="0"/>
              <a:tile tx="0" ty="0" sx="100000" sy="100000" flip="none" algn="tl"/>
            </a:blipFill>
            <a:ln w="3175" cap="flat">
              <a:noFill/>
              <a:miter lim="400000"/>
            </a:ln>
            <a:effectLst>
              <a:outerShdw sx="100000" sy="100000" kx="0" ky="0" algn="b" rotWithShape="0" blurRad="25400" dist="0" dir="0">
                <a:srgbClr val="000000">
                  <a:alpha val="50000"/>
                </a:srgbClr>
              </a:outerShdw>
            </a:effectLst>
            <a:extLst>
              <a:ext uri="{C572A759-6A51-4108-AA02-DFA0A04FC94B}">
                <ma14:wrappingTextBoxFlag xmlns:ma14="http://schemas.microsoft.com/office/mac/drawingml/2011/main" val="1"/>
              </a:ext>
            </a:extLst>
          </p:spPr>
          <p:txBody>
            <a:bodyPr wrap="square" lIns="35718" tIns="35718" rIns="35718" bIns="35718" numCol="1" anchor="ctr">
              <a:noAutofit/>
            </a:bodyPr>
            <a:lstStyle>
              <a:lvl1pPr algn="ctr" defTabSz="410765">
                <a:defRPr sz="1200">
                  <a:solidFill>
                    <a:srgbClr val="FFFFFF"/>
                  </a:solidFill>
                  <a:latin typeface="Helvetica Light"/>
                  <a:ea typeface="Helvetica Light"/>
                  <a:cs typeface="Helvetica Light"/>
                  <a:sym typeface="Helvetica Light"/>
                </a:defRPr>
              </a:lvl1pPr>
            </a:lstStyle>
            <a:p>
              <a:pPr/>
              <a:r>
                <a:t>research group </a:t>
              </a:r>
            </a:p>
          </p:txBody>
        </p:sp>
        <p:sp>
          <p:nvSpPr>
            <p:cNvPr id="1353" name="Line"/>
            <p:cNvSpPr/>
            <p:nvPr/>
          </p:nvSpPr>
          <p:spPr>
            <a:xfrm flipV="1">
              <a:off x="1697337" y="1021993"/>
              <a:ext cx="215710" cy="261645"/>
            </a:xfrm>
            <a:prstGeom prst="line">
              <a:avLst/>
            </a:prstGeom>
            <a:noFill/>
            <a:ln w="3175" cap="flat">
              <a:solidFill>
                <a:srgbClr val="1A931F"/>
              </a:solidFill>
              <a:prstDash val="solid"/>
              <a:miter lim="400000"/>
              <a:tailEnd type="triangle" w="med" len="med"/>
            </a:ln>
            <a:effectLst/>
          </p:spPr>
          <p:txBody>
            <a:bodyPr wrap="square" lIns="35718" tIns="35718" rIns="35718" bIns="35718" numCol="1" anchor="ctr">
              <a:noAutofit/>
            </a:bodyPr>
            <a:lstStyle/>
            <a:p>
              <a:pPr algn="ctr" defTabSz="410765">
                <a:defRPr sz="1600">
                  <a:latin typeface="Helvetica Light"/>
                  <a:ea typeface="Helvetica Light"/>
                  <a:cs typeface="Helvetica Light"/>
                  <a:sym typeface="Helvetica Light"/>
                </a:defRPr>
              </a:pPr>
            </a:p>
          </p:txBody>
        </p:sp>
        <p:sp>
          <p:nvSpPr>
            <p:cNvPr id="1354" name="Line"/>
            <p:cNvSpPr/>
            <p:nvPr/>
          </p:nvSpPr>
          <p:spPr>
            <a:xfrm>
              <a:off x="1697337" y="539789"/>
              <a:ext cx="215710" cy="261646"/>
            </a:xfrm>
            <a:prstGeom prst="line">
              <a:avLst/>
            </a:prstGeom>
            <a:noFill/>
            <a:ln w="3175" cap="flat">
              <a:solidFill>
                <a:srgbClr val="1A931F"/>
              </a:solidFill>
              <a:prstDash val="solid"/>
              <a:miter lim="400000"/>
              <a:tailEnd type="triangle" w="med" len="med"/>
            </a:ln>
            <a:effectLst/>
          </p:spPr>
          <p:txBody>
            <a:bodyPr wrap="square" lIns="35718" tIns="35718" rIns="35718" bIns="35718" numCol="1" anchor="ctr">
              <a:noAutofit/>
            </a:bodyPr>
            <a:lstStyle/>
            <a:p>
              <a:pPr algn="ctr" defTabSz="410765">
                <a:defRPr sz="1600">
                  <a:latin typeface="Helvetica Light"/>
                  <a:ea typeface="Helvetica Light"/>
                  <a:cs typeface="Helvetica Light"/>
                  <a:sym typeface="Helvetica Light"/>
                </a:defRPr>
              </a:pPr>
            </a:p>
          </p:txBody>
        </p:sp>
        <p:sp>
          <p:nvSpPr>
            <p:cNvPr id="1355" name="research proposal…"/>
            <p:cNvSpPr/>
            <p:nvPr/>
          </p:nvSpPr>
          <p:spPr>
            <a:xfrm>
              <a:off x="1931820" y="238780"/>
              <a:ext cx="787331" cy="1360951"/>
            </a:xfrm>
            <a:prstGeom prst="rect">
              <a:avLst/>
            </a:prstGeom>
            <a:blipFill rotWithShape="1">
              <a:blip r:embed="rId10"/>
              <a:srcRect l="0" t="0" r="0" b="0"/>
              <a:tile tx="0" ty="0" sx="100000" sy="100000" flip="none" algn="tl"/>
            </a:blipFill>
            <a:ln w="3175" cap="flat">
              <a:noFill/>
              <a:miter lim="400000"/>
            </a:ln>
            <a:effectLst>
              <a:outerShdw sx="100000" sy="100000" kx="0" ky="0" algn="b" rotWithShape="0" blurRad="25400" dist="0" dir="0">
                <a:srgbClr val="000000">
                  <a:alpha val="50000"/>
                </a:srgbClr>
              </a:outerShdw>
            </a:effectLst>
            <a:extLst>
              <a:ext uri="{C572A759-6A51-4108-AA02-DFA0A04FC94B}">
                <ma14:wrappingTextBoxFlag xmlns:ma14="http://schemas.microsoft.com/office/mac/drawingml/2011/main" val="1"/>
              </a:ext>
            </a:extLst>
          </p:spPr>
          <p:txBody>
            <a:bodyPr wrap="square" lIns="35718" tIns="35718" rIns="35718" bIns="35718" numCol="1" anchor="ctr">
              <a:noAutofit/>
            </a:bodyPr>
            <a:lstStyle/>
            <a:p>
              <a:pPr algn="ctr" defTabSz="410765">
                <a:defRPr sz="1200">
                  <a:solidFill>
                    <a:srgbClr val="FFFFFF"/>
                  </a:solidFill>
                  <a:latin typeface="Helvetica Light"/>
                  <a:ea typeface="Helvetica Light"/>
                  <a:cs typeface="Helvetica Light"/>
                  <a:sym typeface="Helvetica Light"/>
                </a:defRPr>
              </a:pPr>
              <a:r>
                <a:t>research proposal</a:t>
              </a:r>
            </a:p>
            <a:p>
              <a:pPr defTabSz="410765">
                <a:defRPr sz="700">
                  <a:solidFill>
                    <a:srgbClr val="FFFFFF"/>
                  </a:solidFill>
                  <a:latin typeface="Helvetica Light"/>
                  <a:ea typeface="Helvetica Light"/>
                  <a:cs typeface="Helvetica Light"/>
                  <a:sym typeface="Helvetica Light"/>
                </a:defRPr>
              </a:pPr>
              <a:br/>
              <a:r>
                <a:t>- public</a:t>
              </a:r>
            </a:p>
            <a:p>
              <a:pPr defTabSz="410765">
                <a:defRPr sz="700">
                  <a:solidFill>
                    <a:srgbClr val="FFFFFF"/>
                  </a:solidFill>
                  <a:latin typeface="Helvetica Light"/>
                  <a:ea typeface="Helvetica Light"/>
                  <a:cs typeface="Helvetica Light"/>
                  <a:sym typeface="Helvetica Light"/>
                </a:defRPr>
              </a:pPr>
              <a:r>
                <a:t>- private</a:t>
              </a:r>
              <a:br/>
              <a:r>
                <a:t>- public / private</a:t>
              </a:r>
              <a:br/>
            </a:p>
          </p:txBody>
        </p:sp>
        <p:sp>
          <p:nvSpPr>
            <p:cNvPr id="1356" name="research project…"/>
            <p:cNvSpPr/>
            <p:nvPr/>
          </p:nvSpPr>
          <p:spPr>
            <a:xfrm>
              <a:off x="2932586" y="238780"/>
              <a:ext cx="787331" cy="1360951"/>
            </a:xfrm>
            <a:prstGeom prst="rect">
              <a:avLst/>
            </a:prstGeom>
            <a:blipFill rotWithShape="1">
              <a:blip r:embed="rId11"/>
              <a:srcRect l="0" t="0" r="0" b="0"/>
              <a:tile tx="0" ty="0" sx="100000" sy="100000" flip="none" algn="tl"/>
            </a:blipFill>
            <a:ln w="3175" cap="flat">
              <a:noFill/>
              <a:miter lim="400000"/>
            </a:ln>
            <a:effectLst>
              <a:outerShdw sx="100000" sy="100000" kx="0" ky="0" algn="b" rotWithShape="0" blurRad="25400" dist="0" dir="0">
                <a:srgbClr val="000000">
                  <a:alpha val="50000"/>
                </a:srgbClr>
              </a:outerShdw>
            </a:effectLst>
            <a:extLst>
              <a:ext uri="{C572A759-6A51-4108-AA02-DFA0A04FC94B}">
                <ma14:wrappingTextBoxFlag xmlns:ma14="http://schemas.microsoft.com/office/mac/drawingml/2011/main" val="1"/>
              </a:ext>
            </a:extLst>
          </p:spPr>
          <p:txBody>
            <a:bodyPr wrap="square" lIns="35718" tIns="35718" rIns="35718" bIns="35718" numCol="1" anchor="ctr">
              <a:noAutofit/>
            </a:bodyPr>
            <a:lstStyle/>
            <a:p>
              <a:pPr algn="ctr" defTabSz="410765">
                <a:defRPr sz="1200">
                  <a:solidFill>
                    <a:srgbClr val="FFFFFF"/>
                  </a:solidFill>
                  <a:latin typeface="Helvetica Light"/>
                  <a:ea typeface="Helvetica Light"/>
                  <a:cs typeface="Helvetica Light"/>
                  <a:sym typeface="Helvetica Light"/>
                </a:defRPr>
              </a:pPr>
              <a:r>
                <a:t>research project</a:t>
              </a:r>
            </a:p>
            <a:p>
              <a:pPr algn="ctr" defTabSz="410765">
                <a:defRPr sz="700">
                  <a:solidFill>
                    <a:srgbClr val="FFFFFF"/>
                  </a:solidFill>
                  <a:latin typeface="Helvetica Light"/>
                  <a:ea typeface="Helvetica Light"/>
                  <a:cs typeface="Helvetica Light"/>
                  <a:sym typeface="Helvetica Light"/>
                </a:defRPr>
              </a:pPr>
            </a:p>
            <a:p>
              <a:pPr defTabSz="410765">
                <a:defRPr sz="700">
                  <a:solidFill>
                    <a:srgbClr val="FFFFFF"/>
                  </a:solidFill>
                  <a:latin typeface="Helvetica Light"/>
                  <a:ea typeface="Helvetica Light"/>
                  <a:cs typeface="Helvetica Light"/>
                  <a:sym typeface="Helvetica Light"/>
                </a:defRPr>
              </a:pPr>
              <a:r>
                <a:t>- nationaal</a:t>
              </a:r>
              <a:br/>
              <a:r>
                <a:t>- internationaal</a:t>
              </a:r>
            </a:p>
            <a:p>
              <a:pPr defTabSz="410765">
                <a:defRPr sz="700">
                  <a:solidFill>
                    <a:srgbClr val="FFFFFF"/>
                  </a:solidFill>
                  <a:latin typeface="Helvetica Light"/>
                  <a:ea typeface="Helvetica Light"/>
                  <a:cs typeface="Helvetica Light"/>
                  <a:sym typeface="Helvetica Light"/>
                </a:defRPr>
              </a:pPr>
              <a:br/>
            </a:p>
          </p:txBody>
        </p:sp>
        <p:sp>
          <p:nvSpPr>
            <p:cNvPr id="1357" name="Line"/>
            <p:cNvSpPr/>
            <p:nvPr/>
          </p:nvSpPr>
          <p:spPr>
            <a:xfrm>
              <a:off x="2704887" y="842442"/>
              <a:ext cx="179455" cy="1"/>
            </a:xfrm>
            <a:prstGeom prst="line">
              <a:avLst/>
            </a:prstGeom>
            <a:noFill/>
            <a:ln w="3175" cap="flat">
              <a:solidFill>
                <a:srgbClr val="1A931F"/>
              </a:solidFill>
              <a:prstDash val="solid"/>
              <a:miter lim="400000"/>
              <a:tailEnd type="triangle" w="med" len="med"/>
            </a:ln>
            <a:effectLst/>
          </p:spPr>
          <p:txBody>
            <a:bodyPr wrap="square" lIns="35718" tIns="35718" rIns="35718" bIns="35718" numCol="1" anchor="ctr">
              <a:noAutofit/>
            </a:bodyPr>
            <a:lstStyle/>
            <a:p>
              <a:pPr algn="ctr" defTabSz="410765">
                <a:defRPr sz="1600">
                  <a:latin typeface="Helvetica Light"/>
                  <a:ea typeface="Helvetica Light"/>
                  <a:cs typeface="Helvetica Light"/>
                  <a:sym typeface="Helvetica Light"/>
                </a:defRPr>
              </a:pPr>
            </a:p>
          </p:txBody>
        </p:sp>
        <p:grpSp>
          <p:nvGrpSpPr>
            <p:cNvPr id="1362" name="Group"/>
            <p:cNvGrpSpPr/>
            <p:nvPr/>
          </p:nvGrpSpPr>
          <p:grpSpPr>
            <a:xfrm>
              <a:off x="3754055" y="0"/>
              <a:ext cx="1026488" cy="1747872"/>
              <a:chOff x="0" y="0"/>
              <a:chExt cx="1026486" cy="1747871"/>
            </a:xfrm>
          </p:grpSpPr>
          <p:sp>
            <p:nvSpPr>
              <p:cNvPr id="1358" name="access existing data"/>
              <p:cNvSpPr/>
              <p:nvPr/>
            </p:nvSpPr>
            <p:spPr>
              <a:xfrm>
                <a:off x="239157" y="0"/>
                <a:ext cx="787330" cy="787330"/>
              </a:xfrm>
              <a:prstGeom prst="rect">
                <a:avLst/>
              </a:prstGeom>
              <a:blipFill rotWithShape="1">
                <a:blip r:embed="rId12"/>
                <a:srcRect l="0" t="0" r="0" b="0"/>
                <a:tile tx="0" ty="0" sx="100000" sy="100000" flip="none" algn="tl"/>
              </a:blipFill>
              <a:ln w="3175" cap="flat">
                <a:noFill/>
                <a:miter lim="400000"/>
              </a:ln>
              <a:effectLst>
                <a:outerShdw sx="100000" sy="100000" kx="0" ky="0" algn="b" rotWithShape="0" blurRad="25400" dist="0" dir="0">
                  <a:srgbClr val="000000">
                    <a:alpha val="50000"/>
                  </a:srgbClr>
                </a:outerShdw>
              </a:effectLst>
              <a:extLst>
                <a:ext uri="{C572A759-6A51-4108-AA02-DFA0A04FC94B}">
                  <ma14:wrappingTextBoxFlag xmlns:ma14="http://schemas.microsoft.com/office/mac/drawingml/2011/main" val="1"/>
                </a:ext>
              </a:extLst>
            </p:spPr>
            <p:txBody>
              <a:bodyPr wrap="square" lIns="35718" tIns="35718" rIns="35718" bIns="35718" numCol="1" anchor="ctr">
                <a:noAutofit/>
              </a:bodyPr>
              <a:lstStyle>
                <a:lvl1pPr algn="ctr" defTabSz="410765">
                  <a:defRPr sz="1200">
                    <a:solidFill>
                      <a:srgbClr val="FFFFFF"/>
                    </a:solidFill>
                    <a:latin typeface="Helvetica Light"/>
                    <a:ea typeface="Helvetica Light"/>
                    <a:cs typeface="Helvetica Light"/>
                    <a:sym typeface="Helvetica Light"/>
                  </a:defRPr>
                </a:lvl1pPr>
              </a:lstStyle>
              <a:p>
                <a:pPr/>
                <a:r>
                  <a:t>access existing data</a:t>
                </a:r>
              </a:p>
            </p:txBody>
          </p:sp>
          <p:sp>
            <p:nvSpPr>
              <p:cNvPr id="1359" name="generate data"/>
              <p:cNvSpPr/>
              <p:nvPr/>
            </p:nvSpPr>
            <p:spPr>
              <a:xfrm>
                <a:off x="239157" y="960541"/>
                <a:ext cx="787330" cy="787331"/>
              </a:xfrm>
              <a:prstGeom prst="rect">
                <a:avLst/>
              </a:prstGeom>
              <a:blipFill rotWithShape="1">
                <a:blip r:embed="rId13"/>
                <a:srcRect l="0" t="0" r="0" b="0"/>
                <a:tile tx="0" ty="0" sx="100000" sy="100000" flip="none" algn="tl"/>
              </a:blipFill>
              <a:ln w="3175" cap="flat">
                <a:noFill/>
                <a:miter lim="400000"/>
              </a:ln>
              <a:effectLst>
                <a:outerShdw sx="100000" sy="100000" kx="0" ky="0" algn="b" rotWithShape="0" blurRad="25400" dist="0" dir="0">
                  <a:srgbClr val="000000">
                    <a:alpha val="50000"/>
                  </a:srgbClr>
                </a:outerShdw>
              </a:effectLst>
              <a:extLst>
                <a:ext uri="{C572A759-6A51-4108-AA02-DFA0A04FC94B}">
                  <ma14:wrappingTextBoxFlag xmlns:ma14="http://schemas.microsoft.com/office/mac/drawingml/2011/main" val="1"/>
                </a:ext>
              </a:extLst>
            </p:spPr>
            <p:txBody>
              <a:bodyPr wrap="square" lIns="35718" tIns="35718" rIns="35718" bIns="35718" numCol="1" anchor="ctr">
                <a:noAutofit/>
              </a:bodyPr>
              <a:lstStyle>
                <a:lvl1pPr algn="ctr" defTabSz="410765">
                  <a:defRPr sz="1200">
                    <a:solidFill>
                      <a:srgbClr val="FFFFFF"/>
                    </a:solidFill>
                    <a:latin typeface="Helvetica Light"/>
                    <a:ea typeface="Helvetica Light"/>
                    <a:cs typeface="Helvetica Light"/>
                    <a:sym typeface="Helvetica Light"/>
                  </a:defRPr>
                </a:lvl1pPr>
              </a:lstStyle>
              <a:p>
                <a:pPr/>
                <a:r>
                  <a:t>generate data </a:t>
                </a:r>
              </a:p>
            </p:txBody>
          </p:sp>
          <p:sp>
            <p:nvSpPr>
              <p:cNvPr id="1360" name="Line"/>
              <p:cNvSpPr/>
              <p:nvPr/>
            </p:nvSpPr>
            <p:spPr>
              <a:xfrm flipV="1">
                <a:off x="0" y="536949"/>
                <a:ext cx="215709" cy="261646"/>
              </a:xfrm>
              <a:prstGeom prst="line">
                <a:avLst/>
              </a:prstGeom>
              <a:noFill/>
              <a:ln w="3175" cap="flat">
                <a:solidFill>
                  <a:srgbClr val="1A931F"/>
                </a:solidFill>
                <a:prstDash val="solid"/>
                <a:miter lim="400000"/>
                <a:tailEnd type="triangle" w="med" len="med"/>
              </a:ln>
              <a:effectLst/>
            </p:spPr>
            <p:txBody>
              <a:bodyPr wrap="square" lIns="35718" tIns="35718" rIns="35718" bIns="35718" numCol="1" anchor="ctr">
                <a:noAutofit/>
              </a:bodyPr>
              <a:lstStyle/>
              <a:p>
                <a:pPr algn="ctr" defTabSz="410765">
                  <a:defRPr sz="1600">
                    <a:latin typeface="Helvetica Light"/>
                    <a:ea typeface="Helvetica Light"/>
                    <a:cs typeface="Helvetica Light"/>
                    <a:sym typeface="Helvetica Light"/>
                  </a:defRPr>
                </a:pPr>
              </a:p>
            </p:txBody>
          </p:sp>
          <p:sp>
            <p:nvSpPr>
              <p:cNvPr id="1361" name="Line"/>
              <p:cNvSpPr/>
              <p:nvPr/>
            </p:nvSpPr>
            <p:spPr>
              <a:xfrm>
                <a:off x="0" y="884001"/>
                <a:ext cx="215709" cy="261646"/>
              </a:xfrm>
              <a:prstGeom prst="line">
                <a:avLst/>
              </a:prstGeom>
              <a:noFill/>
              <a:ln w="3175" cap="flat">
                <a:solidFill>
                  <a:srgbClr val="1A931F"/>
                </a:solidFill>
                <a:prstDash val="solid"/>
                <a:miter lim="400000"/>
                <a:tailEnd type="triangle" w="med" len="med"/>
              </a:ln>
              <a:effectLst/>
            </p:spPr>
            <p:txBody>
              <a:bodyPr wrap="square" lIns="35718" tIns="35718" rIns="35718" bIns="35718" numCol="1" anchor="ctr">
                <a:noAutofit/>
              </a:bodyPr>
              <a:lstStyle/>
              <a:p>
                <a:pPr algn="ctr" defTabSz="410765">
                  <a:defRPr sz="1600">
                    <a:latin typeface="Helvetica Light"/>
                    <a:ea typeface="Helvetica Light"/>
                    <a:cs typeface="Helvetica Light"/>
                    <a:sym typeface="Helvetica Light"/>
                  </a:defRPr>
                </a:pPr>
              </a:p>
            </p:txBody>
          </p:sp>
        </p:grpSp>
        <p:sp>
          <p:nvSpPr>
            <p:cNvPr id="1363" name="research funding…"/>
            <p:cNvSpPr/>
            <p:nvPr/>
          </p:nvSpPr>
          <p:spPr>
            <a:xfrm>
              <a:off x="0" y="240214"/>
              <a:ext cx="787330" cy="1360951"/>
            </a:xfrm>
            <a:prstGeom prst="rect">
              <a:avLst/>
            </a:prstGeom>
            <a:blipFill rotWithShape="1">
              <a:blip r:embed="rId14"/>
              <a:srcRect l="0" t="0" r="0" b="0"/>
              <a:tile tx="0" ty="0" sx="100000" sy="100000" flip="none" algn="tl"/>
            </a:blipFill>
            <a:ln w="3175" cap="flat">
              <a:noFill/>
              <a:miter lim="400000"/>
            </a:ln>
            <a:effectLst>
              <a:outerShdw sx="100000" sy="100000" kx="0" ky="0" algn="b" rotWithShape="0" blurRad="25400" dist="0" dir="0">
                <a:srgbClr val="000000">
                  <a:alpha val="50000"/>
                </a:srgbClr>
              </a:outerShdw>
            </a:effectLst>
            <a:extLst>
              <a:ext uri="{C572A759-6A51-4108-AA02-DFA0A04FC94B}">
                <ma14:wrappingTextBoxFlag xmlns:ma14="http://schemas.microsoft.com/office/mac/drawingml/2011/main" val="1"/>
              </a:ext>
            </a:extLst>
          </p:spPr>
          <p:txBody>
            <a:bodyPr wrap="square" lIns="35718" tIns="35718" rIns="35718" bIns="35718" numCol="1" anchor="ctr">
              <a:noAutofit/>
            </a:bodyPr>
            <a:lstStyle/>
            <a:p>
              <a:pPr algn="ctr" defTabSz="410765">
                <a:defRPr sz="1200">
                  <a:solidFill>
                    <a:srgbClr val="FFFFFF"/>
                  </a:solidFill>
                  <a:latin typeface="Helvetica Light"/>
                  <a:ea typeface="Helvetica Light"/>
                  <a:cs typeface="Helvetica Light"/>
                  <a:sym typeface="Helvetica Light"/>
                </a:defRPr>
              </a:pPr>
              <a:r>
                <a:t>research funding</a:t>
              </a:r>
            </a:p>
            <a:p>
              <a:pPr defTabSz="410765">
                <a:defRPr sz="700">
                  <a:solidFill>
                    <a:srgbClr val="FFFFFF"/>
                  </a:solidFill>
                  <a:latin typeface="Helvetica Light"/>
                  <a:ea typeface="Helvetica Light"/>
                  <a:cs typeface="Helvetica Light"/>
                  <a:sym typeface="Helvetica Light"/>
                </a:defRPr>
              </a:pPr>
              <a:br/>
              <a:r>
                <a:t>- 1e geldstroom</a:t>
              </a:r>
            </a:p>
            <a:p>
              <a:pPr defTabSz="410765">
                <a:defRPr sz="700">
                  <a:solidFill>
                    <a:srgbClr val="FFFFFF"/>
                  </a:solidFill>
                  <a:latin typeface="Helvetica Light"/>
                  <a:ea typeface="Helvetica Light"/>
                  <a:cs typeface="Helvetica Light"/>
                  <a:sym typeface="Helvetica Light"/>
                </a:defRPr>
              </a:pPr>
              <a:r>
                <a:t>- 2e geldstroom</a:t>
              </a:r>
              <a:br/>
              <a:r>
                <a:t>- 3e geldstroom</a:t>
              </a:r>
              <a:br/>
            </a:p>
          </p:txBody>
        </p:sp>
        <p:sp>
          <p:nvSpPr>
            <p:cNvPr id="1364" name="Line"/>
            <p:cNvSpPr/>
            <p:nvPr/>
          </p:nvSpPr>
          <p:spPr>
            <a:xfrm>
              <a:off x="708959" y="1024833"/>
              <a:ext cx="215710" cy="261646"/>
            </a:xfrm>
            <a:prstGeom prst="line">
              <a:avLst/>
            </a:prstGeom>
            <a:noFill/>
            <a:ln w="3175" cap="flat">
              <a:solidFill>
                <a:srgbClr val="1A931F"/>
              </a:solidFill>
              <a:prstDash val="solid"/>
              <a:miter lim="400000"/>
              <a:tailEnd type="triangle" w="med" len="med"/>
            </a:ln>
            <a:effectLst/>
          </p:spPr>
          <p:txBody>
            <a:bodyPr wrap="square" lIns="35718" tIns="35718" rIns="35718" bIns="35718" numCol="1" anchor="ctr">
              <a:noAutofit/>
            </a:bodyPr>
            <a:lstStyle/>
            <a:p>
              <a:pPr algn="ctr" defTabSz="410765">
                <a:defRPr sz="1600">
                  <a:latin typeface="Helvetica Light"/>
                  <a:ea typeface="Helvetica Light"/>
                  <a:cs typeface="Helvetica Light"/>
                  <a:sym typeface="Helvetica Light"/>
                </a:defRPr>
              </a:pPr>
            </a:p>
          </p:txBody>
        </p:sp>
        <p:sp>
          <p:nvSpPr>
            <p:cNvPr id="1365" name="Line"/>
            <p:cNvSpPr/>
            <p:nvPr/>
          </p:nvSpPr>
          <p:spPr>
            <a:xfrm flipV="1">
              <a:off x="708959" y="536949"/>
              <a:ext cx="215710" cy="261646"/>
            </a:xfrm>
            <a:prstGeom prst="line">
              <a:avLst/>
            </a:prstGeom>
            <a:noFill/>
            <a:ln w="3175" cap="flat">
              <a:solidFill>
                <a:srgbClr val="1A931F"/>
              </a:solidFill>
              <a:prstDash val="solid"/>
              <a:miter lim="400000"/>
              <a:tailEnd type="triangle" w="med" len="med"/>
            </a:ln>
            <a:effectLst/>
          </p:spPr>
          <p:txBody>
            <a:bodyPr wrap="square" lIns="35718" tIns="35718" rIns="35718" bIns="35718" numCol="1" anchor="ctr">
              <a:noAutofit/>
            </a:bodyPr>
            <a:lstStyle/>
            <a:p>
              <a:pPr algn="ctr" defTabSz="410765">
                <a:defRPr sz="1600">
                  <a:latin typeface="Helvetica Light"/>
                  <a:ea typeface="Helvetica Light"/>
                  <a:cs typeface="Helvetica Light"/>
                  <a:sym typeface="Helvetica Light"/>
                </a:defRPr>
              </a:pPr>
            </a:p>
          </p:txBody>
        </p:sp>
      </p:gr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68" name="Screenshot 2020-12-16 at 18.06.32.png" descr="Screenshot 2020-12-16 at 18.06.32.png"/>
          <p:cNvPicPr>
            <a:picLocks noChangeAspect="1"/>
          </p:cNvPicPr>
          <p:nvPr/>
        </p:nvPicPr>
        <p:blipFill>
          <a:blip r:embed="rId2">
            <a:extLst/>
          </a:blip>
          <a:srcRect l="0" t="0" r="431" b="0"/>
          <a:stretch>
            <a:fillRect/>
          </a:stretch>
        </p:blipFill>
        <p:spPr>
          <a:xfrm>
            <a:off x="5717142" y="141414"/>
            <a:ext cx="3084966" cy="3070553"/>
          </a:xfrm>
          <a:prstGeom prst="rect">
            <a:avLst/>
          </a:prstGeom>
          <a:ln w="12700">
            <a:miter lim="400000"/>
          </a:ln>
        </p:spPr>
      </p:pic>
      <p:sp>
        <p:nvSpPr>
          <p:cNvPr id="1369" name="Data Protection:…"/>
          <p:cNvSpPr txBox="1"/>
          <p:nvPr>
            <p:ph type="title"/>
          </p:nvPr>
        </p:nvSpPr>
        <p:spPr>
          <a:xfrm>
            <a:off x="2015522" y="395998"/>
            <a:ext cx="8172004" cy="2465346"/>
          </a:xfrm>
          <a:prstGeom prst="rect">
            <a:avLst/>
          </a:prstGeom>
        </p:spPr>
        <p:txBody>
          <a:bodyPr lIns="0" tIns="0" rIns="0" bIns="0" anchor="t"/>
          <a:lstStyle/>
          <a:p>
            <a:pPr algn="l" defTabSz="457200">
              <a:lnSpc>
                <a:spcPts val="3100"/>
              </a:lnSpc>
              <a:defRPr sz="2600">
                <a:solidFill>
                  <a:srgbClr val="00B969"/>
                </a:solidFill>
                <a:latin typeface="Museo Sans 700"/>
                <a:ea typeface="Museo Sans 700"/>
                <a:cs typeface="Museo Sans 700"/>
                <a:sym typeface="Museo Sans 700"/>
              </a:defRPr>
            </a:pPr>
            <a:r>
              <a:rPr b="1"/>
              <a:t>Data Protection:</a:t>
            </a:r>
            <a:endParaRPr b="1"/>
          </a:p>
          <a:p>
            <a:pPr algn="l" defTabSz="457200">
              <a:lnSpc>
                <a:spcPts val="3100"/>
              </a:lnSpc>
              <a:defRPr sz="2600">
                <a:solidFill>
                  <a:srgbClr val="00B969"/>
                </a:solidFill>
                <a:latin typeface="Museo Sans 700"/>
                <a:ea typeface="Museo Sans 700"/>
                <a:cs typeface="Museo Sans 700"/>
                <a:sym typeface="Museo Sans 700"/>
              </a:defRPr>
            </a:pPr>
            <a:r>
              <a:t>Rights and Obligations</a:t>
            </a:r>
          </a:p>
          <a:p>
            <a:pPr algn="l" defTabSz="457200">
              <a:lnSpc>
                <a:spcPts val="3100"/>
              </a:lnSpc>
              <a:defRPr sz="2600">
                <a:solidFill>
                  <a:srgbClr val="00B969"/>
                </a:solidFill>
                <a:latin typeface="Museo Sans 700"/>
                <a:ea typeface="Museo Sans 700"/>
                <a:cs typeface="Museo Sans 700"/>
                <a:sym typeface="Museo Sans 700"/>
              </a:defRPr>
            </a:pPr>
          </a:p>
          <a:p>
            <a:pPr algn="l" defTabSz="457200">
              <a:defRPr sz="1600">
                <a:solidFill>
                  <a:srgbClr val="00B969"/>
                </a:solidFill>
                <a:latin typeface="Museo Sans 700"/>
                <a:ea typeface="Museo Sans 700"/>
                <a:cs typeface="Museo Sans 700"/>
                <a:sym typeface="Museo Sans 700"/>
              </a:defRPr>
            </a:pPr>
            <a:r>
              <a:t>“on the protection of natural persons </a:t>
            </a:r>
          </a:p>
          <a:p>
            <a:pPr algn="l" defTabSz="457200">
              <a:defRPr sz="1600">
                <a:solidFill>
                  <a:srgbClr val="00B969"/>
                </a:solidFill>
                <a:latin typeface="Museo Sans 700"/>
                <a:ea typeface="Museo Sans 700"/>
                <a:cs typeface="Museo Sans 700"/>
                <a:sym typeface="Museo Sans 700"/>
              </a:defRPr>
            </a:pPr>
            <a:r>
              <a:t>with regard to the processing </a:t>
            </a:r>
          </a:p>
          <a:p>
            <a:pPr algn="l" defTabSz="457200">
              <a:defRPr sz="1600">
                <a:solidFill>
                  <a:srgbClr val="00B969"/>
                </a:solidFill>
                <a:latin typeface="Museo Sans 700"/>
                <a:ea typeface="Museo Sans 700"/>
                <a:cs typeface="Museo Sans 700"/>
                <a:sym typeface="Museo Sans 700"/>
              </a:defRPr>
            </a:pPr>
            <a:r>
              <a:t>of personal data </a:t>
            </a:r>
          </a:p>
          <a:p>
            <a:pPr algn="l" defTabSz="457200">
              <a:defRPr sz="1600">
                <a:solidFill>
                  <a:srgbClr val="00B969"/>
                </a:solidFill>
                <a:latin typeface="Museo Sans 700"/>
                <a:ea typeface="Museo Sans 700"/>
                <a:cs typeface="Museo Sans 700"/>
                <a:sym typeface="Museo Sans 700"/>
              </a:defRPr>
            </a:pPr>
            <a:r>
              <a:t>and on the free movement of such data”</a:t>
            </a:r>
          </a:p>
        </p:txBody>
      </p:sp>
      <p:grpSp>
        <p:nvGrpSpPr>
          <p:cNvPr id="1372" name="Group"/>
          <p:cNvGrpSpPr/>
          <p:nvPr/>
        </p:nvGrpSpPr>
        <p:grpSpPr>
          <a:xfrm>
            <a:off x="1882101" y="6441740"/>
            <a:ext cx="2132331" cy="1414577"/>
            <a:chOff x="0" y="0"/>
            <a:chExt cx="2132330" cy="1414575"/>
          </a:xfrm>
        </p:grpSpPr>
        <p:pic>
          <p:nvPicPr>
            <p:cNvPr id="1370" name="cc by nc.png" descr="cc by nc.png">
              <a:hlinkClick r:id="rId3" invalidUrl="" action="" tgtFrame="" tooltip="" history="1" highlightClick="0" endSnd="0"/>
            </p:cNvPr>
            <p:cNvPicPr>
              <a:picLocks noChangeAspect="1"/>
            </p:cNvPicPr>
            <p:nvPr/>
          </p:nvPicPr>
          <p:blipFill>
            <a:blip r:embed="rId4">
              <a:extLst/>
            </a:blip>
            <a:stretch>
              <a:fillRect/>
            </a:stretch>
          </p:blipFill>
          <p:spPr>
            <a:xfrm>
              <a:off x="0" y="0"/>
              <a:ext cx="826144" cy="289152"/>
            </a:xfrm>
            <a:prstGeom prst="rect">
              <a:avLst/>
            </a:prstGeom>
            <a:ln w="12700" cap="flat">
              <a:noFill/>
              <a:miter lim="400000"/>
            </a:ln>
            <a:effectLst/>
          </p:spPr>
        </p:pic>
        <p:sp>
          <p:nvSpPr>
            <p:cNvPr id="1371" name="Marlon Domingus…"/>
            <p:cNvSpPr/>
            <p:nvPr/>
          </p:nvSpPr>
          <p:spPr>
            <a:xfrm>
              <a:off x="862330" y="144575"/>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35718" tIns="35718" rIns="35718" bIns="35718" numCol="1" anchor="ctr">
              <a:spAutoFit/>
            </a:bodyPr>
            <a:lstStyle/>
            <a:p>
              <a:pPr defTabSz="410765">
                <a:defRPr sz="600">
                  <a:latin typeface="Trebuchet MS"/>
                  <a:ea typeface="Trebuchet MS"/>
                  <a:cs typeface="Trebuchet MS"/>
                  <a:sym typeface="Trebuchet MS"/>
                </a:defRPr>
              </a:pPr>
              <a:r>
                <a:t>Marlon Domingus, Erasmus University Rotterdam</a:t>
              </a:r>
            </a:p>
            <a:p>
              <a:pPr defTabSz="410765">
                <a:defRPr sz="600" u="sng">
                  <a:solidFill>
                    <a:srgbClr val="0000FF"/>
                  </a:solidFill>
                  <a:uFill>
                    <a:solidFill>
                      <a:srgbClr val="0000FF"/>
                    </a:solidFill>
                  </a:uFill>
                  <a:latin typeface="Trebuchet MS"/>
                  <a:ea typeface="Trebuchet MS"/>
                  <a:cs typeface="Trebuchet MS"/>
                  <a:sym typeface="Trebuchet MS"/>
                </a:defRPr>
              </a:pPr>
              <a:r>
                <a:rPr>
                  <a:hlinkClick r:id="rId5" invalidUrl="" action="" tgtFrame="" tooltip="" history="1" highlightClick="0" endSnd="0"/>
                </a:rPr>
                <a:t>marlon.domingus@eur.nl</a:t>
              </a:r>
              <a:r>
                <a:rPr u="none"/>
                <a:t> </a:t>
              </a:r>
              <a:r>
                <a:rPr u="none">
                  <a:solidFill>
                    <a:srgbClr val="000000"/>
                  </a:solidFill>
                </a:rPr>
                <a:t>December 2020</a:t>
              </a:r>
            </a:p>
          </p:txBody>
        </p:sp>
      </p:grpSp>
      <p:grpSp>
        <p:nvGrpSpPr>
          <p:cNvPr id="1375" name="Group"/>
          <p:cNvGrpSpPr/>
          <p:nvPr/>
        </p:nvGrpSpPr>
        <p:grpSpPr>
          <a:xfrm>
            <a:off x="1925943" y="4116056"/>
            <a:ext cx="6057574" cy="1276059"/>
            <a:chOff x="0" y="0"/>
            <a:chExt cx="6057573" cy="1276057"/>
          </a:xfrm>
        </p:grpSpPr>
        <p:sp>
          <p:nvSpPr>
            <p:cNvPr id="1373" name="The research participant’s rights…"/>
            <p:cNvSpPr/>
            <p:nvPr/>
          </p:nvSpPr>
          <p:spPr>
            <a:xfrm>
              <a:off x="0" y="6057"/>
              <a:ext cx="1270000"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35718" tIns="35718" rIns="35718" bIns="35718" numCol="1" anchor="t">
              <a:spAutoFit/>
            </a:bodyPr>
            <a:lstStyle/>
            <a:p>
              <a:pPr defTabSz="410765">
                <a:defRPr b="1" sz="800">
                  <a:latin typeface="Gill Sans"/>
                  <a:ea typeface="Gill Sans"/>
                  <a:cs typeface="Gill Sans"/>
                  <a:sym typeface="Gill Sans"/>
                </a:defRPr>
              </a:pPr>
              <a:r>
                <a:t>The research participant’s rights</a:t>
              </a:r>
            </a:p>
            <a:p>
              <a:pPr defTabSz="410765">
                <a:defRPr sz="800">
                  <a:latin typeface="Gill Sans"/>
                  <a:ea typeface="Gill Sans"/>
                  <a:cs typeface="Gill Sans"/>
                  <a:sym typeface="Gill Sans"/>
                </a:defRPr>
              </a:pPr>
            </a:p>
            <a:p>
              <a:pPr defTabSz="410765">
                <a:defRPr b="1" sz="800">
                  <a:latin typeface="Gill Sans"/>
                  <a:ea typeface="Gill Sans"/>
                  <a:cs typeface="Gill Sans"/>
                  <a:sym typeface="Gill Sans"/>
                </a:defRPr>
              </a:pPr>
              <a:r>
                <a:t>Information and access to personal data</a:t>
              </a:r>
            </a:p>
            <a:p>
              <a:pPr defTabSz="410765">
                <a:defRPr sz="800">
                  <a:latin typeface="Gill Sans"/>
                  <a:ea typeface="Gill Sans"/>
                  <a:cs typeface="Gill Sans"/>
                  <a:sym typeface="Gill Sans"/>
                </a:defRPr>
              </a:pPr>
              <a:r>
                <a:t>- Information to be provided where personal data are collected from the data subject </a:t>
              </a:r>
            </a:p>
            <a:p>
              <a:pPr defTabSz="410765">
                <a:defRPr sz="800">
                  <a:latin typeface="Gill Sans"/>
                  <a:ea typeface="Gill Sans"/>
                  <a:cs typeface="Gill Sans"/>
                  <a:sym typeface="Gill Sans"/>
                </a:defRPr>
              </a:pPr>
              <a:r>
                <a:t>- Information to be provided where personal data have not been obtained from the data subject</a:t>
              </a:r>
            </a:p>
            <a:p>
              <a:pPr defTabSz="410765">
                <a:defRPr sz="800">
                  <a:latin typeface="Gill Sans"/>
                  <a:ea typeface="Gill Sans"/>
                  <a:cs typeface="Gill Sans"/>
                  <a:sym typeface="Gill Sans"/>
                </a:defRPr>
              </a:pPr>
              <a:r>
                <a:t>- Right of access by the data subject</a:t>
              </a:r>
            </a:p>
            <a:p>
              <a:pPr defTabSz="410765">
                <a:defRPr sz="800">
                  <a:latin typeface="Gill Sans"/>
                  <a:ea typeface="Gill Sans"/>
                  <a:cs typeface="Gill Sans"/>
                  <a:sym typeface="Gill Sans"/>
                </a:defRPr>
              </a:pPr>
            </a:p>
            <a:p>
              <a:pPr defTabSz="410765">
                <a:defRPr b="1" sz="800">
                  <a:latin typeface="Gill Sans"/>
                  <a:ea typeface="Gill Sans"/>
                  <a:cs typeface="Gill Sans"/>
                  <a:sym typeface="Gill Sans"/>
                </a:defRPr>
              </a:pPr>
              <a:r>
                <a:t>Rectification and erasure</a:t>
              </a:r>
            </a:p>
            <a:p>
              <a:pPr defTabSz="410765">
                <a:defRPr sz="800">
                  <a:latin typeface="Gill Sans"/>
                  <a:ea typeface="Gill Sans"/>
                  <a:cs typeface="Gill Sans"/>
                  <a:sym typeface="Gill Sans"/>
                </a:defRPr>
              </a:pPr>
              <a:r>
                <a:t>- Right to rectification</a:t>
              </a:r>
            </a:p>
            <a:p>
              <a:pPr defTabSz="410765">
                <a:defRPr sz="800">
                  <a:latin typeface="Gill Sans"/>
                  <a:ea typeface="Gill Sans"/>
                  <a:cs typeface="Gill Sans"/>
                  <a:sym typeface="Gill Sans"/>
                </a:defRPr>
              </a:pPr>
              <a:r>
                <a:t>- Right to erasure ('right to be forgotten')</a:t>
              </a:r>
            </a:p>
            <a:p>
              <a:pPr defTabSz="410765">
                <a:defRPr sz="800">
                  <a:latin typeface="Gill Sans"/>
                  <a:ea typeface="Gill Sans"/>
                  <a:cs typeface="Gill Sans"/>
                  <a:sym typeface="Gill Sans"/>
                </a:defRPr>
              </a:pPr>
              <a:r>
                <a:t>- Right to restriction of processing</a:t>
              </a:r>
            </a:p>
            <a:p>
              <a:pPr defTabSz="410765">
                <a:defRPr sz="800">
                  <a:latin typeface="Gill Sans"/>
                  <a:ea typeface="Gill Sans"/>
                  <a:cs typeface="Gill Sans"/>
                  <a:sym typeface="Gill Sans"/>
                </a:defRPr>
              </a:pPr>
              <a:r>
                <a:t>- Notification obligation regarding rectification or erasure of personal data or restriction of processing</a:t>
              </a:r>
            </a:p>
            <a:p>
              <a:pPr defTabSz="410765">
                <a:defRPr sz="800">
                  <a:latin typeface="Gill Sans"/>
                  <a:ea typeface="Gill Sans"/>
                  <a:cs typeface="Gill Sans"/>
                  <a:sym typeface="Gill Sans"/>
                </a:defRPr>
              </a:pPr>
              <a:r>
                <a:t>- Right to data portability</a:t>
              </a:r>
            </a:p>
            <a:p>
              <a:pPr defTabSz="410765">
                <a:defRPr sz="800">
                  <a:latin typeface="Gill Sans"/>
                  <a:ea typeface="Gill Sans"/>
                  <a:cs typeface="Gill Sans"/>
                  <a:sym typeface="Gill Sans"/>
                </a:defRPr>
              </a:pPr>
            </a:p>
            <a:p>
              <a:pPr defTabSz="410765">
                <a:defRPr b="1" sz="800">
                  <a:latin typeface="Gill Sans"/>
                  <a:ea typeface="Gill Sans"/>
                  <a:cs typeface="Gill Sans"/>
                  <a:sym typeface="Gill Sans"/>
                </a:defRPr>
              </a:pPr>
              <a:r>
                <a:t>Right to object and automated individual decision-making</a:t>
              </a:r>
            </a:p>
            <a:p>
              <a:pPr defTabSz="410765">
                <a:defRPr sz="800">
                  <a:latin typeface="Gill Sans"/>
                  <a:ea typeface="Gill Sans"/>
                  <a:cs typeface="Gill Sans"/>
                  <a:sym typeface="Gill Sans"/>
                </a:defRPr>
              </a:pPr>
              <a:r>
                <a:t>- Right to object</a:t>
              </a:r>
            </a:p>
            <a:p>
              <a:pPr defTabSz="410765">
                <a:defRPr sz="800">
                  <a:latin typeface="Gill Sans"/>
                  <a:ea typeface="Gill Sans"/>
                  <a:cs typeface="Gill Sans"/>
                  <a:sym typeface="Gill Sans"/>
                </a:defRPr>
              </a:pPr>
              <a:r>
                <a:t>- Automated individual decision-making, including profiling </a:t>
              </a:r>
            </a:p>
          </p:txBody>
        </p:sp>
        <p:sp>
          <p:nvSpPr>
            <p:cNvPr id="1374" name="The researcher’s obligations…"/>
            <p:cNvSpPr/>
            <p:nvPr/>
          </p:nvSpPr>
          <p:spPr>
            <a:xfrm>
              <a:off x="4787573" y="0"/>
              <a:ext cx="1270001"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35718" tIns="35718" rIns="35718" bIns="35718" numCol="1" anchor="t">
              <a:spAutoFit/>
            </a:bodyPr>
            <a:lstStyle/>
            <a:p>
              <a:pPr defTabSz="410765">
                <a:defRPr b="1" sz="800">
                  <a:latin typeface="Gill Sans"/>
                  <a:ea typeface="Gill Sans"/>
                  <a:cs typeface="Gill Sans"/>
                  <a:sym typeface="Gill Sans"/>
                </a:defRPr>
              </a:pPr>
              <a:r>
                <a:t>The researcher’s obligations</a:t>
              </a:r>
            </a:p>
            <a:p>
              <a:pPr defTabSz="410765">
                <a:defRPr sz="800">
                  <a:latin typeface="Gill Sans"/>
                  <a:ea typeface="Gill Sans"/>
                  <a:cs typeface="Gill Sans"/>
                  <a:sym typeface="Gill Sans"/>
                </a:defRPr>
              </a:pPr>
            </a:p>
            <a:p>
              <a:pPr defTabSz="410765">
                <a:defRPr sz="800">
                  <a:latin typeface="Gill Sans"/>
                  <a:ea typeface="Gill Sans"/>
                  <a:cs typeface="Gill Sans"/>
                  <a:sym typeface="Gill Sans"/>
                </a:defRPr>
              </a:pPr>
              <a:r>
                <a:t>- Data protection by design and by default </a:t>
              </a:r>
            </a:p>
            <a:p>
              <a:pPr defTabSz="410765">
                <a:defRPr sz="800">
                  <a:latin typeface="Gill Sans"/>
                  <a:ea typeface="Gill Sans"/>
                  <a:cs typeface="Gill Sans"/>
                  <a:sym typeface="Gill Sans"/>
                </a:defRPr>
              </a:pPr>
              <a:r>
                <a:t>- Data protection impact assessment and prior consultation</a:t>
              </a:r>
              <a:br/>
              <a:r>
                <a:t>- Demonstrate compliancy with the principles relating to processing of personal data</a:t>
              </a:r>
            </a:p>
            <a:p>
              <a:pPr defTabSz="410765">
                <a:defRPr sz="800">
                  <a:latin typeface="Gill Sans"/>
                  <a:ea typeface="Gill Sans"/>
                  <a:cs typeface="Gill Sans"/>
                  <a:sym typeface="Gill Sans"/>
                </a:defRPr>
              </a:pPr>
              <a:r>
                <a:t>- Records of processing activities </a:t>
              </a:r>
            </a:p>
            <a:p>
              <a:pPr defTabSz="410765">
                <a:defRPr sz="800">
                  <a:latin typeface="Gill Sans"/>
                  <a:ea typeface="Gill Sans"/>
                  <a:cs typeface="Gill Sans"/>
                  <a:sym typeface="Gill Sans"/>
                </a:defRPr>
              </a:pPr>
              <a:r>
                <a:t>- Security of personal data</a:t>
              </a:r>
            </a:p>
            <a:p>
              <a:pPr defTabSz="410765">
                <a:defRPr sz="800">
                  <a:latin typeface="Gill Sans"/>
                  <a:ea typeface="Gill Sans"/>
                  <a:cs typeface="Gill Sans"/>
                  <a:sym typeface="Gill Sans"/>
                </a:defRPr>
              </a:pPr>
              <a:r>
                <a:t>- Security of processing </a:t>
              </a:r>
            </a:p>
            <a:p>
              <a:pPr defTabSz="410765">
                <a:defRPr sz="800">
                  <a:latin typeface="Gill Sans"/>
                  <a:ea typeface="Gill Sans"/>
                  <a:cs typeface="Gill Sans"/>
                  <a:sym typeface="Gill Sans"/>
                </a:defRPr>
              </a:pPr>
              <a:r>
                <a:t>- Communication of a personal data breach to the data subject </a:t>
              </a:r>
            </a:p>
            <a:p>
              <a:pPr defTabSz="410765">
                <a:defRPr sz="800">
                  <a:latin typeface="Gill Sans"/>
                  <a:ea typeface="Gill Sans"/>
                  <a:cs typeface="Gill Sans"/>
                  <a:sym typeface="Gill Sans"/>
                </a:defRPr>
              </a:pPr>
              <a:r>
                <a:t>- Notification of a personal data breach to the supervisory authority</a:t>
              </a:r>
            </a:p>
          </p:txBody>
        </p:sp>
      </p:grpSp>
      <p:sp>
        <p:nvSpPr>
          <p:cNvPr id="1376" name="Marlon Domingus…"/>
          <p:cNvSpPr txBox="1"/>
          <p:nvPr/>
        </p:nvSpPr>
        <p:spPr>
          <a:xfrm>
            <a:off x="5278677" y="6363354"/>
            <a:ext cx="5232847" cy="338138"/>
          </a:xfrm>
          <a:prstGeom prst="rect">
            <a:avLst/>
          </a:prstGeom>
          <a:ln w="12700">
            <a:miter lim="400000"/>
          </a:ln>
          <a:extLst>
            <a:ext uri="{C572A759-6A51-4108-AA02-DFA0A04FC94B}">
              <ma14:wrappingTextBoxFlag xmlns:ma14="http://schemas.microsoft.com/office/mac/drawingml/2011/main" val="1"/>
            </a:ext>
          </a:extLst>
        </p:spPr>
        <p:txBody>
          <a:bodyPr lIns="35718" tIns="35718" rIns="35718" bIns="35718" anchor="ctr">
            <a:spAutoFit/>
          </a:bodyPr>
          <a:lstStyle/>
          <a:p>
            <a:pPr defTabSz="410765">
              <a:defRPr sz="600">
                <a:latin typeface="Trebuchet MS"/>
                <a:ea typeface="Trebuchet MS"/>
                <a:cs typeface="Trebuchet MS"/>
                <a:sym typeface="Trebuchet MS"/>
              </a:defRPr>
            </a:pPr>
            <a:r>
              <a:rPr b="1"/>
              <a:t>Inspired by</a:t>
            </a:r>
            <a:r>
              <a:t>: Cortina S., Valoggia P., Barafort B., Renault A. (2019) Designing a Data Protection Process Assessment Model Based on the GDPR.</a:t>
            </a:r>
            <a:br/>
            <a:r>
              <a:t>In: Walker A., O'Connor R., Messnarz R. (eds) Systems, Software and Services Process Improvement. EuroSPI 2019. </a:t>
            </a:r>
            <a:br/>
            <a:r>
              <a:t>Communications in Computer and Information Science, vol 1060. Springer, Cham. </a:t>
            </a:r>
            <a:r>
              <a:rPr u="sng">
                <a:noFill/>
                <a:hlinkClick r:id="rId6" invalidUrl="" action="" tgtFrame="" tooltip="" history="1" highlightClick="0" endSnd="0"/>
              </a:rPr>
              <a:t>https://doi.org/10.1007/978-3-030-28005-5_11</a:t>
            </a:r>
            <a:r>
              <a:t> </a:t>
            </a:r>
          </a:p>
        </p:txBody>
      </p:sp>
      <p:grpSp>
        <p:nvGrpSpPr>
          <p:cNvPr id="1393" name="Group"/>
          <p:cNvGrpSpPr/>
          <p:nvPr/>
        </p:nvGrpSpPr>
        <p:grpSpPr>
          <a:xfrm>
            <a:off x="3067140" y="2788729"/>
            <a:ext cx="6720022" cy="1291464"/>
            <a:chOff x="0" y="0"/>
            <a:chExt cx="6720020" cy="1291463"/>
          </a:xfrm>
        </p:grpSpPr>
        <p:grpSp>
          <p:nvGrpSpPr>
            <p:cNvPr id="1379" name="Group"/>
            <p:cNvGrpSpPr/>
            <p:nvPr/>
          </p:nvGrpSpPr>
          <p:grpSpPr>
            <a:xfrm>
              <a:off x="0" y="83828"/>
              <a:ext cx="1929677" cy="1076107"/>
              <a:chOff x="0" y="0"/>
              <a:chExt cx="1929676" cy="1076105"/>
            </a:xfrm>
          </p:grpSpPr>
          <p:sp>
            <p:nvSpPr>
              <p:cNvPr id="1377" name="Male"/>
              <p:cNvSpPr/>
              <p:nvPr/>
            </p:nvSpPr>
            <p:spPr>
              <a:xfrm>
                <a:off x="1530870" y="0"/>
                <a:ext cx="398807" cy="1076106"/>
              </a:xfrm>
              <a:custGeom>
                <a:avLst/>
                <a:gdLst/>
                <a:ahLst/>
                <a:cxnLst>
                  <a:cxn ang="0">
                    <a:pos x="wd2" y="hd2"/>
                  </a:cxn>
                  <a:cxn ang="5400000">
                    <a:pos x="wd2" y="hd2"/>
                  </a:cxn>
                  <a:cxn ang="10800000">
                    <a:pos x="wd2" y="hd2"/>
                  </a:cxn>
                  <a:cxn ang="16200000">
                    <a:pos x="wd2" y="hd2"/>
                  </a:cxn>
                </a:cxnLst>
                <a:rect l="0" t="0" r="r" b="b"/>
                <a:pathLst>
                  <a:path w="21547" h="21600" fill="norm" stroke="1"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017101"/>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1378" name="Research Participant"/>
              <p:cNvSpPr txBox="1"/>
              <p:nvPr/>
            </p:nvSpPr>
            <p:spPr>
              <a:xfrm>
                <a:off x="0" y="642781"/>
                <a:ext cx="1556718" cy="2746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5718" tIns="35718" rIns="35718" bIns="35718" numCol="1" anchor="ctr">
                <a:spAutoFit/>
              </a:bodyPr>
              <a:lstStyle>
                <a:lvl1pPr defTabSz="410765">
                  <a:defRPr sz="1400">
                    <a:latin typeface="Gill Sans"/>
                    <a:ea typeface="Gill Sans"/>
                    <a:cs typeface="Gill Sans"/>
                    <a:sym typeface="Gill Sans"/>
                  </a:defRPr>
                </a:lvl1pPr>
              </a:lstStyle>
              <a:p>
                <a:pPr/>
                <a:r>
                  <a:t>Research Participant</a:t>
                </a:r>
              </a:p>
            </p:txBody>
          </p:sp>
        </p:grpSp>
        <p:grpSp>
          <p:nvGrpSpPr>
            <p:cNvPr id="1382" name="Group"/>
            <p:cNvGrpSpPr/>
            <p:nvPr/>
          </p:nvGrpSpPr>
          <p:grpSpPr>
            <a:xfrm>
              <a:off x="1979693" y="266965"/>
              <a:ext cx="1108508" cy="892970"/>
              <a:chOff x="0" y="0"/>
              <a:chExt cx="1108506" cy="892968"/>
            </a:xfrm>
          </p:grpSpPr>
          <p:sp>
            <p:nvSpPr>
              <p:cNvPr id="1380" name="Arrow"/>
              <p:cNvSpPr/>
              <p:nvPr/>
            </p:nvSpPr>
            <p:spPr>
              <a:xfrm flipH="1">
                <a:off x="0" y="0"/>
                <a:ext cx="1108507" cy="892969"/>
              </a:xfrm>
              <a:prstGeom prst="rightArrow">
                <a:avLst>
                  <a:gd name="adj1" fmla="val 32000"/>
                  <a:gd name="adj2" fmla="val 64000"/>
                </a:avLst>
              </a:prstGeom>
              <a:solidFill>
                <a:srgbClr val="004D80"/>
              </a:solidFill>
              <a:ln w="3175" cap="flat">
                <a:noFill/>
                <a:miter lim="400000"/>
              </a:ln>
              <a:effectLst/>
            </p:spPr>
            <p:txBody>
              <a:bodyPr wrap="square" lIns="35718" tIns="35718" rIns="35718" bIns="35718" numCol="1" anchor="ctr">
                <a:noAutofit/>
              </a:bodyPr>
              <a:lstStyle/>
              <a:p>
                <a:pPr algn="ctr" defTabSz="410765">
                  <a:defRPr sz="800">
                    <a:solidFill>
                      <a:srgbClr val="FFFFFF"/>
                    </a:solidFill>
                    <a:latin typeface="Gill Sans"/>
                    <a:ea typeface="Gill Sans"/>
                    <a:cs typeface="Gill Sans"/>
                    <a:sym typeface="Gill Sans"/>
                  </a:defRPr>
                </a:pPr>
              </a:p>
            </p:txBody>
          </p:sp>
          <p:sp>
            <p:nvSpPr>
              <p:cNvPr id="1381" name="Rights"/>
              <p:cNvSpPr txBox="1"/>
              <p:nvPr/>
            </p:nvSpPr>
            <p:spPr>
              <a:xfrm>
                <a:off x="663729" y="353615"/>
                <a:ext cx="334864" cy="1857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5718" tIns="35718" rIns="35718" bIns="35718" numCol="1" anchor="ctr">
                <a:spAutoFit/>
              </a:bodyPr>
              <a:lstStyle>
                <a:lvl1pPr algn="ctr" defTabSz="410765">
                  <a:defRPr sz="800">
                    <a:solidFill>
                      <a:srgbClr val="FFFFFF"/>
                    </a:solidFill>
                    <a:latin typeface="Gill Sans"/>
                    <a:ea typeface="Gill Sans"/>
                    <a:cs typeface="Gill Sans"/>
                    <a:sym typeface="Gill Sans"/>
                  </a:defRPr>
                </a:lvl1pPr>
              </a:lstStyle>
              <a:p>
                <a:pPr/>
                <a:r>
                  <a:t>Rights</a:t>
                </a:r>
              </a:p>
            </p:txBody>
          </p:sp>
        </p:grpSp>
        <p:grpSp>
          <p:nvGrpSpPr>
            <p:cNvPr id="1385" name="Group"/>
            <p:cNvGrpSpPr/>
            <p:nvPr/>
          </p:nvGrpSpPr>
          <p:grpSpPr>
            <a:xfrm>
              <a:off x="5473820" y="-1"/>
              <a:ext cx="1246201" cy="1076107"/>
              <a:chOff x="0" y="0"/>
              <a:chExt cx="1246200" cy="1076105"/>
            </a:xfrm>
          </p:grpSpPr>
          <p:sp>
            <p:nvSpPr>
              <p:cNvPr id="1383" name="Male"/>
              <p:cNvSpPr/>
              <p:nvPr/>
            </p:nvSpPr>
            <p:spPr>
              <a:xfrm>
                <a:off x="0" y="0"/>
                <a:ext cx="398806" cy="1076106"/>
              </a:xfrm>
              <a:custGeom>
                <a:avLst/>
                <a:gdLst/>
                <a:ahLst/>
                <a:cxnLst>
                  <a:cxn ang="0">
                    <a:pos x="wd2" y="hd2"/>
                  </a:cxn>
                  <a:cxn ang="5400000">
                    <a:pos x="wd2" y="hd2"/>
                  </a:cxn>
                  <a:cxn ang="10800000">
                    <a:pos x="wd2" y="hd2"/>
                  </a:cxn>
                  <a:cxn ang="16200000">
                    <a:pos x="wd2" y="hd2"/>
                  </a:cxn>
                </a:cxnLst>
                <a:rect l="0" t="0" r="r" b="b"/>
                <a:pathLst>
                  <a:path w="21547" h="21600" fill="norm" stroke="1"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017101"/>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1384" name="Researcher"/>
              <p:cNvSpPr txBox="1"/>
              <p:nvPr/>
            </p:nvSpPr>
            <p:spPr>
              <a:xfrm>
                <a:off x="351718" y="642781"/>
                <a:ext cx="894482" cy="2746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5718" tIns="35718" rIns="35718" bIns="35718" numCol="1" anchor="ctr">
                <a:spAutoFit/>
              </a:bodyPr>
              <a:lstStyle>
                <a:lvl1pPr defTabSz="410765">
                  <a:defRPr sz="1400">
                    <a:latin typeface="Gill Sans"/>
                    <a:ea typeface="Gill Sans"/>
                    <a:cs typeface="Gill Sans"/>
                    <a:sym typeface="Gill Sans"/>
                  </a:defRPr>
                </a:lvl1pPr>
              </a:lstStyle>
              <a:p>
                <a:pPr/>
                <a:r>
                  <a:t>Researcher</a:t>
                </a:r>
              </a:p>
            </p:txBody>
          </p:sp>
        </p:grpSp>
        <p:grpSp>
          <p:nvGrpSpPr>
            <p:cNvPr id="1388" name="Group"/>
            <p:cNvGrpSpPr/>
            <p:nvPr/>
          </p:nvGrpSpPr>
          <p:grpSpPr>
            <a:xfrm>
              <a:off x="4315296" y="266965"/>
              <a:ext cx="1108508" cy="892970"/>
              <a:chOff x="10702" y="0"/>
              <a:chExt cx="1108506" cy="892968"/>
            </a:xfrm>
          </p:grpSpPr>
          <p:sp>
            <p:nvSpPr>
              <p:cNvPr id="1386" name="Arrow"/>
              <p:cNvSpPr/>
              <p:nvPr/>
            </p:nvSpPr>
            <p:spPr>
              <a:xfrm>
                <a:off x="10702" y="0"/>
                <a:ext cx="1108508" cy="892969"/>
              </a:xfrm>
              <a:prstGeom prst="rightArrow">
                <a:avLst>
                  <a:gd name="adj1" fmla="val 32000"/>
                  <a:gd name="adj2" fmla="val 64000"/>
                </a:avLst>
              </a:prstGeom>
              <a:solidFill>
                <a:srgbClr val="004D80"/>
              </a:solidFill>
              <a:ln w="3175" cap="flat">
                <a:noFill/>
                <a:miter lim="400000"/>
              </a:ln>
              <a:effectLst/>
            </p:spPr>
            <p:txBody>
              <a:bodyPr wrap="square" lIns="35718" tIns="35718" rIns="35718" bIns="35718" numCol="1" anchor="ctr">
                <a:noAutofit/>
              </a:bodyPr>
              <a:lstStyle/>
              <a:p>
                <a:pPr algn="ctr" defTabSz="410765">
                  <a:defRPr sz="800">
                    <a:solidFill>
                      <a:srgbClr val="FFFFFF"/>
                    </a:solidFill>
                    <a:latin typeface="Gill Sans"/>
                    <a:ea typeface="Gill Sans"/>
                    <a:cs typeface="Gill Sans"/>
                    <a:sym typeface="Gill Sans"/>
                  </a:defRPr>
                </a:pPr>
              </a:p>
            </p:txBody>
          </p:sp>
          <p:sp>
            <p:nvSpPr>
              <p:cNvPr id="1387" name="Obligations"/>
              <p:cNvSpPr txBox="1"/>
              <p:nvPr/>
            </p:nvSpPr>
            <p:spPr>
              <a:xfrm>
                <a:off x="10905" y="353615"/>
                <a:ext cx="551905" cy="1857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5718" tIns="35718" rIns="35718" bIns="35718" numCol="1" anchor="ctr">
                <a:spAutoFit/>
              </a:bodyPr>
              <a:lstStyle>
                <a:lvl1pPr algn="ctr" defTabSz="410765">
                  <a:defRPr sz="800">
                    <a:solidFill>
                      <a:srgbClr val="FFFFFF"/>
                    </a:solidFill>
                    <a:latin typeface="Gill Sans"/>
                    <a:ea typeface="Gill Sans"/>
                    <a:cs typeface="Gill Sans"/>
                    <a:sym typeface="Gill Sans"/>
                  </a:defRPr>
                </a:lvl1pPr>
              </a:lstStyle>
              <a:p>
                <a:pPr/>
                <a:r>
                  <a:t>Obligations</a:t>
                </a:r>
              </a:p>
            </p:txBody>
          </p:sp>
        </p:grpSp>
        <p:grpSp>
          <p:nvGrpSpPr>
            <p:cNvPr id="1392" name="Group"/>
            <p:cNvGrpSpPr/>
            <p:nvPr/>
          </p:nvGrpSpPr>
          <p:grpSpPr>
            <a:xfrm>
              <a:off x="3298951" y="350794"/>
              <a:ext cx="816261" cy="940670"/>
              <a:chOff x="0" y="0"/>
              <a:chExt cx="816259" cy="940668"/>
            </a:xfrm>
          </p:grpSpPr>
          <p:sp>
            <p:nvSpPr>
              <p:cNvPr id="1389" name="GDPR"/>
              <p:cNvSpPr/>
              <p:nvPr/>
            </p:nvSpPr>
            <p:spPr>
              <a:xfrm>
                <a:off x="0" y="0"/>
                <a:ext cx="560092" cy="7253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3" y="0"/>
                    </a:moveTo>
                    <a:cubicBezTo>
                      <a:pt x="96" y="0"/>
                      <a:pt x="0" y="72"/>
                      <a:pt x="0" y="162"/>
                    </a:cubicBezTo>
                    <a:lnTo>
                      <a:pt x="0" y="21438"/>
                    </a:lnTo>
                    <a:cubicBezTo>
                      <a:pt x="0" y="21528"/>
                      <a:pt x="96" y="21600"/>
                      <a:pt x="213" y="21600"/>
                    </a:cubicBezTo>
                    <a:lnTo>
                      <a:pt x="21387" y="21600"/>
                    </a:lnTo>
                    <a:cubicBezTo>
                      <a:pt x="21504" y="21600"/>
                      <a:pt x="21600" y="21528"/>
                      <a:pt x="21600" y="21438"/>
                    </a:cubicBezTo>
                    <a:lnTo>
                      <a:pt x="21600" y="5895"/>
                    </a:lnTo>
                    <a:cubicBezTo>
                      <a:pt x="21600" y="5863"/>
                      <a:pt x="21567" y="5837"/>
                      <a:pt x="21525" y="5837"/>
                    </a:cubicBezTo>
                    <a:lnTo>
                      <a:pt x="14257" y="5837"/>
                    </a:lnTo>
                    <a:cubicBezTo>
                      <a:pt x="14140" y="5837"/>
                      <a:pt x="14044" y="5765"/>
                      <a:pt x="14044" y="5674"/>
                    </a:cubicBezTo>
                    <a:lnTo>
                      <a:pt x="14044" y="58"/>
                    </a:lnTo>
                    <a:cubicBezTo>
                      <a:pt x="14044" y="26"/>
                      <a:pt x="14011" y="0"/>
                      <a:pt x="13969" y="0"/>
                    </a:cubicBezTo>
                    <a:lnTo>
                      <a:pt x="213" y="0"/>
                    </a:lnTo>
                    <a:close/>
                    <a:moveTo>
                      <a:pt x="15018" y="86"/>
                    </a:moveTo>
                    <a:cubicBezTo>
                      <a:pt x="14992" y="94"/>
                      <a:pt x="14972" y="114"/>
                      <a:pt x="14972" y="140"/>
                    </a:cubicBezTo>
                    <a:lnTo>
                      <a:pt x="14972" y="4958"/>
                    </a:lnTo>
                    <a:cubicBezTo>
                      <a:pt x="14972" y="5048"/>
                      <a:pt x="15068" y="5120"/>
                      <a:pt x="15185" y="5120"/>
                    </a:cubicBezTo>
                    <a:lnTo>
                      <a:pt x="21419" y="5120"/>
                    </a:lnTo>
                    <a:cubicBezTo>
                      <a:pt x="21486" y="5120"/>
                      <a:pt x="21519" y="5058"/>
                      <a:pt x="21472" y="5021"/>
                    </a:cubicBezTo>
                    <a:lnTo>
                      <a:pt x="15100" y="99"/>
                    </a:lnTo>
                    <a:cubicBezTo>
                      <a:pt x="15077" y="81"/>
                      <a:pt x="15044" y="78"/>
                      <a:pt x="15018" y="86"/>
                    </a:cubicBezTo>
                    <a:close/>
                    <a:moveTo>
                      <a:pt x="3916" y="7813"/>
                    </a:moveTo>
                    <a:lnTo>
                      <a:pt x="17684" y="7813"/>
                    </a:lnTo>
                    <a:cubicBezTo>
                      <a:pt x="17718" y="7813"/>
                      <a:pt x="17747" y="7836"/>
                      <a:pt x="17747" y="7862"/>
                    </a:cubicBezTo>
                    <a:lnTo>
                      <a:pt x="17747" y="8842"/>
                    </a:lnTo>
                    <a:cubicBezTo>
                      <a:pt x="17747" y="8868"/>
                      <a:pt x="17718" y="8890"/>
                      <a:pt x="17684" y="8890"/>
                    </a:cubicBezTo>
                    <a:lnTo>
                      <a:pt x="3916" y="8890"/>
                    </a:lnTo>
                    <a:cubicBezTo>
                      <a:pt x="3882" y="8890"/>
                      <a:pt x="3853" y="8868"/>
                      <a:pt x="3853" y="8842"/>
                    </a:cubicBezTo>
                    <a:lnTo>
                      <a:pt x="3853" y="7862"/>
                    </a:lnTo>
                    <a:cubicBezTo>
                      <a:pt x="3853" y="7836"/>
                      <a:pt x="3882" y="7813"/>
                      <a:pt x="3916" y="7813"/>
                    </a:cubicBezTo>
                    <a:close/>
                    <a:moveTo>
                      <a:pt x="3916" y="10498"/>
                    </a:moveTo>
                    <a:lnTo>
                      <a:pt x="17684" y="10498"/>
                    </a:lnTo>
                    <a:cubicBezTo>
                      <a:pt x="17718" y="10498"/>
                      <a:pt x="17747" y="10520"/>
                      <a:pt x="17747" y="10546"/>
                    </a:cubicBezTo>
                    <a:lnTo>
                      <a:pt x="17747" y="11526"/>
                    </a:lnTo>
                    <a:cubicBezTo>
                      <a:pt x="17747" y="11552"/>
                      <a:pt x="17718" y="11573"/>
                      <a:pt x="17684" y="11573"/>
                    </a:cubicBezTo>
                    <a:lnTo>
                      <a:pt x="3916" y="11573"/>
                    </a:lnTo>
                    <a:cubicBezTo>
                      <a:pt x="3882" y="11573"/>
                      <a:pt x="3853" y="11552"/>
                      <a:pt x="3853" y="11526"/>
                    </a:cubicBezTo>
                    <a:lnTo>
                      <a:pt x="3853" y="10546"/>
                    </a:lnTo>
                    <a:cubicBezTo>
                      <a:pt x="3853" y="10520"/>
                      <a:pt x="3882" y="10498"/>
                      <a:pt x="3916" y="10498"/>
                    </a:cubicBezTo>
                    <a:close/>
                    <a:moveTo>
                      <a:pt x="3916" y="13182"/>
                    </a:moveTo>
                    <a:lnTo>
                      <a:pt x="17684" y="13182"/>
                    </a:lnTo>
                    <a:cubicBezTo>
                      <a:pt x="17718" y="13182"/>
                      <a:pt x="17747" y="13204"/>
                      <a:pt x="17747" y="13230"/>
                    </a:cubicBezTo>
                    <a:lnTo>
                      <a:pt x="17747" y="14210"/>
                    </a:lnTo>
                    <a:cubicBezTo>
                      <a:pt x="17747" y="14237"/>
                      <a:pt x="17718" y="14257"/>
                      <a:pt x="17684" y="14257"/>
                    </a:cubicBezTo>
                    <a:lnTo>
                      <a:pt x="3916" y="14257"/>
                    </a:lnTo>
                    <a:cubicBezTo>
                      <a:pt x="3882" y="14257"/>
                      <a:pt x="3853" y="14237"/>
                      <a:pt x="3853" y="14210"/>
                    </a:cubicBezTo>
                    <a:lnTo>
                      <a:pt x="3853" y="13230"/>
                    </a:lnTo>
                    <a:cubicBezTo>
                      <a:pt x="3853" y="13204"/>
                      <a:pt x="3882" y="13182"/>
                      <a:pt x="3916" y="13182"/>
                    </a:cubicBezTo>
                    <a:close/>
                    <a:moveTo>
                      <a:pt x="3916" y="15866"/>
                    </a:moveTo>
                    <a:lnTo>
                      <a:pt x="17684" y="15866"/>
                    </a:lnTo>
                    <a:cubicBezTo>
                      <a:pt x="17718" y="15866"/>
                      <a:pt x="17747" y="15888"/>
                      <a:pt x="17747" y="15914"/>
                    </a:cubicBezTo>
                    <a:lnTo>
                      <a:pt x="17747" y="16894"/>
                    </a:lnTo>
                    <a:cubicBezTo>
                      <a:pt x="17747" y="16921"/>
                      <a:pt x="17718" y="16941"/>
                      <a:pt x="17684" y="16941"/>
                    </a:cubicBezTo>
                    <a:lnTo>
                      <a:pt x="3916" y="16941"/>
                    </a:lnTo>
                    <a:cubicBezTo>
                      <a:pt x="3882" y="16941"/>
                      <a:pt x="3853" y="16921"/>
                      <a:pt x="3853" y="16894"/>
                    </a:cubicBezTo>
                    <a:lnTo>
                      <a:pt x="3853" y="15914"/>
                    </a:lnTo>
                    <a:cubicBezTo>
                      <a:pt x="3853" y="15888"/>
                      <a:pt x="3882" y="15866"/>
                      <a:pt x="3916" y="15866"/>
                    </a:cubicBezTo>
                    <a:close/>
                  </a:path>
                </a:pathLst>
              </a:custGeom>
              <a:solidFill>
                <a:srgbClr val="004D80"/>
              </a:solidFill>
              <a:ln w="3175" cap="flat">
                <a:noFill/>
                <a:miter lim="400000"/>
              </a:ln>
              <a:effectLst/>
              <a:extLst>
                <a:ext uri="{C572A759-6A51-4108-AA02-DFA0A04FC94B}">
                  <ma14:wrappingTextBoxFlag xmlns:ma14="http://schemas.microsoft.com/office/mac/drawingml/2011/main" val="1"/>
                </a:ext>
              </a:extLst>
            </p:spPr>
            <p:txBody>
              <a:bodyPr wrap="square" lIns="35718" tIns="35718" rIns="35718" bIns="35718" numCol="1" anchor="ctr">
                <a:noAutofit/>
              </a:bodyPr>
              <a:lstStyle>
                <a:lvl1pPr algn="ctr" defTabSz="410765">
                  <a:defRPr sz="500">
                    <a:solidFill>
                      <a:srgbClr val="FFFFFF"/>
                    </a:solidFill>
                    <a:latin typeface="Helvetica Neue Medium"/>
                    <a:ea typeface="Helvetica Neue Medium"/>
                    <a:cs typeface="Helvetica Neue Medium"/>
                    <a:sym typeface="Helvetica Neue Medium"/>
                  </a:defRPr>
                </a:lvl1pPr>
              </a:lstStyle>
              <a:p>
                <a:pPr/>
                <a:r>
                  <a:t>GDPR</a:t>
                </a:r>
              </a:p>
            </p:txBody>
          </p:sp>
          <p:sp>
            <p:nvSpPr>
              <p:cNvPr id="1390" name="Rectangle"/>
              <p:cNvSpPr/>
              <p:nvPr/>
            </p:nvSpPr>
            <p:spPr>
              <a:xfrm>
                <a:off x="307312" y="277746"/>
                <a:ext cx="506251" cy="662923"/>
              </a:xfrm>
              <a:prstGeom prst="rect">
                <a:avLst/>
              </a:prstGeom>
              <a:solidFill>
                <a:srgbClr val="FFFFFF"/>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1391" name="UAVG"/>
              <p:cNvSpPr/>
              <p:nvPr/>
            </p:nvSpPr>
            <p:spPr>
              <a:xfrm>
                <a:off x="310009" y="281414"/>
                <a:ext cx="506251" cy="6555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3" y="0"/>
                    </a:moveTo>
                    <a:cubicBezTo>
                      <a:pt x="96" y="0"/>
                      <a:pt x="0" y="72"/>
                      <a:pt x="0" y="162"/>
                    </a:cubicBezTo>
                    <a:lnTo>
                      <a:pt x="0" y="21438"/>
                    </a:lnTo>
                    <a:cubicBezTo>
                      <a:pt x="0" y="21528"/>
                      <a:pt x="96" y="21600"/>
                      <a:pt x="213" y="21600"/>
                    </a:cubicBezTo>
                    <a:lnTo>
                      <a:pt x="21387" y="21600"/>
                    </a:lnTo>
                    <a:cubicBezTo>
                      <a:pt x="21504" y="21600"/>
                      <a:pt x="21600" y="21528"/>
                      <a:pt x="21600" y="21438"/>
                    </a:cubicBezTo>
                    <a:lnTo>
                      <a:pt x="21600" y="5895"/>
                    </a:lnTo>
                    <a:cubicBezTo>
                      <a:pt x="21600" y="5863"/>
                      <a:pt x="21567" y="5837"/>
                      <a:pt x="21525" y="5837"/>
                    </a:cubicBezTo>
                    <a:lnTo>
                      <a:pt x="14257" y="5837"/>
                    </a:lnTo>
                    <a:cubicBezTo>
                      <a:pt x="14140" y="5837"/>
                      <a:pt x="14044" y="5765"/>
                      <a:pt x="14044" y="5674"/>
                    </a:cubicBezTo>
                    <a:lnTo>
                      <a:pt x="14044" y="58"/>
                    </a:lnTo>
                    <a:cubicBezTo>
                      <a:pt x="14044" y="26"/>
                      <a:pt x="14011" y="0"/>
                      <a:pt x="13969" y="0"/>
                    </a:cubicBezTo>
                    <a:lnTo>
                      <a:pt x="213" y="0"/>
                    </a:lnTo>
                    <a:close/>
                    <a:moveTo>
                      <a:pt x="15018" y="86"/>
                    </a:moveTo>
                    <a:cubicBezTo>
                      <a:pt x="14992" y="94"/>
                      <a:pt x="14972" y="114"/>
                      <a:pt x="14972" y="140"/>
                    </a:cubicBezTo>
                    <a:lnTo>
                      <a:pt x="14972" y="4958"/>
                    </a:lnTo>
                    <a:cubicBezTo>
                      <a:pt x="14972" y="5048"/>
                      <a:pt x="15068" y="5120"/>
                      <a:pt x="15185" y="5120"/>
                    </a:cubicBezTo>
                    <a:lnTo>
                      <a:pt x="21419" y="5120"/>
                    </a:lnTo>
                    <a:cubicBezTo>
                      <a:pt x="21486" y="5120"/>
                      <a:pt x="21519" y="5058"/>
                      <a:pt x="21472" y="5021"/>
                    </a:cubicBezTo>
                    <a:lnTo>
                      <a:pt x="15100" y="99"/>
                    </a:lnTo>
                    <a:cubicBezTo>
                      <a:pt x="15077" y="81"/>
                      <a:pt x="15044" y="78"/>
                      <a:pt x="15018" y="86"/>
                    </a:cubicBezTo>
                    <a:close/>
                    <a:moveTo>
                      <a:pt x="3916" y="7813"/>
                    </a:moveTo>
                    <a:lnTo>
                      <a:pt x="17684" y="7813"/>
                    </a:lnTo>
                    <a:cubicBezTo>
                      <a:pt x="17718" y="7813"/>
                      <a:pt x="17747" y="7836"/>
                      <a:pt x="17747" y="7862"/>
                    </a:cubicBezTo>
                    <a:lnTo>
                      <a:pt x="17747" y="8842"/>
                    </a:lnTo>
                    <a:cubicBezTo>
                      <a:pt x="17747" y="8868"/>
                      <a:pt x="17718" y="8890"/>
                      <a:pt x="17684" y="8890"/>
                    </a:cubicBezTo>
                    <a:lnTo>
                      <a:pt x="3916" y="8890"/>
                    </a:lnTo>
                    <a:cubicBezTo>
                      <a:pt x="3882" y="8890"/>
                      <a:pt x="3853" y="8868"/>
                      <a:pt x="3853" y="8842"/>
                    </a:cubicBezTo>
                    <a:lnTo>
                      <a:pt x="3853" y="7862"/>
                    </a:lnTo>
                    <a:cubicBezTo>
                      <a:pt x="3853" y="7836"/>
                      <a:pt x="3882" y="7813"/>
                      <a:pt x="3916" y="7813"/>
                    </a:cubicBezTo>
                    <a:close/>
                    <a:moveTo>
                      <a:pt x="3916" y="10498"/>
                    </a:moveTo>
                    <a:lnTo>
                      <a:pt x="17684" y="10498"/>
                    </a:lnTo>
                    <a:cubicBezTo>
                      <a:pt x="17718" y="10498"/>
                      <a:pt x="17747" y="10520"/>
                      <a:pt x="17747" y="10546"/>
                    </a:cubicBezTo>
                    <a:lnTo>
                      <a:pt x="17747" y="11526"/>
                    </a:lnTo>
                    <a:cubicBezTo>
                      <a:pt x="17747" y="11552"/>
                      <a:pt x="17718" y="11573"/>
                      <a:pt x="17684" y="11573"/>
                    </a:cubicBezTo>
                    <a:lnTo>
                      <a:pt x="3916" y="11573"/>
                    </a:lnTo>
                    <a:cubicBezTo>
                      <a:pt x="3882" y="11573"/>
                      <a:pt x="3853" y="11552"/>
                      <a:pt x="3853" y="11526"/>
                    </a:cubicBezTo>
                    <a:lnTo>
                      <a:pt x="3853" y="10546"/>
                    </a:lnTo>
                    <a:cubicBezTo>
                      <a:pt x="3853" y="10520"/>
                      <a:pt x="3882" y="10498"/>
                      <a:pt x="3916" y="10498"/>
                    </a:cubicBezTo>
                    <a:close/>
                    <a:moveTo>
                      <a:pt x="3916" y="13182"/>
                    </a:moveTo>
                    <a:lnTo>
                      <a:pt x="17684" y="13182"/>
                    </a:lnTo>
                    <a:cubicBezTo>
                      <a:pt x="17718" y="13182"/>
                      <a:pt x="17747" y="13204"/>
                      <a:pt x="17747" y="13230"/>
                    </a:cubicBezTo>
                    <a:lnTo>
                      <a:pt x="17747" y="14210"/>
                    </a:lnTo>
                    <a:cubicBezTo>
                      <a:pt x="17747" y="14237"/>
                      <a:pt x="17718" y="14257"/>
                      <a:pt x="17684" y="14257"/>
                    </a:cubicBezTo>
                    <a:lnTo>
                      <a:pt x="3916" y="14257"/>
                    </a:lnTo>
                    <a:cubicBezTo>
                      <a:pt x="3882" y="14257"/>
                      <a:pt x="3853" y="14237"/>
                      <a:pt x="3853" y="14210"/>
                    </a:cubicBezTo>
                    <a:lnTo>
                      <a:pt x="3853" y="13230"/>
                    </a:lnTo>
                    <a:cubicBezTo>
                      <a:pt x="3853" y="13204"/>
                      <a:pt x="3882" y="13182"/>
                      <a:pt x="3916" y="13182"/>
                    </a:cubicBezTo>
                    <a:close/>
                    <a:moveTo>
                      <a:pt x="3916" y="15866"/>
                    </a:moveTo>
                    <a:lnTo>
                      <a:pt x="17684" y="15866"/>
                    </a:lnTo>
                    <a:cubicBezTo>
                      <a:pt x="17718" y="15866"/>
                      <a:pt x="17747" y="15888"/>
                      <a:pt x="17747" y="15914"/>
                    </a:cubicBezTo>
                    <a:lnTo>
                      <a:pt x="17747" y="16894"/>
                    </a:lnTo>
                    <a:cubicBezTo>
                      <a:pt x="17747" y="16921"/>
                      <a:pt x="17718" y="16941"/>
                      <a:pt x="17684" y="16941"/>
                    </a:cubicBezTo>
                    <a:lnTo>
                      <a:pt x="3916" y="16941"/>
                    </a:lnTo>
                    <a:cubicBezTo>
                      <a:pt x="3882" y="16941"/>
                      <a:pt x="3853" y="16921"/>
                      <a:pt x="3853" y="16894"/>
                    </a:cubicBezTo>
                    <a:lnTo>
                      <a:pt x="3853" y="15914"/>
                    </a:lnTo>
                    <a:cubicBezTo>
                      <a:pt x="3853" y="15888"/>
                      <a:pt x="3882" y="15866"/>
                      <a:pt x="3916" y="15866"/>
                    </a:cubicBezTo>
                    <a:close/>
                  </a:path>
                </a:pathLst>
              </a:custGeom>
              <a:solidFill>
                <a:srgbClr val="004D80"/>
              </a:solidFill>
              <a:ln w="3175" cap="flat">
                <a:noFill/>
                <a:miter lim="400000"/>
              </a:ln>
              <a:effectLst/>
              <a:extLst>
                <a:ext uri="{C572A759-6A51-4108-AA02-DFA0A04FC94B}">
                  <ma14:wrappingTextBoxFlag xmlns:ma14="http://schemas.microsoft.com/office/mac/drawingml/2011/main" val="1"/>
                </a:ext>
              </a:extLst>
            </p:spPr>
            <p:txBody>
              <a:bodyPr wrap="square" lIns="35718" tIns="35718" rIns="35718" bIns="35718" numCol="1" anchor="ctr">
                <a:noAutofit/>
              </a:bodyPr>
              <a:lstStyle>
                <a:lvl1pPr algn="ctr" defTabSz="410765">
                  <a:defRPr sz="500">
                    <a:solidFill>
                      <a:srgbClr val="FFFFFF"/>
                    </a:solidFill>
                    <a:latin typeface="Helvetica Neue Medium"/>
                    <a:ea typeface="Helvetica Neue Medium"/>
                    <a:cs typeface="Helvetica Neue Medium"/>
                    <a:sym typeface="Helvetica Neue Medium"/>
                  </a:defRPr>
                </a:lvl1pPr>
              </a:lstStyle>
              <a:p>
                <a:pPr/>
                <a:r>
                  <a:t>UAVG</a:t>
                </a:r>
              </a:p>
            </p:txBody>
          </p:sp>
        </p:grpSp>
      </p:gr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5" name="Title 1"/>
          <p:cNvSpPr txBox="1"/>
          <p:nvPr>
            <p:ph type="title"/>
          </p:nvPr>
        </p:nvSpPr>
        <p:spPr>
          <a:prstGeom prst="rect">
            <a:avLst/>
          </a:prstGeom>
        </p:spPr>
        <p:txBody>
          <a:bodyPr/>
          <a:lstStyle/>
          <a:p>
            <a:pPr/>
          </a:p>
        </p:txBody>
      </p:sp>
      <p:sp>
        <p:nvSpPr>
          <p:cNvPr id="1396" name="TextBox 2"/>
          <p:cNvSpPr txBox="1"/>
          <p:nvPr/>
        </p:nvSpPr>
        <p:spPr>
          <a:xfrm>
            <a:off x="1598072" y="3167389"/>
            <a:ext cx="4703845" cy="44475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800"/>
            </a:lvl1pPr>
          </a:lstStyle>
          <a:p>
            <a:pPr/>
            <a:r>
              <a:t>JOIN OUR COMMUNITY</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2" name="Title 1"/>
          <p:cNvSpPr txBox="1"/>
          <p:nvPr>
            <p:ph type="title"/>
          </p:nvPr>
        </p:nvSpPr>
        <p:spPr>
          <a:xfrm>
            <a:off x="2767912" y="320675"/>
            <a:ext cx="8771240" cy="1325563"/>
          </a:xfrm>
          <a:prstGeom prst="rect">
            <a:avLst/>
          </a:prstGeom>
        </p:spPr>
        <p:txBody>
          <a:bodyPr/>
          <a:lstStyle/>
          <a:p>
            <a:pPr/>
            <a:r>
              <a:t>Identifyable</a:t>
            </a:r>
          </a:p>
        </p:txBody>
      </p:sp>
      <p:sp>
        <p:nvSpPr>
          <p:cNvPr id="273" name="Date Placeholder 3"/>
          <p:cNvSpPr txBox="1"/>
          <p:nvPr/>
        </p:nvSpPr>
        <p:spPr>
          <a:xfrm>
            <a:off x="883919" y="6414760"/>
            <a:ext cx="2651762" cy="248305"/>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sz="1200">
                <a:solidFill>
                  <a:srgbClr val="888888"/>
                </a:solidFill>
              </a:defRPr>
            </a:lvl1pPr>
          </a:lstStyle>
          <a:p>
            <a:pPr/>
            <a:r>
              <a:t>May 30 2023</a:t>
            </a:r>
          </a:p>
        </p:txBody>
      </p:sp>
      <p:sp>
        <p:nvSpPr>
          <p:cNvPr id="274" name="Slide Number Placeholder 5"/>
          <p:cNvSpPr txBox="1"/>
          <p:nvPr>
            <p:ph type="sldNum" sz="quarter" idx="2"/>
          </p:nvPr>
        </p:nvSpPr>
        <p:spPr>
          <a:xfrm>
            <a:off x="11172418" y="6414760"/>
            <a:ext cx="181383" cy="24830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75" name="Content Placeholder 2"/>
          <p:cNvSpPr txBox="1"/>
          <p:nvPr>
            <p:ph type="body" sz="half" idx="1"/>
          </p:nvPr>
        </p:nvSpPr>
        <p:spPr>
          <a:xfrm>
            <a:off x="937447" y="1871877"/>
            <a:ext cx="8161735" cy="3890018"/>
          </a:xfrm>
          <a:prstGeom prst="rect">
            <a:avLst/>
          </a:prstGeom>
        </p:spPr>
        <p:txBody>
          <a:bodyPr lIns="35718" tIns="35718" rIns="35718" bIns="35718"/>
          <a:lstStyle/>
          <a:p>
            <a:pPr marL="0" indent="0" defTabSz="1219169">
              <a:spcBef>
                <a:spcPts val="2200"/>
              </a:spcBef>
              <a:buSzTx/>
              <a:buNone/>
              <a:defRPr sz="2400"/>
            </a:pPr>
            <a:r>
              <a:rPr b="1"/>
              <a:t>Identified</a:t>
            </a:r>
            <a:r>
              <a:t>: A natural person that can be uniquely singled out from other persons. </a:t>
            </a:r>
          </a:p>
          <a:p>
            <a:pPr marL="0" indent="0" defTabSz="1219169">
              <a:spcBef>
                <a:spcPts val="2200"/>
              </a:spcBef>
              <a:buSzTx/>
              <a:buNone/>
              <a:defRPr sz="2400"/>
            </a:pPr>
            <a:r>
              <a:rPr b="1"/>
              <a:t>Identifiable</a:t>
            </a:r>
            <a:r>
              <a:t>: Not yet identified, but possible without unreasonable effort </a:t>
            </a:r>
          </a:p>
          <a:p>
            <a:pPr marL="0" indent="0" defTabSz="1219169">
              <a:spcBef>
                <a:spcPts val="2200"/>
              </a:spcBef>
              <a:buSzTx/>
              <a:buNone/>
              <a:defRPr sz="2400"/>
            </a:pPr>
            <a:r>
              <a:rPr b="1"/>
              <a:t>Directly identifiable data</a:t>
            </a:r>
            <a:r>
              <a:t>: Unique, highly distinctive data (name, address, date of birth) </a:t>
            </a:r>
          </a:p>
          <a:p>
            <a:pPr marL="0" indent="0" defTabSz="1219169">
              <a:spcBef>
                <a:spcPts val="2200"/>
              </a:spcBef>
              <a:buSzTx/>
              <a:buNone/>
              <a:defRPr sz="2400"/>
            </a:pPr>
            <a:r>
              <a:rPr b="1"/>
              <a:t>Indirectly identifiable data</a:t>
            </a:r>
            <a:r>
              <a:t>: Can identify a natural person by itself or if combined with other data (quasi-identifiers)</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7" name="Title 1"/>
          <p:cNvSpPr txBox="1"/>
          <p:nvPr>
            <p:ph type="title"/>
          </p:nvPr>
        </p:nvSpPr>
        <p:spPr>
          <a:xfrm>
            <a:off x="2767912" y="320675"/>
            <a:ext cx="8771240" cy="1325563"/>
          </a:xfrm>
          <a:prstGeom prst="rect">
            <a:avLst/>
          </a:prstGeom>
        </p:spPr>
        <p:txBody>
          <a:bodyPr/>
          <a:lstStyle/>
          <a:p>
            <a:pPr/>
            <a:r>
              <a:t>Health Data</a:t>
            </a:r>
          </a:p>
        </p:txBody>
      </p:sp>
      <p:sp>
        <p:nvSpPr>
          <p:cNvPr id="278" name="Date Placeholder 3"/>
          <p:cNvSpPr txBox="1"/>
          <p:nvPr/>
        </p:nvSpPr>
        <p:spPr>
          <a:xfrm>
            <a:off x="883919" y="6414760"/>
            <a:ext cx="2651762" cy="248305"/>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sz="1200">
                <a:solidFill>
                  <a:srgbClr val="888888"/>
                </a:solidFill>
              </a:defRPr>
            </a:lvl1pPr>
          </a:lstStyle>
          <a:p>
            <a:pPr/>
            <a:r>
              <a:t>May 30 2023</a:t>
            </a:r>
          </a:p>
        </p:txBody>
      </p:sp>
      <p:sp>
        <p:nvSpPr>
          <p:cNvPr id="279" name="Slide Number Placeholder 5"/>
          <p:cNvSpPr txBox="1"/>
          <p:nvPr>
            <p:ph type="sldNum" sz="quarter" idx="2"/>
          </p:nvPr>
        </p:nvSpPr>
        <p:spPr>
          <a:xfrm>
            <a:off x="11172418" y="6414760"/>
            <a:ext cx="181383" cy="24830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80" name="TextBox 3"/>
          <p:cNvSpPr txBox="1"/>
          <p:nvPr/>
        </p:nvSpPr>
        <p:spPr>
          <a:xfrm>
            <a:off x="558718" y="1633354"/>
            <a:ext cx="11074564" cy="4033521"/>
          </a:xfrm>
          <a:prstGeom prst="rect">
            <a:avLst/>
          </a:prstGeom>
          <a:ln w="12700">
            <a:miter lim="400000"/>
          </a:ln>
          <a:extLst>
            <a:ext uri="{C572A759-6A51-4108-AA02-DFA0A04FC94B}">
              <ma14:wrappingTextBoxFlag xmlns:ma14="http://schemas.microsoft.com/office/mac/drawingml/2011/main" val="1"/>
            </a:ext>
          </a:extLst>
        </p:spPr>
        <p:txBody>
          <a:bodyPr lIns="60959" tIns="60959" rIns="60959" bIns="60959">
            <a:spAutoFit/>
          </a:bodyPr>
          <a:lstStyle/>
          <a:p>
            <a:pPr defTabSz="609600">
              <a:defRPr i="1">
                <a:solidFill>
                  <a:srgbClr val="002328"/>
                </a:solidFill>
                <a:latin typeface="Museo Sans 300"/>
                <a:ea typeface="Museo Sans 300"/>
                <a:cs typeface="Museo Sans 300"/>
                <a:sym typeface="Museo Sans 300"/>
              </a:defRPr>
            </a:pPr>
            <a:r>
              <a:t>All data pertaining to the health status of a data subject which reveal information relating to the past, current or future physical or mental health status of the data subject. </a:t>
            </a:r>
            <a:r>
              <a:rPr i="0">
                <a:solidFill>
                  <a:srgbClr val="BFBFBF"/>
                </a:solidFill>
              </a:rPr>
              <a:t>This includes information about the natural person collected in the course of the registration for, or the provision of, health care services as referred to in Directive 2011/24/EU of the European Parliament and of the Council to that natural person; a number, symbol or particular assigned to a natural person to uniquely identify the natural person for health purposes; information derived from the testing or examination of a body part or bodily substance, including from genetic data and biological samples; and any information on, for example, a disease, disability, disease risk, medical history, clinical treatment or the physiological or biomedical state of the data subject independent of its source, for example from a physician or other health professional, a hospital, a medical device or an in vitro diagnostic test. </a:t>
            </a:r>
            <a:r>
              <a:rPr i="0"/>
              <a:t>(Recital 35 GDPR)</a:t>
            </a:r>
            <a:endParaRPr i="0"/>
          </a:p>
          <a:p>
            <a:pPr defTabSz="609600">
              <a:defRPr i="1">
                <a:solidFill>
                  <a:srgbClr val="002328"/>
                </a:solidFill>
                <a:latin typeface="Museo Sans 300"/>
                <a:ea typeface="Museo Sans 300"/>
                <a:cs typeface="Museo Sans 300"/>
                <a:sym typeface="Museo Sans 300"/>
              </a:defRPr>
            </a:pPr>
          </a:p>
          <a:p>
            <a:pPr defTabSz="609600">
              <a:defRPr b="1">
                <a:solidFill>
                  <a:srgbClr val="002328"/>
                </a:solidFill>
                <a:latin typeface="Museo Sans 300"/>
                <a:ea typeface="Museo Sans 300"/>
                <a:cs typeface="Museo Sans 300"/>
                <a:sym typeface="Museo Sans 300"/>
              </a:defRPr>
            </a:pPr>
            <a:r>
              <a:t>Data concerning health</a:t>
            </a:r>
            <a:r>
              <a:rPr b="0"/>
              <a:t>: personal data related to the physical or mental health of a natural person, including the provision of health care services, which reveal information about his or her health status. (Article 4(15) GDPR)</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82" name="Title 1"/>
          <p:cNvSpPr txBox="1"/>
          <p:nvPr>
            <p:ph type="title"/>
          </p:nvPr>
        </p:nvSpPr>
        <p:spPr>
          <a:xfrm>
            <a:off x="655366" y="527999"/>
            <a:ext cx="10896000" cy="768001"/>
          </a:xfrm>
          <a:prstGeom prst="rect">
            <a:avLst/>
          </a:prstGeom>
        </p:spPr>
        <p:txBody>
          <a:bodyPr/>
          <a:lstStyle/>
          <a:p>
            <a:pPr/>
            <a:r>
              <a:t>Examples</a:t>
            </a:r>
          </a:p>
        </p:txBody>
      </p:sp>
      <p:grpSp>
        <p:nvGrpSpPr>
          <p:cNvPr id="313" name="Group 97"/>
          <p:cNvGrpSpPr/>
          <p:nvPr/>
        </p:nvGrpSpPr>
        <p:grpSpPr>
          <a:xfrm>
            <a:off x="1109905" y="970673"/>
            <a:ext cx="10110020" cy="4588358"/>
            <a:chOff x="0" y="0"/>
            <a:chExt cx="10110019" cy="4588357"/>
          </a:xfrm>
        </p:grpSpPr>
        <p:sp>
          <p:nvSpPr>
            <p:cNvPr id="283" name="Graphic 4"/>
            <p:cNvSpPr/>
            <p:nvPr/>
          </p:nvSpPr>
          <p:spPr>
            <a:xfrm>
              <a:off x="2873861" y="150836"/>
              <a:ext cx="1015635" cy="865164"/>
            </a:xfrm>
            <a:custGeom>
              <a:avLst/>
              <a:gdLst/>
              <a:ahLst/>
              <a:cxnLst>
                <a:cxn ang="0">
                  <a:pos x="wd2" y="hd2"/>
                </a:cxn>
                <a:cxn ang="5400000">
                  <a:pos x="wd2" y="hd2"/>
                </a:cxn>
                <a:cxn ang="10800000">
                  <a:pos x="wd2" y="hd2"/>
                </a:cxn>
                <a:cxn ang="16200000">
                  <a:pos x="wd2" y="hd2"/>
                </a:cxn>
              </a:cxnLst>
              <a:rect l="0" t="0" r="r" b="b"/>
              <a:pathLst>
                <a:path w="21299" h="21544" fill="norm" stroke="1" extrusionOk="0">
                  <a:moveTo>
                    <a:pt x="20755" y="13037"/>
                  </a:moveTo>
                  <a:cubicBezTo>
                    <a:pt x="21527" y="11709"/>
                    <a:pt x="21474" y="9906"/>
                    <a:pt x="20621" y="8641"/>
                  </a:cubicBezTo>
                  <a:cubicBezTo>
                    <a:pt x="20728" y="8261"/>
                    <a:pt x="20781" y="7882"/>
                    <a:pt x="20781" y="7502"/>
                  </a:cubicBezTo>
                  <a:cubicBezTo>
                    <a:pt x="20781" y="5700"/>
                    <a:pt x="19689" y="4182"/>
                    <a:pt x="18224" y="3834"/>
                  </a:cubicBezTo>
                  <a:cubicBezTo>
                    <a:pt x="17772" y="2284"/>
                    <a:pt x="16573" y="1272"/>
                    <a:pt x="15188" y="1272"/>
                  </a:cubicBezTo>
                  <a:cubicBezTo>
                    <a:pt x="14948" y="1272"/>
                    <a:pt x="14682" y="1304"/>
                    <a:pt x="14442" y="1367"/>
                  </a:cubicBezTo>
                  <a:cubicBezTo>
                    <a:pt x="13883" y="577"/>
                    <a:pt x="13057" y="102"/>
                    <a:pt x="12205" y="7"/>
                  </a:cubicBezTo>
                  <a:cubicBezTo>
                    <a:pt x="11326" y="-56"/>
                    <a:pt x="10474" y="292"/>
                    <a:pt x="9835" y="988"/>
                  </a:cubicBezTo>
                  <a:cubicBezTo>
                    <a:pt x="9009" y="324"/>
                    <a:pt x="7970" y="134"/>
                    <a:pt x="7038" y="482"/>
                  </a:cubicBezTo>
                  <a:cubicBezTo>
                    <a:pt x="6079" y="830"/>
                    <a:pt x="5334" y="1683"/>
                    <a:pt x="4987" y="2822"/>
                  </a:cubicBezTo>
                  <a:cubicBezTo>
                    <a:pt x="4934" y="2822"/>
                    <a:pt x="4854" y="2822"/>
                    <a:pt x="4801" y="2822"/>
                  </a:cubicBezTo>
                  <a:cubicBezTo>
                    <a:pt x="3043" y="2822"/>
                    <a:pt x="1632" y="4466"/>
                    <a:pt x="1605" y="6554"/>
                  </a:cubicBezTo>
                  <a:cubicBezTo>
                    <a:pt x="1605" y="6617"/>
                    <a:pt x="1605" y="6680"/>
                    <a:pt x="1605" y="6743"/>
                  </a:cubicBezTo>
                  <a:cubicBezTo>
                    <a:pt x="540" y="7439"/>
                    <a:pt x="-73" y="8799"/>
                    <a:pt x="7" y="10254"/>
                  </a:cubicBezTo>
                  <a:cubicBezTo>
                    <a:pt x="113" y="12246"/>
                    <a:pt x="1605" y="13733"/>
                    <a:pt x="3310" y="13733"/>
                  </a:cubicBezTo>
                  <a:lnTo>
                    <a:pt x="7438" y="13733"/>
                  </a:lnTo>
                  <a:cubicBezTo>
                    <a:pt x="9196" y="13733"/>
                    <a:pt x="10634" y="15409"/>
                    <a:pt x="10660" y="17496"/>
                  </a:cubicBezTo>
                  <a:lnTo>
                    <a:pt x="10660" y="21544"/>
                  </a:lnTo>
                  <a:lnTo>
                    <a:pt x="12764" y="21544"/>
                  </a:lnTo>
                  <a:lnTo>
                    <a:pt x="12764" y="18698"/>
                  </a:lnTo>
                  <a:cubicBezTo>
                    <a:pt x="12764" y="18571"/>
                    <a:pt x="12764" y="18413"/>
                    <a:pt x="12764" y="18287"/>
                  </a:cubicBezTo>
                  <a:cubicBezTo>
                    <a:pt x="12764" y="17116"/>
                    <a:pt x="12738" y="15630"/>
                    <a:pt x="13430" y="14681"/>
                  </a:cubicBezTo>
                  <a:cubicBezTo>
                    <a:pt x="13856" y="14144"/>
                    <a:pt x="14336" y="13669"/>
                    <a:pt x="14842" y="13258"/>
                  </a:cubicBezTo>
                  <a:cubicBezTo>
                    <a:pt x="15241" y="12974"/>
                    <a:pt x="15588" y="12626"/>
                    <a:pt x="15881" y="12215"/>
                  </a:cubicBezTo>
                  <a:cubicBezTo>
                    <a:pt x="16014" y="11962"/>
                    <a:pt x="16147" y="11709"/>
                    <a:pt x="16227" y="11456"/>
                  </a:cubicBezTo>
                  <a:cubicBezTo>
                    <a:pt x="15668" y="11203"/>
                    <a:pt x="15082" y="11108"/>
                    <a:pt x="14496" y="11203"/>
                  </a:cubicBezTo>
                  <a:cubicBezTo>
                    <a:pt x="14203" y="11234"/>
                    <a:pt x="13936" y="11013"/>
                    <a:pt x="13883" y="10665"/>
                  </a:cubicBezTo>
                  <a:cubicBezTo>
                    <a:pt x="13856" y="10317"/>
                    <a:pt x="14043" y="10001"/>
                    <a:pt x="14336" y="9938"/>
                  </a:cubicBezTo>
                  <a:cubicBezTo>
                    <a:pt x="15055" y="9811"/>
                    <a:pt x="15774" y="9906"/>
                    <a:pt x="16467" y="10222"/>
                  </a:cubicBezTo>
                  <a:cubicBezTo>
                    <a:pt x="16467" y="10127"/>
                    <a:pt x="16467" y="10064"/>
                    <a:pt x="16493" y="9969"/>
                  </a:cubicBezTo>
                  <a:cubicBezTo>
                    <a:pt x="16520" y="9463"/>
                    <a:pt x="16467" y="8957"/>
                    <a:pt x="16333" y="8483"/>
                  </a:cubicBezTo>
                  <a:cubicBezTo>
                    <a:pt x="15961" y="7344"/>
                    <a:pt x="15028" y="6838"/>
                    <a:pt x="14149" y="6427"/>
                  </a:cubicBezTo>
                  <a:cubicBezTo>
                    <a:pt x="13990" y="6364"/>
                    <a:pt x="13830" y="6301"/>
                    <a:pt x="13617" y="6237"/>
                  </a:cubicBezTo>
                  <a:lnTo>
                    <a:pt x="13457" y="6174"/>
                  </a:lnTo>
                  <a:lnTo>
                    <a:pt x="13430" y="6174"/>
                  </a:lnTo>
                  <a:cubicBezTo>
                    <a:pt x="13217" y="6206"/>
                    <a:pt x="13031" y="6269"/>
                    <a:pt x="12818" y="6364"/>
                  </a:cubicBezTo>
                  <a:lnTo>
                    <a:pt x="12578" y="6427"/>
                  </a:lnTo>
                  <a:lnTo>
                    <a:pt x="12312" y="6490"/>
                  </a:lnTo>
                  <a:cubicBezTo>
                    <a:pt x="11859" y="7123"/>
                    <a:pt x="11619" y="7945"/>
                    <a:pt x="11673" y="8799"/>
                  </a:cubicBezTo>
                  <a:cubicBezTo>
                    <a:pt x="11726" y="9653"/>
                    <a:pt x="12072" y="10412"/>
                    <a:pt x="12605" y="10950"/>
                  </a:cubicBezTo>
                  <a:cubicBezTo>
                    <a:pt x="12818" y="11171"/>
                    <a:pt x="12818" y="11550"/>
                    <a:pt x="12658" y="11835"/>
                  </a:cubicBezTo>
                  <a:cubicBezTo>
                    <a:pt x="12498" y="12056"/>
                    <a:pt x="12179" y="12088"/>
                    <a:pt x="11965" y="11898"/>
                  </a:cubicBezTo>
                  <a:cubicBezTo>
                    <a:pt x="11646" y="11582"/>
                    <a:pt x="11380" y="11171"/>
                    <a:pt x="11166" y="10728"/>
                  </a:cubicBezTo>
                  <a:lnTo>
                    <a:pt x="11113" y="10728"/>
                  </a:lnTo>
                  <a:cubicBezTo>
                    <a:pt x="10367" y="10570"/>
                    <a:pt x="9515" y="10412"/>
                    <a:pt x="8823" y="9874"/>
                  </a:cubicBezTo>
                  <a:cubicBezTo>
                    <a:pt x="8583" y="9685"/>
                    <a:pt x="8530" y="9305"/>
                    <a:pt x="8690" y="9020"/>
                  </a:cubicBezTo>
                  <a:cubicBezTo>
                    <a:pt x="8849" y="8736"/>
                    <a:pt x="9169" y="8641"/>
                    <a:pt x="9409" y="8831"/>
                  </a:cubicBezTo>
                  <a:cubicBezTo>
                    <a:pt x="9808" y="9115"/>
                    <a:pt x="10261" y="9305"/>
                    <a:pt x="10740" y="9368"/>
                  </a:cubicBezTo>
                  <a:cubicBezTo>
                    <a:pt x="10687" y="9210"/>
                    <a:pt x="10660" y="9052"/>
                    <a:pt x="10634" y="8862"/>
                  </a:cubicBezTo>
                  <a:cubicBezTo>
                    <a:pt x="10581" y="8167"/>
                    <a:pt x="10687" y="7439"/>
                    <a:pt x="10927" y="6807"/>
                  </a:cubicBezTo>
                  <a:cubicBezTo>
                    <a:pt x="10554" y="6870"/>
                    <a:pt x="10208" y="6902"/>
                    <a:pt x="9835" y="6902"/>
                  </a:cubicBezTo>
                  <a:cubicBezTo>
                    <a:pt x="9515" y="6902"/>
                    <a:pt x="9196" y="6870"/>
                    <a:pt x="8876" y="6807"/>
                  </a:cubicBezTo>
                  <a:cubicBezTo>
                    <a:pt x="8290" y="7661"/>
                    <a:pt x="7464" y="8293"/>
                    <a:pt x="6559" y="8546"/>
                  </a:cubicBezTo>
                  <a:cubicBezTo>
                    <a:pt x="5360" y="9273"/>
                    <a:pt x="4242" y="10191"/>
                    <a:pt x="4242" y="11740"/>
                  </a:cubicBezTo>
                  <a:cubicBezTo>
                    <a:pt x="4242" y="12088"/>
                    <a:pt x="4002" y="12373"/>
                    <a:pt x="3709" y="12373"/>
                  </a:cubicBezTo>
                  <a:cubicBezTo>
                    <a:pt x="3416" y="12373"/>
                    <a:pt x="3176" y="12088"/>
                    <a:pt x="3176" y="11740"/>
                  </a:cubicBezTo>
                  <a:cubicBezTo>
                    <a:pt x="3203" y="10538"/>
                    <a:pt x="3656" y="9432"/>
                    <a:pt x="4428" y="8673"/>
                  </a:cubicBezTo>
                  <a:cubicBezTo>
                    <a:pt x="3789" y="8578"/>
                    <a:pt x="3203" y="8261"/>
                    <a:pt x="2777" y="7692"/>
                  </a:cubicBezTo>
                  <a:cubicBezTo>
                    <a:pt x="2590" y="7408"/>
                    <a:pt x="2644" y="7028"/>
                    <a:pt x="2857" y="6807"/>
                  </a:cubicBezTo>
                  <a:cubicBezTo>
                    <a:pt x="3070" y="6585"/>
                    <a:pt x="3416" y="6617"/>
                    <a:pt x="3602" y="6870"/>
                  </a:cubicBezTo>
                  <a:cubicBezTo>
                    <a:pt x="3816" y="7186"/>
                    <a:pt x="4428" y="7471"/>
                    <a:pt x="5307" y="7439"/>
                  </a:cubicBezTo>
                  <a:cubicBezTo>
                    <a:pt x="6186" y="7439"/>
                    <a:pt x="7065" y="7060"/>
                    <a:pt x="7731" y="6364"/>
                  </a:cubicBezTo>
                  <a:cubicBezTo>
                    <a:pt x="6958" y="5984"/>
                    <a:pt x="6319" y="5289"/>
                    <a:pt x="5920" y="4403"/>
                  </a:cubicBezTo>
                  <a:cubicBezTo>
                    <a:pt x="5760" y="4087"/>
                    <a:pt x="5866" y="3707"/>
                    <a:pt x="6106" y="3549"/>
                  </a:cubicBezTo>
                  <a:cubicBezTo>
                    <a:pt x="6372" y="3360"/>
                    <a:pt x="6692" y="3486"/>
                    <a:pt x="6825" y="3771"/>
                  </a:cubicBezTo>
                  <a:cubicBezTo>
                    <a:pt x="7624" y="5478"/>
                    <a:pt x="9302" y="5953"/>
                    <a:pt x="11939" y="5225"/>
                  </a:cubicBezTo>
                  <a:cubicBezTo>
                    <a:pt x="11459" y="4751"/>
                    <a:pt x="11113" y="3992"/>
                    <a:pt x="11140" y="2790"/>
                  </a:cubicBezTo>
                  <a:cubicBezTo>
                    <a:pt x="11140" y="2442"/>
                    <a:pt x="11406" y="2158"/>
                    <a:pt x="11699" y="2189"/>
                  </a:cubicBezTo>
                  <a:cubicBezTo>
                    <a:pt x="11992" y="2189"/>
                    <a:pt x="12232" y="2506"/>
                    <a:pt x="12205" y="2854"/>
                  </a:cubicBezTo>
                  <a:cubicBezTo>
                    <a:pt x="12152" y="4277"/>
                    <a:pt x="12818" y="4561"/>
                    <a:pt x="13883" y="4941"/>
                  </a:cubicBezTo>
                  <a:cubicBezTo>
                    <a:pt x="14043" y="5004"/>
                    <a:pt x="14203" y="5036"/>
                    <a:pt x="14363" y="5099"/>
                  </a:cubicBezTo>
                  <a:cubicBezTo>
                    <a:pt x="14655" y="4308"/>
                    <a:pt x="15241" y="3707"/>
                    <a:pt x="15961" y="3486"/>
                  </a:cubicBezTo>
                  <a:cubicBezTo>
                    <a:pt x="16254" y="3391"/>
                    <a:pt x="16546" y="3613"/>
                    <a:pt x="16626" y="3960"/>
                  </a:cubicBezTo>
                  <a:cubicBezTo>
                    <a:pt x="16706" y="4308"/>
                    <a:pt x="16520" y="4656"/>
                    <a:pt x="16227" y="4751"/>
                  </a:cubicBezTo>
                  <a:cubicBezTo>
                    <a:pt x="15854" y="4878"/>
                    <a:pt x="15561" y="5162"/>
                    <a:pt x="15375" y="5573"/>
                  </a:cubicBezTo>
                  <a:cubicBezTo>
                    <a:pt x="15375" y="5605"/>
                    <a:pt x="15375" y="5605"/>
                    <a:pt x="15375" y="5637"/>
                  </a:cubicBezTo>
                  <a:cubicBezTo>
                    <a:pt x="16200" y="6111"/>
                    <a:pt x="16919" y="6807"/>
                    <a:pt x="17292" y="7977"/>
                  </a:cubicBezTo>
                  <a:cubicBezTo>
                    <a:pt x="17372" y="8230"/>
                    <a:pt x="17425" y="8483"/>
                    <a:pt x="17452" y="8736"/>
                  </a:cubicBezTo>
                  <a:cubicBezTo>
                    <a:pt x="17559" y="8641"/>
                    <a:pt x="17638" y="8514"/>
                    <a:pt x="17692" y="8356"/>
                  </a:cubicBezTo>
                  <a:cubicBezTo>
                    <a:pt x="17878" y="7882"/>
                    <a:pt x="18011" y="7408"/>
                    <a:pt x="18065" y="6870"/>
                  </a:cubicBezTo>
                  <a:cubicBezTo>
                    <a:pt x="18091" y="6649"/>
                    <a:pt x="18224" y="6459"/>
                    <a:pt x="18411" y="6364"/>
                  </a:cubicBezTo>
                  <a:cubicBezTo>
                    <a:pt x="18597" y="6269"/>
                    <a:pt x="18810" y="6332"/>
                    <a:pt x="18944" y="6490"/>
                  </a:cubicBezTo>
                  <a:cubicBezTo>
                    <a:pt x="19103" y="6649"/>
                    <a:pt x="19157" y="6870"/>
                    <a:pt x="19103" y="7123"/>
                  </a:cubicBezTo>
                  <a:cubicBezTo>
                    <a:pt x="19023" y="7755"/>
                    <a:pt x="18864" y="8388"/>
                    <a:pt x="18597" y="8957"/>
                  </a:cubicBezTo>
                  <a:cubicBezTo>
                    <a:pt x="18331" y="9495"/>
                    <a:pt x="17931" y="9938"/>
                    <a:pt x="17452" y="10254"/>
                  </a:cubicBezTo>
                  <a:cubicBezTo>
                    <a:pt x="17399" y="11044"/>
                    <a:pt x="17186" y="11835"/>
                    <a:pt x="16866" y="12531"/>
                  </a:cubicBezTo>
                  <a:cubicBezTo>
                    <a:pt x="17212" y="13005"/>
                    <a:pt x="17585" y="13416"/>
                    <a:pt x="18038" y="13733"/>
                  </a:cubicBezTo>
                  <a:cubicBezTo>
                    <a:pt x="18198" y="13859"/>
                    <a:pt x="18304" y="14080"/>
                    <a:pt x="18304" y="14302"/>
                  </a:cubicBezTo>
                  <a:cubicBezTo>
                    <a:pt x="18304" y="14523"/>
                    <a:pt x="18198" y="14745"/>
                    <a:pt x="18011" y="14839"/>
                  </a:cubicBezTo>
                  <a:cubicBezTo>
                    <a:pt x="17825" y="14934"/>
                    <a:pt x="17638" y="14934"/>
                    <a:pt x="17479" y="14808"/>
                  </a:cubicBezTo>
                  <a:cubicBezTo>
                    <a:pt x="17026" y="14460"/>
                    <a:pt x="16600" y="14017"/>
                    <a:pt x="16227" y="13543"/>
                  </a:cubicBezTo>
                  <a:cubicBezTo>
                    <a:pt x="15961" y="13796"/>
                    <a:pt x="15668" y="14049"/>
                    <a:pt x="15401" y="14270"/>
                  </a:cubicBezTo>
                  <a:cubicBezTo>
                    <a:pt x="14948" y="14618"/>
                    <a:pt x="14549" y="14998"/>
                    <a:pt x="14203" y="15472"/>
                  </a:cubicBezTo>
                  <a:cubicBezTo>
                    <a:pt x="13777" y="16073"/>
                    <a:pt x="13803" y="17243"/>
                    <a:pt x="13803" y="18255"/>
                  </a:cubicBezTo>
                  <a:cubicBezTo>
                    <a:pt x="13803" y="18413"/>
                    <a:pt x="13803" y="18540"/>
                    <a:pt x="13803" y="18698"/>
                  </a:cubicBezTo>
                  <a:lnTo>
                    <a:pt x="13803" y="21544"/>
                  </a:lnTo>
                  <a:lnTo>
                    <a:pt x="15934" y="21544"/>
                  </a:lnTo>
                  <a:cubicBezTo>
                    <a:pt x="15934" y="17433"/>
                    <a:pt x="17585" y="17211"/>
                    <a:pt x="17798" y="17148"/>
                  </a:cubicBezTo>
                  <a:cubicBezTo>
                    <a:pt x="18491" y="16927"/>
                    <a:pt x="20328" y="15788"/>
                    <a:pt x="20728" y="13448"/>
                  </a:cubicBezTo>
                  <a:cubicBezTo>
                    <a:pt x="20781" y="13321"/>
                    <a:pt x="20755" y="13163"/>
                    <a:pt x="20755" y="13037"/>
                  </a:cubicBezTo>
                  <a:cubicBezTo>
                    <a:pt x="20728" y="13037"/>
                    <a:pt x="20728" y="13037"/>
                    <a:pt x="20755" y="13037"/>
                  </a:cubicBezTo>
                  <a:close/>
                </a:path>
              </a:pathLst>
            </a:custGeom>
            <a:solidFill>
              <a:srgbClr val="002328"/>
            </a:solidFill>
            <a:ln w="12700" cap="flat">
              <a:noFill/>
              <a:miter lim="400000"/>
            </a:ln>
            <a:effectLst/>
          </p:spPr>
          <p:txBody>
            <a:bodyPr wrap="square" lIns="60959" tIns="60959" rIns="60959" bIns="60959" numCol="1" anchor="ctr">
              <a:noAutofit/>
            </a:bodyPr>
            <a:lstStyle/>
            <a:p>
              <a:pPr defTabSz="609600">
                <a:defRPr sz="2400">
                  <a:solidFill>
                    <a:srgbClr val="002328"/>
                  </a:solidFill>
                  <a:latin typeface="Museo Sans 500"/>
                  <a:ea typeface="Museo Sans 500"/>
                  <a:cs typeface="Museo Sans 500"/>
                  <a:sym typeface="Museo Sans 500"/>
                </a:defRPr>
              </a:pPr>
            </a:p>
          </p:txBody>
        </p:sp>
        <p:sp>
          <p:nvSpPr>
            <p:cNvPr id="284" name="Graphic 6"/>
            <p:cNvSpPr/>
            <p:nvPr/>
          </p:nvSpPr>
          <p:spPr>
            <a:xfrm>
              <a:off x="5631432" y="0"/>
              <a:ext cx="863982" cy="1016000"/>
            </a:xfrm>
            <a:custGeom>
              <a:avLst/>
              <a:gdLst/>
              <a:ahLst/>
              <a:cxnLst>
                <a:cxn ang="0">
                  <a:pos x="wd2" y="hd2"/>
                </a:cxn>
                <a:cxn ang="5400000">
                  <a:pos x="wd2" y="hd2"/>
                </a:cxn>
                <a:cxn ang="10800000">
                  <a:pos x="wd2" y="hd2"/>
                </a:cxn>
                <a:cxn ang="16200000">
                  <a:pos x="wd2" y="hd2"/>
                </a:cxn>
              </a:cxnLst>
              <a:rect l="0" t="0" r="r" b="b"/>
              <a:pathLst>
                <a:path w="21052" h="21229" fill="norm" stroke="1" extrusionOk="0">
                  <a:moveTo>
                    <a:pt x="14148" y="8704"/>
                  </a:moveTo>
                  <a:lnTo>
                    <a:pt x="11394" y="8704"/>
                  </a:lnTo>
                  <a:cubicBezTo>
                    <a:pt x="10218" y="8704"/>
                    <a:pt x="9259" y="9500"/>
                    <a:pt x="9259" y="10509"/>
                  </a:cubicBezTo>
                  <a:lnTo>
                    <a:pt x="9259" y="12472"/>
                  </a:lnTo>
                  <a:lnTo>
                    <a:pt x="7866" y="12472"/>
                  </a:lnTo>
                  <a:lnTo>
                    <a:pt x="7866" y="10907"/>
                  </a:lnTo>
                  <a:cubicBezTo>
                    <a:pt x="7866" y="10349"/>
                    <a:pt x="7897" y="9633"/>
                    <a:pt x="7433" y="9182"/>
                  </a:cubicBezTo>
                  <a:cubicBezTo>
                    <a:pt x="7154" y="8916"/>
                    <a:pt x="6845" y="8704"/>
                    <a:pt x="6504" y="8492"/>
                  </a:cubicBezTo>
                  <a:cubicBezTo>
                    <a:pt x="6257" y="8359"/>
                    <a:pt x="6009" y="8200"/>
                    <a:pt x="5824" y="7988"/>
                  </a:cubicBezTo>
                  <a:cubicBezTo>
                    <a:pt x="5731" y="7882"/>
                    <a:pt x="5669" y="7749"/>
                    <a:pt x="5607" y="7616"/>
                  </a:cubicBezTo>
                  <a:cubicBezTo>
                    <a:pt x="5978" y="7484"/>
                    <a:pt x="6381" y="7457"/>
                    <a:pt x="6752" y="7484"/>
                  </a:cubicBezTo>
                  <a:cubicBezTo>
                    <a:pt x="6938" y="7484"/>
                    <a:pt x="7092" y="7377"/>
                    <a:pt x="7092" y="7218"/>
                  </a:cubicBezTo>
                  <a:cubicBezTo>
                    <a:pt x="7123" y="7059"/>
                    <a:pt x="6999" y="6926"/>
                    <a:pt x="6845" y="6873"/>
                  </a:cubicBezTo>
                  <a:cubicBezTo>
                    <a:pt x="6381" y="6820"/>
                    <a:pt x="5885" y="6873"/>
                    <a:pt x="5421" y="7006"/>
                  </a:cubicBezTo>
                  <a:cubicBezTo>
                    <a:pt x="5421" y="6953"/>
                    <a:pt x="5421" y="6900"/>
                    <a:pt x="5390" y="6873"/>
                  </a:cubicBezTo>
                  <a:cubicBezTo>
                    <a:pt x="5359" y="6634"/>
                    <a:pt x="5421" y="6396"/>
                    <a:pt x="5483" y="6157"/>
                  </a:cubicBezTo>
                  <a:cubicBezTo>
                    <a:pt x="5731" y="5600"/>
                    <a:pt x="6350" y="5361"/>
                    <a:pt x="6938" y="5175"/>
                  </a:cubicBezTo>
                  <a:cubicBezTo>
                    <a:pt x="7030" y="5148"/>
                    <a:pt x="7154" y="5122"/>
                    <a:pt x="7309" y="5095"/>
                  </a:cubicBezTo>
                  <a:lnTo>
                    <a:pt x="7402" y="5069"/>
                  </a:lnTo>
                  <a:lnTo>
                    <a:pt x="7433" y="5069"/>
                  </a:lnTo>
                  <a:cubicBezTo>
                    <a:pt x="7587" y="5095"/>
                    <a:pt x="7711" y="5122"/>
                    <a:pt x="7835" y="5148"/>
                  </a:cubicBezTo>
                  <a:lnTo>
                    <a:pt x="7990" y="5175"/>
                  </a:lnTo>
                  <a:lnTo>
                    <a:pt x="8175" y="5201"/>
                  </a:lnTo>
                  <a:cubicBezTo>
                    <a:pt x="8485" y="5520"/>
                    <a:pt x="8640" y="5918"/>
                    <a:pt x="8609" y="6316"/>
                  </a:cubicBezTo>
                  <a:cubicBezTo>
                    <a:pt x="8578" y="6714"/>
                    <a:pt x="8361" y="7086"/>
                    <a:pt x="7990" y="7351"/>
                  </a:cubicBezTo>
                  <a:cubicBezTo>
                    <a:pt x="7866" y="7457"/>
                    <a:pt x="7835" y="7643"/>
                    <a:pt x="7959" y="7775"/>
                  </a:cubicBezTo>
                  <a:cubicBezTo>
                    <a:pt x="8083" y="7882"/>
                    <a:pt x="8268" y="7908"/>
                    <a:pt x="8423" y="7802"/>
                  </a:cubicBezTo>
                  <a:cubicBezTo>
                    <a:pt x="8640" y="7643"/>
                    <a:pt x="8825" y="7457"/>
                    <a:pt x="8949" y="7245"/>
                  </a:cubicBezTo>
                  <a:lnTo>
                    <a:pt x="8980" y="7245"/>
                  </a:lnTo>
                  <a:cubicBezTo>
                    <a:pt x="9506" y="7192"/>
                    <a:pt x="10032" y="7059"/>
                    <a:pt x="10496" y="6847"/>
                  </a:cubicBezTo>
                  <a:cubicBezTo>
                    <a:pt x="10558" y="6794"/>
                    <a:pt x="10620" y="6741"/>
                    <a:pt x="10651" y="6661"/>
                  </a:cubicBezTo>
                  <a:cubicBezTo>
                    <a:pt x="10682" y="6581"/>
                    <a:pt x="10651" y="6502"/>
                    <a:pt x="10589" y="6449"/>
                  </a:cubicBezTo>
                  <a:cubicBezTo>
                    <a:pt x="10465" y="6316"/>
                    <a:pt x="10280" y="6289"/>
                    <a:pt x="10125" y="6369"/>
                  </a:cubicBezTo>
                  <a:cubicBezTo>
                    <a:pt x="9846" y="6502"/>
                    <a:pt x="9568" y="6608"/>
                    <a:pt x="9228" y="6634"/>
                  </a:cubicBezTo>
                  <a:cubicBezTo>
                    <a:pt x="9259" y="6555"/>
                    <a:pt x="9289" y="6449"/>
                    <a:pt x="9289" y="6369"/>
                  </a:cubicBezTo>
                  <a:cubicBezTo>
                    <a:pt x="9320" y="6024"/>
                    <a:pt x="9259" y="5679"/>
                    <a:pt x="9104" y="5387"/>
                  </a:cubicBezTo>
                  <a:cubicBezTo>
                    <a:pt x="9351" y="5414"/>
                    <a:pt x="9599" y="5440"/>
                    <a:pt x="9846" y="5440"/>
                  </a:cubicBezTo>
                  <a:cubicBezTo>
                    <a:pt x="10063" y="5440"/>
                    <a:pt x="10280" y="5414"/>
                    <a:pt x="10496" y="5387"/>
                  </a:cubicBezTo>
                  <a:cubicBezTo>
                    <a:pt x="10899" y="5812"/>
                    <a:pt x="11425" y="6104"/>
                    <a:pt x="12044" y="6236"/>
                  </a:cubicBezTo>
                  <a:cubicBezTo>
                    <a:pt x="12848" y="6581"/>
                    <a:pt x="13591" y="7032"/>
                    <a:pt x="13591" y="7775"/>
                  </a:cubicBezTo>
                  <a:cubicBezTo>
                    <a:pt x="13591" y="7882"/>
                    <a:pt x="13653" y="8014"/>
                    <a:pt x="13746" y="8067"/>
                  </a:cubicBezTo>
                  <a:cubicBezTo>
                    <a:pt x="13869" y="8120"/>
                    <a:pt x="13993" y="8120"/>
                    <a:pt x="14117" y="8067"/>
                  </a:cubicBezTo>
                  <a:cubicBezTo>
                    <a:pt x="14241" y="8014"/>
                    <a:pt x="14303" y="7882"/>
                    <a:pt x="14272" y="7775"/>
                  </a:cubicBezTo>
                  <a:cubicBezTo>
                    <a:pt x="14272" y="7192"/>
                    <a:pt x="13962" y="6661"/>
                    <a:pt x="13436" y="6316"/>
                  </a:cubicBezTo>
                  <a:cubicBezTo>
                    <a:pt x="13869" y="6289"/>
                    <a:pt x="14241" y="6104"/>
                    <a:pt x="14519" y="5838"/>
                  </a:cubicBezTo>
                  <a:cubicBezTo>
                    <a:pt x="14643" y="5706"/>
                    <a:pt x="14612" y="5520"/>
                    <a:pt x="14488" y="5414"/>
                  </a:cubicBezTo>
                  <a:cubicBezTo>
                    <a:pt x="14334" y="5308"/>
                    <a:pt x="14117" y="5334"/>
                    <a:pt x="13993" y="5440"/>
                  </a:cubicBezTo>
                  <a:cubicBezTo>
                    <a:pt x="13838" y="5600"/>
                    <a:pt x="13436" y="5732"/>
                    <a:pt x="12848" y="5706"/>
                  </a:cubicBezTo>
                  <a:cubicBezTo>
                    <a:pt x="12260" y="5706"/>
                    <a:pt x="11672" y="5520"/>
                    <a:pt x="11239" y="5201"/>
                  </a:cubicBezTo>
                  <a:cubicBezTo>
                    <a:pt x="11734" y="5016"/>
                    <a:pt x="12167" y="4697"/>
                    <a:pt x="12446" y="4299"/>
                  </a:cubicBezTo>
                  <a:cubicBezTo>
                    <a:pt x="12539" y="4167"/>
                    <a:pt x="12477" y="3981"/>
                    <a:pt x="12322" y="3875"/>
                  </a:cubicBezTo>
                  <a:cubicBezTo>
                    <a:pt x="12167" y="3795"/>
                    <a:pt x="11951" y="3848"/>
                    <a:pt x="11858" y="3981"/>
                  </a:cubicBezTo>
                  <a:cubicBezTo>
                    <a:pt x="11332" y="4803"/>
                    <a:pt x="10218" y="5042"/>
                    <a:pt x="8454" y="4671"/>
                  </a:cubicBezTo>
                  <a:cubicBezTo>
                    <a:pt x="8856" y="4379"/>
                    <a:pt x="9042" y="3928"/>
                    <a:pt x="8980" y="3477"/>
                  </a:cubicBezTo>
                  <a:cubicBezTo>
                    <a:pt x="8980" y="3371"/>
                    <a:pt x="8918" y="3264"/>
                    <a:pt x="8794" y="3211"/>
                  </a:cubicBezTo>
                  <a:cubicBezTo>
                    <a:pt x="8671" y="3158"/>
                    <a:pt x="8547" y="3158"/>
                    <a:pt x="8423" y="3238"/>
                  </a:cubicBezTo>
                  <a:cubicBezTo>
                    <a:pt x="8299" y="3291"/>
                    <a:pt x="8268" y="3424"/>
                    <a:pt x="8268" y="3530"/>
                  </a:cubicBezTo>
                  <a:cubicBezTo>
                    <a:pt x="8299" y="4220"/>
                    <a:pt x="7866" y="4352"/>
                    <a:pt x="7154" y="4538"/>
                  </a:cubicBezTo>
                  <a:cubicBezTo>
                    <a:pt x="7061" y="4565"/>
                    <a:pt x="6938" y="4591"/>
                    <a:pt x="6845" y="4618"/>
                  </a:cubicBezTo>
                  <a:cubicBezTo>
                    <a:pt x="6659" y="4246"/>
                    <a:pt x="6257" y="3954"/>
                    <a:pt x="5793" y="3848"/>
                  </a:cubicBezTo>
                  <a:cubicBezTo>
                    <a:pt x="5669" y="3822"/>
                    <a:pt x="5545" y="3848"/>
                    <a:pt x="5452" y="3928"/>
                  </a:cubicBezTo>
                  <a:cubicBezTo>
                    <a:pt x="5359" y="4007"/>
                    <a:pt x="5328" y="4114"/>
                    <a:pt x="5359" y="4246"/>
                  </a:cubicBezTo>
                  <a:cubicBezTo>
                    <a:pt x="5390" y="4352"/>
                    <a:pt x="5483" y="4432"/>
                    <a:pt x="5638" y="4458"/>
                  </a:cubicBezTo>
                  <a:cubicBezTo>
                    <a:pt x="5885" y="4512"/>
                    <a:pt x="6071" y="4671"/>
                    <a:pt x="6195" y="4857"/>
                  </a:cubicBezTo>
                  <a:lnTo>
                    <a:pt x="6195" y="4883"/>
                  </a:lnTo>
                  <a:cubicBezTo>
                    <a:pt x="5607" y="5095"/>
                    <a:pt x="5143" y="5493"/>
                    <a:pt x="4926" y="5998"/>
                  </a:cubicBezTo>
                  <a:cubicBezTo>
                    <a:pt x="4864" y="6104"/>
                    <a:pt x="4833" y="6236"/>
                    <a:pt x="4833" y="6369"/>
                  </a:cubicBezTo>
                  <a:cubicBezTo>
                    <a:pt x="4771" y="6316"/>
                    <a:pt x="4710" y="6263"/>
                    <a:pt x="4679" y="6183"/>
                  </a:cubicBezTo>
                  <a:cubicBezTo>
                    <a:pt x="4555" y="5971"/>
                    <a:pt x="4462" y="5706"/>
                    <a:pt x="4431" y="5467"/>
                  </a:cubicBezTo>
                  <a:cubicBezTo>
                    <a:pt x="4400" y="5361"/>
                    <a:pt x="4307" y="5255"/>
                    <a:pt x="4214" y="5228"/>
                  </a:cubicBezTo>
                  <a:cubicBezTo>
                    <a:pt x="4091" y="5175"/>
                    <a:pt x="3967" y="5201"/>
                    <a:pt x="3874" y="5281"/>
                  </a:cubicBezTo>
                  <a:cubicBezTo>
                    <a:pt x="3781" y="5361"/>
                    <a:pt x="3719" y="5467"/>
                    <a:pt x="3781" y="5573"/>
                  </a:cubicBezTo>
                  <a:cubicBezTo>
                    <a:pt x="3843" y="5891"/>
                    <a:pt x="3936" y="6183"/>
                    <a:pt x="4122" y="6449"/>
                  </a:cubicBezTo>
                  <a:cubicBezTo>
                    <a:pt x="4307" y="6714"/>
                    <a:pt x="4555" y="6926"/>
                    <a:pt x="4895" y="7059"/>
                  </a:cubicBezTo>
                  <a:cubicBezTo>
                    <a:pt x="4926" y="7430"/>
                    <a:pt x="5081" y="7802"/>
                    <a:pt x="5297" y="8147"/>
                  </a:cubicBezTo>
                  <a:cubicBezTo>
                    <a:pt x="5081" y="8386"/>
                    <a:pt x="4802" y="8572"/>
                    <a:pt x="4493" y="8731"/>
                  </a:cubicBezTo>
                  <a:cubicBezTo>
                    <a:pt x="4400" y="8784"/>
                    <a:pt x="4338" y="8890"/>
                    <a:pt x="4307" y="8996"/>
                  </a:cubicBezTo>
                  <a:cubicBezTo>
                    <a:pt x="4307" y="9102"/>
                    <a:pt x="4369" y="9208"/>
                    <a:pt x="4493" y="9261"/>
                  </a:cubicBezTo>
                  <a:cubicBezTo>
                    <a:pt x="4617" y="9315"/>
                    <a:pt x="4740" y="9315"/>
                    <a:pt x="4833" y="9235"/>
                  </a:cubicBezTo>
                  <a:cubicBezTo>
                    <a:pt x="5143" y="9049"/>
                    <a:pt x="5421" y="8863"/>
                    <a:pt x="5669" y="8625"/>
                  </a:cubicBezTo>
                  <a:cubicBezTo>
                    <a:pt x="5855" y="8757"/>
                    <a:pt x="6040" y="8863"/>
                    <a:pt x="6226" y="8970"/>
                  </a:cubicBezTo>
                  <a:cubicBezTo>
                    <a:pt x="6535" y="9129"/>
                    <a:pt x="6783" y="9315"/>
                    <a:pt x="7030" y="9553"/>
                  </a:cubicBezTo>
                  <a:cubicBezTo>
                    <a:pt x="7309" y="9845"/>
                    <a:pt x="7309" y="10402"/>
                    <a:pt x="7309" y="10880"/>
                  </a:cubicBezTo>
                  <a:lnTo>
                    <a:pt x="7309" y="12472"/>
                  </a:lnTo>
                  <a:lnTo>
                    <a:pt x="5885" y="12472"/>
                  </a:lnTo>
                  <a:cubicBezTo>
                    <a:pt x="5885" y="10509"/>
                    <a:pt x="4771" y="10402"/>
                    <a:pt x="4648" y="10349"/>
                  </a:cubicBezTo>
                  <a:cubicBezTo>
                    <a:pt x="4183" y="10243"/>
                    <a:pt x="2977" y="9686"/>
                    <a:pt x="2698" y="8572"/>
                  </a:cubicBezTo>
                  <a:cubicBezTo>
                    <a:pt x="2667" y="8518"/>
                    <a:pt x="2667" y="8439"/>
                    <a:pt x="2667" y="8386"/>
                  </a:cubicBezTo>
                  <a:cubicBezTo>
                    <a:pt x="2141" y="7749"/>
                    <a:pt x="2172" y="6873"/>
                    <a:pt x="2760" y="6263"/>
                  </a:cubicBezTo>
                  <a:cubicBezTo>
                    <a:pt x="2698" y="6077"/>
                    <a:pt x="2667" y="5891"/>
                    <a:pt x="2667" y="5706"/>
                  </a:cubicBezTo>
                  <a:cubicBezTo>
                    <a:pt x="2667" y="4857"/>
                    <a:pt x="3379" y="4114"/>
                    <a:pt x="4369" y="3954"/>
                  </a:cubicBezTo>
                  <a:cubicBezTo>
                    <a:pt x="4679" y="3211"/>
                    <a:pt x="5483" y="2707"/>
                    <a:pt x="6381" y="2734"/>
                  </a:cubicBezTo>
                  <a:cubicBezTo>
                    <a:pt x="6535" y="2734"/>
                    <a:pt x="6721" y="2760"/>
                    <a:pt x="6876" y="2787"/>
                  </a:cubicBezTo>
                  <a:cubicBezTo>
                    <a:pt x="7247" y="2415"/>
                    <a:pt x="7773" y="2203"/>
                    <a:pt x="8361" y="2150"/>
                  </a:cubicBezTo>
                  <a:cubicBezTo>
                    <a:pt x="8949" y="2123"/>
                    <a:pt x="9506" y="2283"/>
                    <a:pt x="9939" y="2628"/>
                  </a:cubicBezTo>
                  <a:cubicBezTo>
                    <a:pt x="10496" y="2309"/>
                    <a:pt x="11177" y="2229"/>
                    <a:pt x="11796" y="2389"/>
                  </a:cubicBezTo>
                  <a:cubicBezTo>
                    <a:pt x="12446" y="2548"/>
                    <a:pt x="12941" y="2972"/>
                    <a:pt x="13158" y="3503"/>
                  </a:cubicBezTo>
                  <a:lnTo>
                    <a:pt x="13281" y="3503"/>
                  </a:lnTo>
                  <a:cubicBezTo>
                    <a:pt x="14457" y="3503"/>
                    <a:pt x="15386" y="4299"/>
                    <a:pt x="15417" y="5308"/>
                  </a:cubicBezTo>
                  <a:lnTo>
                    <a:pt x="15417" y="5387"/>
                  </a:lnTo>
                  <a:cubicBezTo>
                    <a:pt x="16128" y="5732"/>
                    <a:pt x="16531" y="6396"/>
                    <a:pt x="16469" y="7086"/>
                  </a:cubicBezTo>
                  <a:cubicBezTo>
                    <a:pt x="16221" y="8014"/>
                    <a:pt x="15262" y="8731"/>
                    <a:pt x="14148" y="8704"/>
                  </a:cubicBezTo>
                  <a:close/>
                  <a:moveTo>
                    <a:pt x="20739" y="11490"/>
                  </a:moveTo>
                  <a:lnTo>
                    <a:pt x="18604" y="8333"/>
                  </a:lnTo>
                  <a:lnTo>
                    <a:pt x="18604" y="8227"/>
                  </a:lnTo>
                  <a:cubicBezTo>
                    <a:pt x="18728" y="5308"/>
                    <a:pt x="16995" y="2574"/>
                    <a:pt x="14055" y="1115"/>
                  </a:cubicBezTo>
                  <a:cubicBezTo>
                    <a:pt x="11115" y="-371"/>
                    <a:pt x="7495" y="-371"/>
                    <a:pt x="4555" y="1115"/>
                  </a:cubicBezTo>
                  <a:cubicBezTo>
                    <a:pt x="1615" y="2574"/>
                    <a:pt x="-118" y="5308"/>
                    <a:pt x="6" y="8227"/>
                  </a:cubicBezTo>
                  <a:cubicBezTo>
                    <a:pt x="6" y="10721"/>
                    <a:pt x="1336" y="13083"/>
                    <a:pt x="3657" y="14595"/>
                  </a:cubicBezTo>
                  <a:lnTo>
                    <a:pt x="3657" y="21229"/>
                  </a:lnTo>
                  <a:lnTo>
                    <a:pt x="13436" y="21229"/>
                  </a:lnTo>
                  <a:lnTo>
                    <a:pt x="13436" y="18071"/>
                  </a:lnTo>
                  <a:lnTo>
                    <a:pt x="14953" y="18071"/>
                  </a:lnTo>
                  <a:cubicBezTo>
                    <a:pt x="15943" y="18071"/>
                    <a:pt x="16871" y="17753"/>
                    <a:pt x="17552" y="17143"/>
                  </a:cubicBezTo>
                  <a:cubicBezTo>
                    <a:pt x="18233" y="16559"/>
                    <a:pt x="18604" y="15736"/>
                    <a:pt x="18604" y="14914"/>
                  </a:cubicBezTo>
                  <a:lnTo>
                    <a:pt x="18604" y="13321"/>
                  </a:lnTo>
                  <a:lnTo>
                    <a:pt x="19966" y="13321"/>
                  </a:lnTo>
                  <a:cubicBezTo>
                    <a:pt x="20770" y="13268"/>
                    <a:pt x="21482" y="12472"/>
                    <a:pt x="20739" y="11490"/>
                  </a:cubicBezTo>
                  <a:close/>
                </a:path>
              </a:pathLst>
            </a:custGeom>
            <a:solidFill>
              <a:srgbClr val="002328"/>
            </a:solidFill>
            <a:ln w="12700" cap="flat">
              <a:noFill/>
              <a:miter lim="400000"/>
            </a:ln>
            <a:effectLst/>
          </p:spPr>
          <p:txBody>
            <a:bodyPr wrap="square" lIns="60959" tIns="60959" rIns="60959" bIns="60959" numCol="1" anchor="ctr">
              <a:noAutofit/>
            </a:bodyPr>
            <a:lstStyle/>
            <a:p>
              <a:pPr defTabSz="609600">
                <a:defRPr sz="2400">
                  <a:solidFill>
                    <a:srgbClr val="002328"/>
                  </a:solidFill>
                  <a:latin typeface="Museo Sans 500"/>
                  <a:ea typeface="Museo Sans 500"/>
                  <a:cs typeface="Museo Sans 500"/>
                  <a:sym typeface="Museo Sans 500"/>
                </a:defRPr>
              </a:pPr>
            </a:p>
          </p:txBody>
        </p:sp>
        <p:sp>
          <p:nvSpPr>
            <p:cNvPr id="285" name="Graphic 8"/>
            <p:cNvSpPr/>
            <p:nvPr/>
          </p:nvSpPr>
          <p:spPr>
            <a:xfrm>
              <a:off x="332454" y="1015999"/>
              <a:ext cx="862768" cy="818365"/>
            </a:xfrm>
            <a:custGeom>
              <a:avLst/>
              <a:gdLst/>
              <a:ahLst/>
              <a:cxnLst>
                <a:cxn ang="0">
                  <a:pos x="wd2" y="hd2"/>
                </a:cxn>
                <a:cxn ang="5400000">
                  <a:pos x="wd2" y="hd2"/>
                </a:cxn>
                <a:cxn ang="10800000">
                  <a:pos x="wd2" y="hd2"/>
                </a:cxn>
                <a:cxn ang="16200000">
                  <a:pos x="wd2" y="hd2"/>
                </a:cxn>
              </a:cxnLst>
              <a:rect l="0" t="0" r="r" b="b"/>
              <a:pathLst>
                <a:path w="20466" h="21341" fill="norm" stroke="1" extrusionOk="0">
                  <a:moveTo>
                    <a:pt x="10308" y="21268"/>
                  </a:moveTo>
                  <a:cubicBezTo>
                    <a:pt x="11629" y="20122"/>
                    <a:pt x="12890" y="18893"/>
                    <a:pt x="14083" y="17589"/>
                  </a:cubicBezTo>
                  <a:cubicBezTo>
                    <a:pt x="15813" y="15777"/>
                    <a:pt x="17343" y="13747"/>
                    <a:pt x="18641" y="11541"/>
                  </a:cubicBezTo>
                  <a:cubicBezTo>
                    <a:pt x="19846" y="9408"/>
                    <a:pt x="20997" y="6640"/>
                    <a:pt x="20205" y="4109"/>
                  </a:cubicBezTo>
                  <a:cubicBezTo>
                    <a:pt x="19563" y="2016"/>
                    <a:pt x="17783" y="238"/>
                    <a:pt x="15737" y="23"/>
                  </a:cubicBezTo>
                  <a:cubicBezTo>
                    <a:pt x="13152" y="-259"/>
                    <a:pt x="11282" y="2145"/>
                    <a:pt x="10224" y="4447"/>
                  </a:cubicBezTo>
                  <a:cubicBezTo>
                    <a:pt x="9257" y="2341"/>
                    <a:pt x="7657" y="168"/>
                    <a:pt x="5347" y="9"/>
                  </a:cubicBezTo>
                  <a:cubicBezTo>
                    <a:pt x="3295" y="-130"/>
                    <a:pt x="1385" y="1457"/>
                    <a:pt x="503" y="3427"/>
                  </a:cubicBezTo>
                  <a:cubicBezTo>
                    <a:pt x="-603" y="5901"/>
                    <a:pt x="298" y="8683"/>
                    <a:pt x="1461" y="10905"/>
                  </a:cubicBezTo>
                  <a:cubicBezTo>
                    <a:pt x="2666" y="13224"/>
                    <a:pt x="4268" y="15260"/>
                    <a:pt x="5961" y="17145"/>
                  </a:cubicBezTo>
                  <a:cubicBezTo>
                    <a:pt x="7296" y="18646"/>
                    <a:pt x="8720" y="20048"/>
                    <a:pt x="10224" y="21341"/>
                  </a:cubicBezTo>
                  <a:close/>
                  <a:moveTo>
                    <a:pt x="5404" y="10008"/>
                  </a:moveTo>
                  <a:lnTo>
                    <a:pt x="6308" y="7027"/>
                  </a:lnTo>
                  <a:lnTo>
                    <a:pt x="6844" y="5255"/>
                  </a:lnTo>
                  <a:cubicBezTo>
                    <a:pt x="6983" y="4795"/>
                    <a:pt x="7196" y="4179"/>
                    <a:pt x="7775" y="4444"/>
                  </a:cubicBezTo>
                  <a:cubicBezTo>
                    <a:pt x="8124" y="4606"/>
                    <a:pt x="8145" y="5004"/>
                    <a:pt x="8206" y="5351"/>
                  </a:cubicBezTo>
                  <a:lnTo>
                    <a:pt x="8456" y="6818"/>
                  </a:lnTo>
                  <a:lnTo>
                    <a:pt x="9179" y="11058"/>
                  </a:lnTo>
                  <a:lnTo>
                    <a:pt x="9658" y="13873"/>
                  </a:lnTo>
                  <a:lnTo>
                    <a:pt x="11405" y="8792"/>
                  </a:lnTo>
                  <a:lnTo>
                    <a:pt x="11791" y="7673"/>
                  </a:lnTo>
                  <a:cubicBezTo>
                    <a:pt x="11902" y="7342"/>
                    <a:pt x="12017" y="7011"/>
                    <a:pt x="12393" y="6974"/>
                  </a:cubicBezTo>
                  <a:cubicBezTo>
                    <a:pt x="12872" y="6921"/>
                    <a:pt x="13014" y="7372"/>
                    <a:pt x="13119" y="7769"/>
                  </a:cubicBezTo>
                  <a:lnTo>
                    <a:pt x="13490" y="9167"/>
                  </a:lnTo>
                  <a:lnTo>
                    <a:pt x="14225" y="11945"/>
                  </a:lnTo>
                  <a:lnTo>
                    <a:pt x="14951" y="11068"/>
                  </a:lnTo>
                  <a:cubicBezTo>
                    <a:pt x="15183" y="10734"/>
                    <a:pt x="15444" y="10425"/>
                    <a:pt x="15731" y="10147"/>
                  </a:cubicBezTo>
                  <a:cubicBezTo>
                    <a:pt x="16032" y="9915"/>
                    <a:pt x="16590" y="10021"/>
                    <a:pt x="16936" y="10021"/>
                  </a:cubicBezTo>
                  <a:lnTo>
                    <a:pt x="18057" y="10021"/>
                  </a:lnTo>
                  <a:cubicBezTo>
                    <a:pt x="17834" y="10461"/>
                    <a:pt x="17587" y="10905"/>
                    <a:pt x="17319" y="11346"/>
                  </a:cubicBezTo>
                  <a:lnTo>
                    <a:pt x="16340" y="11346"/>
                  </a:lnTo>
                  <a:cubicBezTo>
                    <a:pt x="15698" y="12124"/>
                    <a:pt x="15083" y="12952"/>
                    <a:pt x="14403" y="13691"/>
                  </a:cubicBezTo>
                  <a:cubicBezTo>
                    <a:pt x="14189" y="13971"/>
                    <a:pt x="13809" y="14008"/>
                    <a:pt x="13554" y="13773"/>
                  </a:cubicBezTo>
                  <a:cubicBezTo>
                    <a:pt x="13504" y="13727"/>
                    <a:pt x="13461" y="13672"/>
                    <a:pt x="13426" y="13611"/>
                  </a:cubicBezTo>
                  <a:cubicBezTo>
                    <a:pt x="13361" y="13469"/>
                    <a:pt x="13313" y="13317"/>
                    <a:pt x="13285" y="13161"/>
                  </a:cubicBezTo>
                  <a:lnTo>
                    <a:pt x="12782" y="11270"/>
                  </a:lnTo>
                  <a:lnTo>
                    <a:pt x="12372" y="9720"/>
                  </a:lnTo>
                  <a:cubicBezTo>
                    <a:pt x="11604" y="11949"/>
                    <a:pt x="10866" y="14181"/>
                    <a:pt x="10073" y="16400"/>
                  </a:cubicBezTo>
                  <a:cubicBezTo>
                    <a:pt x="10029" y="16580"/>
                    <a:pt x="9933" y="16741"/>
                    <a:pt x="9799" y="16857"/>
                  </a:cubicBezTo>
                  <a:cubicBezTo>
                    <a:pt x="9525" y="17064"/>
                    <a:pt x="9150" y="16987"/>
                    <a:pt x="8962" y="16686"/>
                  </a:cubicBezTo>
                  <a:cubicBezTo>
                    <a:pt x="8913" y="16609"/>
                    <a:pt x="8881" y="16521"/>
                    <a:pt x="8865" y="16429"/>
                  </a:cubicBezTo>
                  <a:cubicBezTo>
                    <a:pt x="8796" y="16125"/>
                    <a:pt x="8760" y="15807"/>
                    <a:pt x="8706" y="15502"/>
                  </a:cubicBezTo>
                  <a:lnTo>
                    <a:pt x="7944" y="11031"/>
                  </a:lnTo>
                  <a:lnTo>
                    <a:pt x="7374" y="7689"/>
                  </a:lnTo>
                  <a:lnTo>
                    <a:pt x="6525" y="10495"/>
                  </a:lnTo>
                  <a:cubicBezTo>
                    <a:pt x="6395" y="10912"/>
                    <a:pt x="6293" y="11319"/>
                    <a:pt x="5805" y="11346"/>
                  </a:cubicBezTo>
                  <a:cubicBezTo>
                    <a:pt x="5362" y="11369"/>
                    <a:pt x="4916" y="11346"/>
                    <a:pt x="4476" y="11346"/>
                  </a:cubicBezTo>
                  <a:lnTo>
                    <a:pt x="3121" y="11346"/>
                  </a:lnTo>
                  <a:cubicBezTo>
                    <a:pt x="2855" y="10905"/>
                    <a:pt x="2605" y="10461"/>
                    <a:pt x="2382" y="10021"/>
                  </a:cubicBezTo>
                  <a:close/>
                </a:path>
              </a:pathLst>
            </a:custGeom>
            <a:solidFill>
              <a:srgbClr val="002328"/>
            </a:solidFill>
            <a:ln w="12700" cap="flat">
              <a:noFill/>
              <a:miter lim="400000"/>
            </a:ln>
            <a:effectLst/>
          </p:spPr>
          <p:txBody>
            <a:bodyPr wrap="square" lIns="60959" tIns="60959" rIns="60959" bIns="60959" numCol="1" anchor="ctr">
              <a:noAutofit/>
            </a:bodyPr>
            <a:lstStyle/>
            <a:p>
              <a:pPr defTabSz="609600">
                <a:defRPr sz="2400">
                  <a:solidFill>
                    <a:srgbClr val="002328"/>
                  </a:solidFill>
                  <a:latin typeface="Museo Sans 500"/>
                  <a:ea typeface="Museo Sans 500"/>
                  <a:cs typeface="Museo Sans 500"/>
                  <a:sym typeface="Museo Sans 500"/>
                </a:defRPr>
              </a:pPr>
            </a:p>
          </p:txBody>
        </p:sp>
        <p:sp>
          <p:nvSpPr>
            <p:cNvPr id="286" name="Graphic 14"/>
            <p:cNvSpPr/>
            <p:nvPr/>
          </p:nvSpPr>
          <p:spPr>
            <a:xfrm>
              <a:off x="2983021" y="3540061"/>
              <a:ext cx="1016002" cy="1016001"/>
            </a:xfrm>
            <a:custGeom>
              <a:avLst/>
              <a:gdLst/>
              <a:ahLst/>
              <a:cxnLst>
                <a:cxn ang="0">
                  <a:pos x="wd2" y="hd2"/>
                </a:cxn>
                <a:cxn ang="5400000">
                  <a:pos x="wd2" y="hd2"/>
                </a:cxn>
                <a:cxn ang="10800000">
                  <a:pos x="wd2" y="hd2"/>
                </a:cxn>
                <a:cxn ang="16200000">
                  <a:pos x="wd2" y="hd2"/>
                </a:cxn>
              </a:cxnLst>
              <a:rect l="0" t="0" r="r" b="b"/>
              <a:pathLst>
                <a:path w="21466" h="21519" fill="norm" stroke="1" extrusionOk="0">
                  <a:moveTo>
                    <a:pt x="16045" y="7262"/>
                  </a:moveTo>
                  <a:lnTo>
                    <a:pt x="15133" y="6348"/>
                  </a:lnTo>
                  <a:lnTo>
                    <a:pt x="14382" y="7101"/>
                  </a:lnTo>
                  <a:lnTo>
                    <a:pt x="15294" y="8016"/>
                  </a:lnTo>
                  <a:lnTo>
                    <a:pt x="14435" y="8876"/>
                  </a:lnTo>
                  <a:lnTo>
                    <a:pt x="13523" y="7962"/>
                  </a:lnTo>
                  <a:lnTo>
                    <a:pt x="12772" y="8715"/>
                  </a:lnTo>
                  <a:lnTo>
                    <a:pt x="13684" y="9630"/>
                  </a:lnTo>
                  <a:lnTo>
                    <a:pt x="12825" y="10490"/>
                  </a:lnTo>
                  <a:lnTo>
                    <a:pt x="11913" y="9576"/>
                  </a:lnTo>
                  <a:lnTo>
                    <a:pt x="11162" y="10329"/>
                  </a:lnTo>
                  <a:lnTo>
                    <a:pt x="12074" y="11244"/>
                  </a:lnTo>
                  <a:lnTo>
                    <a:pt x="11242" y="12077"/>
                  </a:lnTo>
                  <a:lnTo>
                    <a:pt x="9418" y="10248"/>
                  </a:lnTo>
                  <a:lnTo>
                    <a:pt x="15026" y="4626"/>
                  </a:lnTo>
                  <a:lnTo>
                    <a:pt x="16850" y="6455"/>
                  </a:lnTo>
                  <a:lnTo>
                    <a:pt x="16045" y="7262"/>
                  </a:lnTo>
                  <a:close/>
                  <a:moveTo>
                    <a:pt x="21224" y="3470"/>
                  </a:moveTo>
                  <a:lnTo>
                    <a:pt x="18004" y="242"/>
                  </a:lnTo>
                  <a:cubicBezTo>
                    <a:pt x="17682" y="-81"/>
                    <a:pt x="17172" y="-81"/>
                    <a:pt x="16877" y="242"/>
                  </a:cubicBezTo>
                  <a:cubicBezTo>
                    <a:pt x="16555" y="565"/>
                    <a:pt x="16555" y="1076"/>
                    <a:pt x="16877" y="1372"/>
                  </a:cubicBezTo>
                  <a:lnTo>
                    <a:pt x="17548" y="2044"/>
                  </a:lnTo>
                  <a:lnTo>
                    <a:pt x="16126" y="3470"/>
                  </a:lnTo>
                  <a:lnTo>
                    <a:pt x="15026" y="2367"/>
                  </a:lnTo>
                  <a:lnTo>
                    <a:pt x="14516" y="1856"/>
                  </a:lnTo>
                  <a:cubicBezTo>
                    <a:pt x="14194" y="1533"/>
                    <a:pt x="13684" y="1533"/>
                    <a:pt x="13389" y="1856"/>
                  </a:cubicBezTo>
                  <a:cubicBezTo>
                    <a:pt x="13067" y="2179"/>
                    <a:pt x="13067" y="2690"/>
                    <a:pt x="13389" y="2986"/>
                  </a:cubicBezTo>
                  <a:lnTo>
                    <a:pt x="13899" y="3497"/>
                  </a:lnTo>
                  <a:lnTo>
                    <a:pt x="6815" y="10598"/>
                  </a:lnTo>
                  <a:cubicBezTo>
                    <a:pt x="6278" y="11136"/>
                    <a:pt x="5956" y="11862"/>
                    <a:pt x="5956" y="12642"/>
                  </a:cubicBezTo>
                  <a:cubicBezTo>
                    <a:pt x="5956" y="12938"/>
                    <a:pt x="6010" y="13234"/>
                    <a:pt x="6091" y="13530"/>
                  </a:cubicBezTo>
                  <a:lnTo>
                    <a:pt x="4695" y="14929"/>
                  </a:lnTo>
                  <a:cubicBezTo>
                    <a:pt x="4320" y="15305"/>
                    <a:pt x="4212" y="15870"/>
                    <a:pt x="4400" y="16354"/>
                  </a:cubicBezTo>
                  <a:lnTo>
                    <a:pt x="161" y="20604"/>
                  </a:lnTo>
                  <a:cubicBezTo>
                    <a:pt x="-54" y="20820"/>
                    <a:pt x="-54" y="21142"/>
                    <a:pt x="161" y="21358"/>
                  </a:cubicBezTo>
                  <a:cubicBezTo>
                    <a:pt x="268" y="21465"/>
                    <a:pt x="402" y="21519"/>
                    <a:pt x="536" y="21519"/>
                  </a:cubicBezTo>
                  <a:cubicBezTo>
                    <a:pt x="670" y="21519"/>
                    <a:pt x="805" y="21465"/>
                    <a:pt x="912" y="21358"/>
                  </a:cubicBezTo>
                  <a:lnTo>
                    <a:pt x="5151" y="17108"/>
                  </a:lnTo>
                  <a:cubicBezTo>
                    <a:pt x="5634" y="17296"/>
                    <a:pt x="6198" y="17188"/>
                    <a:pt x="6574" y="16812"/>
                  </a:cubicBezTo>
                  <a:lnTo>
                    <a:pt x="7969" y="15413"/>
                  </a:lnTo>
                  <a:cubicBezTo>
                    <a:pt x="8264" y="15494"/>
                    <a:pt x="8559" y="15547"/>
                    <a:pt x="8854" y="15547"/>
                  </a:cubicBezTo>
                  <a:cubicBezTo>
                    <a:pt x="9606" y="15547"/>
                    <a:pt x="10330" y="15278"/>
                    <a:pt x="10894" y="14687"/>
                  </a:cubicBezTo>
                  <a:lnTo>
                    <a:pt x="17977" y="7585"/>
                  </a:lnTo>
                  <a:lnTo>
                    <a:pt x="18487" y="8096"/>
                  </a:lnTo>
                  <a:cubicBezTo>
                    <a:pt x="18648" y="8258"/>
                    <a:pt x="18863" y="8338"/>
                    <a:pt x="19051" y="8338"/>
                  </a:cubicBezTo>
                  <a:cubicBezTo>
                    <a:pt x="19238" y="8338"/>
                    <a:pt x="19453" y="8258"/>
                    <a:pt x="19614" y="8096"/>
                  </a:cubicBezTo>
                  <a:cubicBezTo>
                    <a:pt x="19936" y="7774"/>
                    <a:pt x="19936" y="7262"/>
                    <a:pt x="19614" y="6967"/>
                  </a:cubicBezTo>
                  <a:lnTo>
                    <a:pt x="18004" y="5353"/>
                  </a:lnTo>
                  <a:lnTo>
                    <a:pt x="19426" y="3927"/>
                  </a:lnTo>
                  <a:lnTo>
                    <a:pt x="20097" y="4599"/>
                  </a:lnTo>
                  <a:cubicBezTo>
                    <a:pt x="20258" y="4761"/>
                    <a:pt x="20473" y="4842"/>
                    <a:pt x="20661" y="4842"/>
                  </a:cubicBezTo>
                  <a:cubicBezTo>
                    <a:pt x="20848" y="4842"/>
                    <a:pt x="21063" y="4761"/>
                    <a:pt x="21224" y="4599"/>
                  </a:cubicBezTo>
                  <a:cubicBezTo>
                    <a:pt x="21546" y="4277"/>
                    <a:pt x="21546" y="3792"/>
                    <a:pt x="21224" y="3470"/>
                  </a:cubicBezTo>
                  <a:close/>
                </a:path>
              </a:pathLst>
            </a:custGeom>
            <a:solidFill>
              <a:srgbClr val="002328"/>
            </a:solidFill>
            <a:ln w="12700" cap="flat">
              <a:noFill/>
              <a:miter lim="400000"/>
            </a:ln>
            <a:effectLst/>
          </p:spPr>
          <p:txBody>
            <a:bodyPr wrap="square" lIns="60959" tIns="60959" rIns="60959" bIns="60959" numCol="1" anchor="ctr">
              <a:noAutofit/>
            </a:bodyPr>
            <a:lstStyle/>
            <a:p>
              <a:pPr defTabSz="609600">
                <a:defRPr sz="2400">
                  <a:solidFill>
                    <a:srgbClr val="002328"/>
                  </a:solidFill>
                  <a:latin typeface="Museo Sans 500"/>
                  <a:ea typeface="Museo Sans 500"/>
                  <a:cs typeface="Museo Sans 500"/>
                  <a:sym typeface="Museo Sans 500"/>
                </a:defRPr>
              </a:pPr>
            </a:p>
          </p:txBody>
        </p:sp>
        <p:grpSp>
          <p:nvGrpSpPr>
            <p:cNvPr id="289" name="Graphic 16"/>
            <p:cNvGrpSpPr/>
            <p:nvPr/>
          </p:nvGrpSpPr>
          <p:grpSpPr>
            <a:xfrm>
              <a:off x="8145165" y="2340794"/>
              <a:ext cx="863601" cy="1117601"/>
              <a:chOff x="0" y="0"/>
              <a:chExt cx="863600" cy="1117599"/>
            </a:xfrm>
          </p:grpSpPr>
          <p:sp>
            <p:nvSpPr>
              <p:cNvPr id="287" name="Freeform: Shape 36"/>
              <p:cNvSpPr/>
              <p:nvPr/>
            </p:nvSpPr>
            <p:spPr>
              <a:xfrm>
                <a:off x="0" y="0"/>
                <a:ext cx="863601" cy="11176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106" y="9818"/>
                    </a:moveTo>
                    <a:cubicBezTo>
                      <a:pt x="16867" y="9818"/>
                      <a:pt x="15882" y="9057"/>
                      <a:pt x="15882" y="8100"/>
                    </a:cubicBezTo>
                    <a:cubicBezTo>
                      <a:pt x="15882" y="7143"/>
                      <a:pt x="16867" y="6382"/>
                      <a:pt x="18106" y="6382"/>
                    </a:cubicBezTo>
                    <a:cubicBezTo>
                      <a:pt x="19345" y="6382"/>
                      <a:pt x="20329" y="7143"/>
                      <a:pt x="20329" y="8100"/>
                    </a:cubicBezTo>
                    <a:cubicBezTo>
                      <a:pt x="20329" y="9057"/>
                      <a:pt x="19345" y="9818"/>
                      <a:pt x="18106" y="9818"/>
                    </a:cubicBezTo>
                    <a:close/>
                    <a:moveTo>
                      <a:pt x="21600" y="8100"/>
                    </a:moveTo>
                    <a:cubicBezTo>
                      <a:pt x="21600" y="6603"/>
                      <a:pt x="20044" y="5400"/>
                      <a:pt x="18106" y="5400"/>
                    </a:cubicBezTo>
                    <a:cubicBezTo>
                      <a:pt x="16168" y="5400"/>
                      <a:pt x="14612" y="6603"/>
                      <a:pt x="14612" y="8100"/>
                    </a:cubicBezTo>
                    <a:cubicBezTo>
                      <a:pt x="14612" y="9327"/>
                      <a:pt x="15692" y="10383"/>
                      <a:pt x="17153" y="10702"/>
                    </a:cubicBezTo>
                    <a:lnTo>
                      <a:pt x="17153" y="16445"/>
                    </a:lnTo>
                    <a:cubicBezTo>
                      <a:pt x="17153" y="18483"/>
                      <a:pt x="15025" y="20127"/>
                      <a:pt x="12388" y="20127"/>
                    </a:cubicBezTo>
                    <a:cubicBezTo>
                      <a:pt x="9752" y="20127"/>
                      <a:pt x="7624" y="18483"/>
                      <a:pt x="7624" y="16445"/>
                    </a:cubicBezTo>
                    <a:lnTo>
                      <a:pt x="7624" y="13942"/>
                    </a:lnTo>
                    <a:cubicBezTo>
                      <a:pt x="10864" y="13574"/>
                      <a:pt x="13341" y="11438"/>
                      <a:pt x="13341" y="8836"/>
                    </a:cubicBezTo>
                    <a:cubicBezTo>
                      <a:pt x="13341" y="8468"/>
                      <a:pt x="13087" y="8149"/>
                      <a:pt x="12706" y="8002"/>
                    </a:cubicBezTo>
                    <a:lnTo>
                      <a:pt x="12706" y="1964"/>
                    </a:lnTo>
                    <a:cubicBezTo>
                      <a:pt x="12706" y="1227"/>
                      <a:pt x="11975" y="614"/>
                      <a:pt x="11054" y="515"/>
                    </a:cubicBezTo>
                    <a:cubicBezTo>
                      <a:pt x="10927" y="221"/>
                      <a:pt x="10578" y="0"/>
                      <a:pt x="10165" y="0"/>
                    </a:cubicBezTo>
                    <a:lnTo>
                      <a:pt x="9847" y="0"/>
                    </a:lnTo>
                    <a:cubicBezTo>
                      <a:pt x="9148" y="0"/>
                      <a:pt x="8576" y="442"/>
                      <a:pt x="8576" y="982"/>
                    </a:cubicBezTo>
                    <a:cubicBezTo>
                      <a:pt x="8576" y="1522"/>
                      <a:pt x="9148" y="1964"/>
                      <a:pt x="9847" y="1964"/>
                    </a:cubicBezTo>
                    <a:lnTo>
                      <a:pt x="10165" y="1964"/>
                    </a:lnTo>
                    <a:cubicBezTo>
                      <a:pt x="10546" y="1964"/>
                      <a:pt x="10895" y="1767"/>
                      <a:pt x="11054" y="1522"/>
                    </a:cubicBezTo>
                    <a:cubicBezTo>
                      <a:pt x="11276" y="1595"/>
                      <a:pt x="11435" y="1767"/>
                      <a:pt x="11435" y="1964"/>
                    </a:cubicBezTo>
                    <a:lnTo>
                      <a:pt x="11435" y="8002"/>
                    </a:lnTo>
                    <a:cubicBezTo>
                      <a:pt x="11054" y="8174"/>
                      <a:pt x="10800" y="8493"/>
                      <a:pt x="10800" y="8836"/>
                    </a:cubicBezTo>
                    <a:cubicBezTo>
                      <a:pt x="10800" y="10604"/>
                      <a:pt x="8958" y="12027"/>
                      <a:pt x="6671" y="12027"/>
                    </a:cubicBezTo>
                    <a:cubicBezTo>
                      <a:pt x="4384" y="12027"/>
                      <a:pt x="2541" y="10604"/>
                      <a:pt x="2541" y="8836"/>
                    </a:cubicBezTo>
                    <a:cubicBezTo>
                      <a:pt x="2541" y="8468"/>
                      <a:pt x="2287" y="8149"/>
                      <a:pt x="1906" y="8002"/>
                    </a:cubicBezTo>
                    <a:lnTo>
                      <a:pt x="1906" y="1964"/>
                    </a:lnTo>
                    <a:cubicBezTo>
                      <a:pt x="1906" y="1767"/>
                      <a:pt x="2065" y="1595"/>
                      <a:pt x="2287" y="1522"/>
                    </a:cubicBezTo>
                    <a:cubicBezTo>
                      <a:pt x="2446" y="1792"/>
                      <a:pt x="2764" y="1964"/>
                      <a:pt x="3176" y="1964"/>
                    </a:cubicBezTo>
                    <a:lnTo>
                      <a:pt x="3494" y="1964"/>
                    </a:lnTo>
                    <a:cubicBezTo>
                      <a:pt x="4193" y="1964"/>
                      <a:pt x="4765" y="1522"/>
                      <a:pt x="4765" y="982"/>
                    </a:cubicBezTo>
                    <a:cubicBezTo>
                      <a:pt x="4765" y="442"/>
                      <a:pt x="4193" y="0"/>
                      <a:pt x="3494" y="0"/>
                    </a:cubicBezTo>
                    <a:lnTo>
                      <a:pt x="3176" y="0"/>
                    </a:lnTo>
                    <a:cubicBezTo>
                      <a:pt x="2764" y="0"/>
                      <a:pt x="2414" y="221"/>
                      <a:pt x="2287" y="515"/>
                    </a:cubicBezTo>
                    <a:cubicBezTo>
                      <a:pt x="1366" y="614"/>
                      <a:pt x="635" y="1227"/>
                      <a:pt x="635" y="1964"/>
                    </a:cubicBezTo>
                    <a:lnTo>
                      <a:pt x="635" y="8002"/>
                    </a:lnTo>
                    <a:cubicBezTo>
                      <a:pt x="254" y="8174"/>
                      <a:pt x="0" y="8493"/>
                      <a:pt x="0" y="8836"/>
                    </a:cubicBezTo>
                    <a:cubicBezTo>
                      <a:pt x="0" y="11438"/>
                      <a:pt x="2478" y="13574"/>
                      <a:pt x="5718" y="13942"/>
                    </a:cubicBezTo>
                    <a:lnTo>
                      <a:pt x="5718" y="16445"/>
                    </a:lnTo>
                    <a:cubicBezTo>
                      <a:pt x="5718" y="19293"/>
                      <a:pt x="8704" y="21600"/>
                      <a:pt x="12388" y="21600"/>
                    </a:cubicBezTo>
                    <a:cubicBezTo>
                      <a:pt x="16073" y="21600"/>
                      <a:pt x="19059" y="19293"/>
                      <a:pt x="19059" y="16445"/>
                    </a:cubicBezTo>
                    <a:lnTo>
                      <a:pt x="19059" y="10702"/>
                    </a:lnTo>
                    <a:cubicBezTo>
                      <a:pt x="20520" y="10383"/>
                      <a:pt x="21600" y="9327"/>
                      <a:pt x="21600" y="8100"/>
                    </a:cubicBezTo>
                    <a:close/>
                  </a:path>
                </a:pathLst>
              </a:custGeom>
              <a:solidFill>
                <a:srgbClr val="002328"/>
              </a:solidFill>
              <a:ln w="12700" cap="flat">
                <a:noFill/>
                <a:miter lim="400000"/>
              </a:ln>
              <a:effectLst/>
            </p:spPr>
            <p:txBody>
              <a:bodyPr wrap="square" lIns="60959" tIns="60959" rIns="60959" bIns="60959" numCol="1" anchor="ctr">
                <a:noAutofit/>
              </a:bodyPr>
              <a:lstStyle/>
              <a:p>
                <a:pPr defTabSz="609600">
                  <a:defRPr sz="2400">
                    <a:solidFill>
                      <a:srgbClr val="002328"/>
                    </a:solidFill>
                    <a:latin typeface="Museo Sans 500"/>
                    <a:ea typeface="Museo Sans 500"/>
                    <a:cs typeface="Museo Sans 500"/>
                    <a:sym typeface="Museo Sans 500"/>
                  </a:defRPr>
                </a:pPr>
              </a:p>
            </p:txBody>
          </p:sp>
          <p:sp>
            <p:nvSpPr>
              <p:cNvPr id="288" name="Freeform: Shape 37"/>
              <p:cNvSpPr/>
              <p:nvPr/>
            </p:nvSpPr>
            <p:spPr>
              <a:xfrm>
                <a:off x="660400" y="355599"/>
                <a:ext cx="127000" cy="127001"/>
              </a:xfrm>
              <a:prstGeom prst="ellipse">
                <a:avLst/>
              </a:prstGeom>
              <a:solidFill>
                <a:srgbClr val="002328"/>
              </a:solidFill>
              <a:ln w="12700" cap="flat">
                <a:noFill/>
                <a:miter lim="400000"/>
              </a:ln>
              <a:effectLst/>
            </p:spPr>
            <p:txBody>
              <a:bodyPr wrap="square" lIns="60959" tIns="60959" rIns="60959" bIns="60959" numCol="1" anchor="ctr">
                <a:noAutofit/>
              </a:bodyPr>
              <a:lstStyle/>
              <a:p>
                <a:pPr defTabSz="609600">
                  <a:defRPr sz="2400">
                    <a:solidFill>
                      <a:srgbClr val="002328"/>
                    </a:solidFill>
                    <a:latin typeface="Museo Sans 500"/>
                    <a:ea typeface="Museo Sans 500"/>
                    <a:cs typeface="Museo Sans 500"/>
                    <a:sym typeface="Museo Sans 500"/>
                  </a:defRPr>
                </a:pPr>
              </a:p>
            </p:txBody>
          </p:sp>
        </p:grpSp>
        <p:sp>
          <p:nvSpPr>
            <p:cNvPr id="290" name="Graphic 18"/>
            <p:cNvSpPr/>
            <p:nvPr/>
          </p:nvSpPr>
          <p:spPr>
            <a:xfrm>
              <a:off x="1166624" y="2871035"/>
              <a:ext cx="762001" cy="1016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4320"/>
                  </a:moveTo>
                  <a:cubicBezTo>
                    <a:pt x="21600" y="1944"/>
                    <a:pt x="20052" y="0"/>
                    <a:pt x="16920" y="0"/>
                  </a:cubicBezTo>
                  <a:cubicBezTo>
                    <a:pt x="13788" y="0"/>
                    <a:pt x="13896" y="1080"/>
                    <a:pt x="10800" y="1080"/>
                  </a:cubicBezTo>
                  <a:cubicBezTo>
                    <a:pt x="7704" y="1080"/>
                    <a:pt x="7812" y="0"/>
                    <a:pt x="4680" y="0"/>
                  </a:cubicBezTo>
                  <a:cubicBezTo>
                    <a:pt x="1548" y="0"/>
                    <a:pt x="0" y="1944"/>
                    <a:pt x="0" y="4320"/>
                  </a:cubicBezTo>
                  <a:cubicBezTo>
                    <a:pt x="0" y="6696"/>
                    <a:pt x="2520" y="9045"/>
                    <a:pt x="2520" y="11070"/>
                  </a:cubicBezTo>
                  <a:cubicBezTo>
                    <a:pt x="2520" y="12987"/>
                    <a:pt x="2160" y="14607"/>
                    <a:pt x="2160" y="15930"/>
                  </a:cubicBezTo>
                  <a:cubicBezTo>
                    <a:pt x="2160" y="17253"/>
                    <a:pt x="2124" y="21600"/>
                    <a:pt x="4680" y="21600"/>
                  </a:cubicBezTo>
                  <a:cubicBezTo>
                    <a:pt x="7236" y="21600"/>
                    <a:pt x="7200" y="17658"/>
                    <a:pt x="7200" y="15930"/>
                  </a:cubicBezTo>
                  <a:cubicBezTo>
                    <a:pt x="7200" y="14202"/>
                    <a:pt x="7488" y="11610"/>
                    <a:pt x="10800" y="11610"/>
                  </a:cubicBezTo>
                  <a:cubicBezTo>
                    <a:pt x="14112" y="11610"/>
                    <a:pt x="14400" y="14202"/>
                    <a:pt x="14400" y="15930"/>
                  </a:cubicBezTo>
                  <a:cubicBezTo>
                    <a:pt x="14400" y="17658"/>
                    <a:pt x="14364" y="21600"/>
                    <a:pt x="16920" y="21600"/>
                  </a:cubicBezTo>
                  <a:cubicBezTo>
                    <a:pt x="19476" y="21600"/>
                    <a:pt x="19440" y="17253"/>
                    <a:pt x="19440" y="15930"/>
                  </a:cubicBezTo>
                  <a:cubicBezTo>
                    <a:pt x="19440" y="14607"/>
                    <a:pt x="19080" y="12987"/>
                    <a:pt x="19080" y="11070"/>
                  </a:cubicBezTo>
                  <a:cubicBezTo>
                    <a:pt x="19080" y="9045"/>
                    <a:pt x="21600" y="6696"/>
                    <a:pt x="21600" y="4320"/>
                  </a:cubicBezTo>
                  <a:close/>
                </a:path>
              </a:pathLst>
            </a:custGeom>
            <a:solidFill>
              <a:srgbClr val="002328"/>
            </a:solidFill>
            <a:ln w="12700" cap="flat">
              <a:noFill/>
              <a:miter lim="400000"/>
            </a:ln>
            <a:effectLst/>
          </p:spPr>
          <p:txBody>
            <a:bodyPr wrap="square" lIns="60959" tIns="60959" rIns="60959" bIns="60959" numCol="1" anchor="ctr">
              <a:noAutofit/>
            </a:bodyPr>
            <a:lstStyle/>
            <a:p>
              <a:pPr defTabSz="609600">
                <a:defRPr sz="2400">
                  <a:solidFill>
                    <a:srgbClr val="002328"/>
                  </a:solidFill>
                  <a:latin typeface="Museo Sans 500"/>
                  <a:ea typeface="Museo Sans 500"/>
                  <a:cs typeface="Museo Sans 500"/>
                  <a:sym typeface="Museo Sans 500"/>
                </a:defRPr>
              </a:pPr>
            </a:p>
          </p:txBody>
        </p:sp>
        <p:grpSp>
          <p:nvGrpSpPr>
            <p:cNvPr id="294" name="Graphic 20"/>
            <p:cNvGrpSpPr/>
            <p:nvPr/>
          </p:nvGrpSpPr>
          <p:grpSpPr>
            <a:xfrm>
              <a:off x="6123801" y="3379035"/>
              <a:ext cx="711201" cy="1016001"/>
              <a:chOff x="0" y="0"/>
              <a:chExt cx="711199" cy="1015999"/>
            </a:xfrm>
          </p:grpSpPr>
          <p:sp>
            <p:nvSpPr>
              <p:cNvPr id="291" name="Freeform: Shape 40"/>
              <p:cNvSpPr/>
              <p:nvPr/>
            </p:nvSpPr>
            <p:spPr>
              <a:xfrm>
                <a:off x="-1" y="0"/>
                <a:ext cx="558802" cy="914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8000"/>
                    </a:moveTo>
                    <a:lnTo>
                      <a:pt x="21600" y="15600"/>
                    </a:lnTo>
                    <a:lnTo>
                      <a:pt x="4909" y="15600"/>
                    </a:lnTo>
                    <a:cubicBezTo>
                      <a:pt x="4369" y="15600"/>
                      <a:pt x="3927" y="15330"/>
                      <a:pt x="3927" y="15000"/>
                    </a:cubicBezTo>
                    <a:lnTo>
                      <a:pt x="3927" y="9000"/>
                    </a:lnTo>
                    <a:cubicBezTo>
                      <a:pt x="3927" y="8670"/>
                      <a:pt x="4369" y="8400"/>
                      <a:pt x="4909" y="8400"/>
                    </a:cubicBezTo>
                    <a:lnTo>
                      <a:pt x="21600" y="8400"/>
                    </a:lnTo>
                    <a:lnTo>
                      <a:pt x="21600" y="6000"/>
                    </a:lnTo>
                    <a:cubicBezTo>
                      <a:pt x="21600" y="5340"/>
                      <a:pt x="20716" y="4800"/>
                      <a:pt x="19636" y="4800"/>
                    </a:cubicBezTo>
                    <a:lnTo>
                      <a:pt x="17918" y="4800"/>
                    </a:lnTo>
                    <a:cubicBezTo>
                      <a:pt x="17771" y="4800"/>
                      <a:pt x="17673" y="4740"/>
                      <a:pt x="17673" y="4650"/>
                    </a:cubicBezTo>
                    <a:lnTo>
                      <a:pt x="17673" y="3750"/>
                    </a:lnTo>
                    <a:cubicBezTo>
                      <a:pt x="17673" y="3660"/>
                      <a:pt x="17771" y="3600"/>
                      <a:pt x="17918" y="3600"/>
                    </a:cubicBezTo>
                    <a:lnTo>
                      <a:pt x="19145" y="3600"/>
                    </a:lnTo>
                    <a:cubicBezTo>
                      <a:pt x="19440" y="3600"/>
                      <a:pt x="19636" y="3480"/>
                      <a:pt x="19636" y="3300"/>
                    </a:cubicBezTo>
                    <a:lnTo>
                      <a:pt x="19636" y="1200"/>
                    </a:lnTo>
                    <a:cubicBezTo>
                      <a:pt x="19636" y="540"/>
                      <a:pt x="18753" y="0"/>
                      <a:pt x="17673" y="0"/>
                    </a:cubicBezTo>
                    <a:lnTo>
                      <a:pt x="3927" y="0"/>
                    </a:lnTo>
                    <a:cubicBezTo>
                      <a:pt x="2847" y="0"/>
                      <a:pt x="1964" y="540"/>
                      <a:pt x="1964" y="1200"/>
                    </a:cubicBezTo>
                    <a:lnTo>
                      <a:pt x="1964" y="3300"/>
                    </a:lnTo>
                    <a:cubicBezTo>
                      <a:pt x="1964" y="3480"/>
                      <a:pt x="2160" y="3600"/>
                      <a:pt x="2455" y="3600"/>
                    </a:cubicBezTo>
                    <a:lnTo>
                      <a:pt x="3682" y="3600"/>
                    </a:lnTo>
                    <a:cubicBezTo>
                      <a:pt x="3829" y="3600"/>
                      <a:pt x="3927" y="3660"/>
                      <a:pt x="3927" y="3750"/>
                    </a:cubicBezTo>
                    <a:lnTo>
                      <a:pt x="3927" y="4650"/>
                    </a:lnTo>
                    <a:cubicBezTo>
                      <a:pt x="3927" y="4740"/>
                      <a:pt x="3829" y="4800"/>
                      <a:pt x="3682" y="4800"/>
                    </a:cubicBezTo>
                    <a:lnTo>
                      <a:pt x="1964" y="4800"/>
                    </a:lnTo>
                    <a:cubicBezTo>
                      <a:pt x="884" y="4800"/>
                      <a:pt x="0" y="5340"/>
                      <a:pt x="0" y="6000"/>
                    </a:cubicBezTo>
                    <a:lnTo>
                      <a:pt x="0" y="20400"/>
                    </a:lnTo>
                    <a:cubicBezTo>
                      <a:pt x="0" y="21060"/>
                      <a:pt x="884" y="21600"/>
                      <a:pt x="1964" y="21600"/>
                    </a:cubicBezTo>
                    <a:lnTo>
                      <a:pt x="8836" y="21600"/>
                    </a:lnTo>
                    <a:cubicBezTo>
                      <a:pt x="8836" y="19620"/>
                      <a:pt x="11487" y="18000"/>
                      <a:pt x="14727" y="18000"/>
                    </a:cubicBezTo>
                    <a:lnTo>
                      <a:pt x="21600" y="18000"/>
                    </a:lnTo>
                    <a:close/>
                  </a:path>
                </a:pathLst>
              </a:custGeom>
              <a:solidFill>
                <a:srgbClr val="002328"/>
              </a:solidFill>
              <a:ln w="12700" cap="flat">
                <a:noFill/>
                <a:miter lim="400000"/>
              </a:ln>
              <a:effectLst/>
            </p:spPr>
            <p:txBody>
              <a:bodyPr wrap="square" lIns="60959" tIns="60959" rIns="60959" bIns="60959" numCol="1" anchor="ctr">
                <a:noAutofit/>
              </a:bodyPr>
              <a:lstStyle/>
              <a:p>
                <a:pPr defTabSz="609600">
                  <a:defRPr sz="2400">
                    <a:solidFill>
                      <a:srgbClr val="002328"/>
                    </a:solidFill>
                    <a:latin typeface="Museo Sans 500"/>
                    <a:ea typeface="Museo Sans 500"/>
                    <a:cs typeface="Museo Sans 500"/>
                    <a:sym typeface="Museo Sans 500"/>
                  </a:defRPr>
                </a:pPr>
              </a:p>
            </p:txBody>
          </p:sp>
          <p:sp>
            <p:nvSpPr>
              <p:cNvPr id="292" name="Freeform: Shape 41"/>
              <p:cNvSpPr/>
              <p:nvPr/>
            </p:nvSpPr>
            <p:spPr>
              <a:xfrm>
                <a:off x="152400" y="406399"/>
                <a:ext cx="406401" cy="2032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50"/>
                    </a:moveTo>
                    <a:lnTo>
                      <a:pt x="0" y="20250"/>
                    </a:lnTo>
                    <a:cubicBezTo>
                      <a:pt x="0" y="21060"/>
                      <a:pt x="270" y="21600"/>
                      <a:pt x="675" y="21600"/>
                    </a:cubicBezTo>
                    <a:lnTo>
                      <a:pt x="21600" y="21600"/>
                    </a:lnTo>
                    <a:lnTo>
                      <a:pt x="21600" y="0"/>
                    </a:lnTo>
                    <a:lnTo>
                      <a:pt x="675" y="0"/>
                    </a:lnTo>
                    <a:cubicBezTo>
                      <a:pt x="270" y="0"/>
                      <a:pt x="0" y="540"/>
                      <a:pt x="0" y="1350"/>
                    </a:cubicBezTo>
                    <a:close/>
                  </a:path>
                </a:pathLst>
              </a:custGeom>
              <a:solidFill>
                <a:srgbClr val="002328"/>
              </a:solidFill>
              <a:ln w="12700" cap="flat">
                <a:noFill/>
                <a:miter lim="400000"/>
              </a:ln>
              <a:effectLst/>
            </p:spPr>
            <p:txBody>
              <a:bodyPr wrap="square" lIns="60959" tIns="60959" rIns="60959" bIns="60959" numCol="1" anchor="ctr">
                <a:noAutofit/>
              </a:bodyPr>
              <a:lstStyle/>
              <a:p>
                <a:pPr defTabSz="609600">
                  <a:defRPr sz="2400">
                    <a:solidFill>
                      <a:srgbClr val="002328"/>
                    </a:solidFill>
                    <a:latin typeface="Museo Sans 500"/>
                    <a:ea typeface="Museo Sans 500"/>
                    <a:cs typeface="Museo Sans 500"/>
                    <a:sym typeface="Museo Sans 500"/>
                  </a:defRPr>
                </a:pPr>
              </a:p>
            </p:txBody>
          </p:sp>
          <p:sp>
            <p:nvSpPr>
              <p:cNvPr id="293" name="Freeform: Shape 42"/>
              <p:cNvSpPr/>
              <p:nvPr/>
            </p:nvSpPr>
            <p:spPr>
              <a:xfrm>
                <a:off x="279400" y="812799"/>
                <a:ext cx="431801" cy="2032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16200"/>
                    </a:moveTo>
                    <a:lnTo>
                      <a:pt x="5082" y="16200"/>
                    </a:lnTo>
                    <a:cubicBezTo>
                      <a:pt x="3685" y="16200"/>
                      <a:pt x="2541" y="13770"/>
                      <a:pt x="2541" y="10800"/>
                    </a:cubicBezTo>
                    <a:cubicBezTo>
                      <a:pt x="2541" y="7830"/>
                      <a:pt x="3685" y="5400"/>
                      <a:pt x="5082" y="5400"/>
                    </a:cubicBezTo>
                    <a:lnTo>
                      <a:pt x="10800" y="5400"/>
                    </a:lnTo>
                    <a:lnTo>
                      <a:pt x="10800" y="16200"/>
                    </a:lnTo>
                    <a:close/>
                    <a:moveTo>
                      <a:pt x="16518" y="0"/>
                    </a:moveTo>
                    <a:lnTo>
                      <a:pt x="5082" y="0"/>
                    </a:lnTo>
                    <a:cubicBezTo>
                      <a:pt x="2287" y="0"/>
                      <a:pt x="0" y="4860"/>
                      <a:pt x="0" y="10800"/>
                    </a:cubicBezTo>
                    <a:cubicBezTo>
                      <a:pt x="0" y="16740"/>
                      <a:pt x="2287" y="21600"/>
                      <a:pt x="5082" y="21600"/>
                    </a:cubicBezTo>
                    <a:lnTo>
                      <a:pt x="16518" y="21600"/>
                    </a:lnTo>
                    <a:cubicBezTo>
                      <a:pt x="19313" y="21600"/>
                      <a:pt x="21600" y="16740"/>
                      <a:pt x="21600" y="10800"/>
                    </a:cubicBezTo>
                    <a:cubicBezTo>
                      <a:pt x="21600" y="4860"/>
                      <a:pt x="19313" y="0"/>
                      <a:pt x="16518" y="0"/>
                    </a:cubicBezTo>
                    <a:close/>
                  </a:path>
                </a:pathLst>
              </a:custGeom>
              <a:solidFill>
                <a:srgbClr val="002328"/>
              </a:solidFill>
              <a:ln w="12700" cap="flat">
                <a:noFill/>
                <a:miter lim="400000"/>
              </a:ln>
              <a:effectLst/>
            </p:spPr>
            <p:txBody>
              <a:bodyPr wrap="square" lIns="60959" tIns="60959" rIns="60959" bIns="60959" numCol="1" anchor="ctr">
                <a:noAutofit/>
              </a:bodyPr>
              <a:lstStyle/>
              <a:p>
                <a:pPr defTabSz="609600">
                  <a:defRPr sz="2400">
                    <a:solidFill>
                      <a:srgbClr val="002328"/>
                    </a:solidFill>
                    <a:latin typeface="Museo Sans 500"/>
                    <a:ea typeface="Museo Sans 500"/>
                    <a:cs typeface="Museo Sans 500"/>
                    <a:sym typeface="Museo Sans 500"/>
                  </a:defRPr>
                </a:pPr>
              </a:p>
            </p:txBody>
          </p:sp>
        </p:grpSp>
        <p:sp>
          <p:nvSpPr>
            <p:cNvPr id="295" name="Graphic 24"/>
            <p:cNvSpPr/>
            <p:nvPr/>
          </p:nvSpPr>
          <p:spPr>
            <a:xfrm>
              <a:off x="8202479" y="195980"/>
              <a:ext cx="558801" cy="11176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21600" y="8002"/>
                    <a:pt x="17869" y="6529"/>
                    <a:pt x="13893" y="5400"/>
                  </a:cubicBezTo>
                  <a:cubicBezTo>
                    <a:pt x="17869" y="4246"/>
                    <a:pt x="21600" y="2798"/>
                    <a:pt x="21600" y="0"/>
                  </a:cubicBezTo>
                  <a:lnTo>
                    <a:pt x="18655" y="0"/>
                  </a:lnTo>
                  <a:cubicBezTo>
                    <a:pt x="18655" y="442"/>
                    <a:pt x="18507" y="859"/>
                    <a:pt x="18262" y="1227"/>
                  </a:cubicBezTo>
                  <a:lnTo>
                    <a:pt x="3338" y="1227"/>
                  </a:lnTo>
                  <a:cubicBezTo>
                    <a:pt x="3093" y="859"/>
                    <a:pt x="2945" y="442"/>
                    <a:pt x="2945" y="0"/>
                  </a:cubicBezTo>
                  <a:lnTo>
                    <a:pt x="0" y="0"/>
                  </a:lnTo>
                  <a:cubicBezTo>
                    <a:pt x="0" y="2798"/>
                    <a:pt x="3731" y="4246"/>
                    <a:pt x="7707" y="5400"/>
                  </a:cubicBezTo>
                  <a:cubicBezTo>
                    <a:pt x="3731" y="6529"/>
                    <a:pt x="0" y="8002"/>
                    <a:pt x="0" y="10800"/>
                  </a:cubicBezTo>
                  <a:cubicBezTo>
                    <a:pt x="0" y="13623"/>
                    <a:pt x="3731" y="15095"/>
                    <a:pt x="7707" y="16225"/>
                  </a:cubicBezTo>
                  <a:cubicBezTo>
                    <a:pt x="3731" y="17354"/>
                    <a:pt x="0" y="18802"/>
                    <a:pt x="0" y="21600"/>
                  </a:cubicBezTo>
                  <a:lnTo>
                    <a:pt x="2945" y="21600"/>
                  </a:lnTo>
                  <a:cubicBezTo>
                    <a:pt x="2945" y="21134"/>
                    <a:pt x="3093" y="20741"/>
                    <a:pt x="3338" y="20373"/>
                  </a:cubicBezTo>
                  <a:lnTo>
                    <a:pt x="18262" y="20373"/>
                  </a:lnTo>
                  <a:cubicBezTo>
                    <a:pt x="18507" y="20741"/>
                    <a:pt x="18655" y="21134"/>
                    <a:pt x="18655" y="21600"/>
                  </a:cubicBezTo>
                  <a:lnTo>
                    <a:pt x="21600" y="21600"/>
                  </a:lnTo>
                  <a:cubicBezTo>
                    <a:pt x="21600" y="18802"/>
                    <a:pt x="17869" y="17354"/>
                    <a:pt x="13893" y="16225"/>
                  </a:cubicBezTo>
                  <a:cubicBezTo>
                    <a:pt x="17869" y="15095"/>
                    <a:pt x="21600" y="13623"/>
                    <a:pt x="21600" y="10800"/>
                  </a:cubicBezTo>
                  <a:close/>
                  <a:moveTo>
                    <a:pt x="2945" y="10800"/>
                  </a:moveTo>
                  <a:cubicBezTo>
                    <a:pt x="2945" y="10358"/>
                    <a:pt x="3093" y="9941"/>
                    <a:pt x="3338" y="9573"/>
                  </a:cubicBezTo>
                  <a:lnTo>
                    <a:pt x="18311" y="9573"/>
                  </a:lnTo>
                  <a:cubicBezTo>
                    <a:pt x="18556" y="9941"/>
                    <a:pt x="18704" y="10358"/>
                    <a:pt x="18704" y="10800"/>
                  </a:cubicBezTo>
                  <a:cubicBezTo>
                    <a:pt x="18704" y="11242"/>
                    <a:pt x="18556" y="11659"/>
                    <a:pt x="18311" y="12027"/>
                  </a:cubicBezTo>
                  <a:lnTo>
                    <a:pt x="3338" y="12027"/>
                  </a:lnTo>
                  <a:cubicBezTo>
                    <a:pt x="3093" y="11659"/>
                    <a:pt x="2945" y="11242"/>
                    <a:pt x="2945" y="10800"/>
                  </a:cubicBezTo>
                  <a:close/>
                  <a:moveTo>
                    <a:pt x="5204" y="2700"/>
                  </a:moveTo>
                  <a:lnTo>
                    <a:pt x="16347" y="2700"/>
                  </a:lnTo>
                  <a:cubicBezTo>
                    <a:pt x="14924" y="3412"/>
                    <a:pt x="12911" y="3976"/>
                    <a:pt x="10751" y="4565"/>
                  </a:cubicBezTo>
                  <a:cubicBezTo>
                    <a:pt x="8640" y="3976"/>
                    <a:pt x="6627" y="3412"/>
                    <a:pt x="5204" y="2700"/>
                  </a:cubicBezTo>
                  <a:close/>
                  <a:moveTo>
                    <a:pt x="10800" y="6235"/>
                  </a:moveTo>
                  <a:cubicBezTo>
                    <a:pt x="12960" y="6824"/>
                    <a:pt x="14973" y="7388"/>
                    <a:pt x="16396" y="8100"/>
                  </a:cubicBezTo>
                  <a:lnTo>
                    <a:pt x="5204" y="8100"/>
                  </a:lnTo>
                  <a:cubicBezTo>
                    <a:pt x="6627" y="7388"/>
                    <a:pt x="8640" y="6799"/>
                    <a:pt x="10800" y="6235"/>
                  </a:cubicBezTo>
                  <a:close/>
                  <a:moveTo>
                    <a:pt x="10800" y="17059"/>
                  </a:moveTo>
                  <a:cubicBezTo>
                    <a:pt x="12960" y="17624"/>
                    <a:pt x="14924" y="18188"/>
                    <a:pt x="16347" y="18900"/>
                  </a:cubicBezTo>
                  <a:lnTo>
                    <a:pt x="5253" y="18900"/>
                  </a:lnTo>
                  <a:cubicBezTo>
                    <a:pt x="6676" y="18188"/>
                    <a:pt x="8640" y="17624"/>
                    <a:pt x="10800" y="17059"/>
                  </a:cubicBezTo>
                  <a:close/>
                  <a:moveTo>
                    <a:pt x="10800" y="15390"/>
                  </a:moveTo>
                  <a:cubicBezTo>
                    <a:pt x="8591" y="14801"/>
                    <a:pt x="6578" y="14236"/>
                    <a:pt x="5155" y="13500"/>
                  </a:cubicBezTo>
                  <a:lnTo>
                    <a:pt x="16445" y="13500"/>
                  </a:lnTo>
                  <a:cubicBezTo>
                    <a:pt x="15022" y="14236"/>
                    <a:pt x="13009" y="14801"/>
                    <a:pt x="10800" y="15390"/>
                  </a:cubicBezTo>
                  <a:close/>
                </a:path>
              </a:pathLst>
            </a:custGeom>
            <a:solidFill>
              <a:srgbClr val="002328"/>
            </a:solidFill>
            <a:ln w="12700" cap="flat">
              <a:noFill/>
              <a:miter lim="400000"/>
            </a:ln>
            <a:effectLst/>
          </p:spPr>
          <p:txBody>
            <a:bodyPr wrap="square" lIns="60959" tIns="60959" rIns="60959" bIns="60959" numCol="1" anchor="ctr">
              <a:noAutofit/>
            </a:bodyPr>
            <a:lstStyle/>
            <a:p>
              <a:pPr defTabSz="609600">
                <a:defRPr sz="2400">
                  <a:solidFill>
                    <a:srgbClr val="002328"/>
                  </a:solidFill>
                  <a:latin typeface="Museo Sans 500"/>
                  <a:ea typeface="Museo Sans 500"/>
                  <a:cs typeface="Museo Sans 500"/>
                  <a:sym typeface="Museo Sans 500"/>
                </a:defRPr>
              </a:pPr>
            </a:p>
          </p:txBody>
        </p:sp>
        <p:sp>
          <p:nvSpPr>
            <p:cNvPr id="296" name="Oval 48"/>
            <p:cNvSpPr/>
            <p:nvPr/>
          </p:nvSpPr>
          <p:spPr>
            <a:xfrm>
              <a:off x="3882045" y="2474161"/>
              <a:ext cx="1795246"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60959" tIns="60959" rIns="60959" bIns="60959" numCol="1" anchor="ctr">
              <a:spAutoFit/>
            </a:bodyPr>
            <a:lstStyle>
              <a:lvl1pPr algn="ctr" defTabSz="609600">
                <a:defRPr sz="2400">
                  <a:solidFill>
                    <a:srgbClr val="BC0436"/>
                  </a:solidFill>
                  <a:latin typeface="Museo Sans 500"/>
                  <a:ea typeface="Museo Sans 500"/>
                  <a:cs typeface="Museo Sans 500"/>
                  <a:sym typeface="Museo Sans 500"/>
                </a:defRPr>
              </a:lvl1pPr>
            </a:lstStyle>
            <a:p>
              <a:pPr/>
              <a:r>
                <a:t>Health data</a:t>
              </a:r>
            </a:p>
          </p:txBody>
        </p:sp>
        <p:sp>
          <p:nvSpPr>
            <p:cNvPr id="297" name="TextBox 49"/>
            <p:cNvSpPr/>
            <p:nvPr/>
          </p:nvSpPr>
          <p:spPr>
            <a:xfrm>
              <a:off x="0" y="1859657"/>
              <a:ext cx="1973581"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60959" tIns="60959" rIns="60959" bIns="60959" numCol="1" anchor="t">
              <a:spAutoFit/>
            </a:bodyPr>
            <a:lstStyle>
              <a:lvl1pPr defTabSz="609600">
                <a:defRPr sz="1200">
                  <a:solidFill>
                    <a:srgbClr val="002328"/>
                  </a:solidFill>
                  <a:latin typeface="Museo Sans 100"/>
                  <a:ea typeface="Museo Sans 100"/>
                  <a:cs typeface="Museo Sans 100"/>
                  <a:sym typeface="Museo Sans 100"/>
                </a:defRPr>
              </a:lvl1pPr>
            </a:lstStyle>
            <a:p>
              <a:pPr/>
              <a:r>
                <a:t>Health monitoring</a:t>
              </a:r>
            </a:p>
          </p:txBody>
        </p:sp>
        <p:sp>
          <p:nvSpPr>
            <p:cNvPr id="298" name="TextBox 50"/>
            <p:cNvSpPr/>
            <p:nvPr/>
          </p:nvSpPr>
          <p:spPr>
            <a:xfrm>
              <a:off x="2722084" y="1033679"/>
              <a:ext cx="1973581"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60959" tIns="60959" rIns="60959" bIns="60959" numCol="1" anchor="t">
              <a:spAutoFit/>
            </a:bodyPr>
            <a:lstStyle>
              <a:lvl1pPr defTabSz="609600">
                <a:defRPr sz="1200">
                  <a:solidFill>
                    <a:srgbClr val="002328"/>
                  </a:solidFill>
                  <a:latin typeface="Museo Sans 100"/>
                  <a:ea typeface="Museo Sans 100"/>
                  <a:cs typeface="Museo Sans 100"/>
                  <a:sym typeface="Museo Sans 100"/>
                </a:defRPr>
              </a:lvl1pPr>
            </a:lstStyle>
            <a:p>
              <a:pPr/>
              <a:r>
                <a:t>Mental well-being</a:t>
              </a:r>
            </a:p>
          </p:txBody>
        </p:sp>
        <p:sp>
          <p:nvSpPr>
            <p:cNvPr id="299" name="TextBox 51"/>
            <p:cNvSpPr/>
            <p:nvPr/>
          </p:nvSpPr>
          <p:spPr>
            <a:xfrm>
              <a:off x="5337054" y="1039075"/>
              <a:ext cx="1973581"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60959" tIns="60959" rIns="60959" bIns="60959" numCol="1" anchor="t">
              <a:spAutoFit/>
            </a:bodyPr>
            <a:lstStyle>
              <a:lvl1pPr defTabSz="609600">
                <a:defRPr sz="1200">
                  <a:solidFill>
                    <a:srgbClr val="002328"/>
                  </a:solidFill>
                  <a:latin typeface="Museo Sans 100"/>
                  <a:ea typeface="Museo Sans 100"/>
                  <a:cs typeface="Museo Sans 100"/>
                  <a:sym typeface="Museo Sans 100"/>
                </a:defRPr>
              </a:lvl1pPr>
            </a:lstStyle>
            <a:p>
              <a:pPr/>
              <a:r>
                <a:t>Medical imaging</a:t>
              </a:r>
            </a:p>
          </p:txBody>
        </p:sp>
        <p:sp>
          <p:nvSpPr>
            <p:cNvPr id="300" name="TextBox 52"/>
            <p:cNvSpPr/>
            <p:nvPr/>
          </p:nvSpPr>
          <p:spPr>
            <a:xfrm>
              <a:off x="2760867" y="4588357"/>
              <a:ext cx="197358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60959" tIns="60959" rIns="60959" bIns="60959" numCol="1" anchor="t">
              <a:spAutoFit/>
            </a:bodyPr>
            <a:lstStyle>
              <a:lvl1pPr defTabSz="609600">
                <a:defRPr sz="1200">
                  <a:solidFill>
                    <a:srgbClr val="002328"/>
                  </a:solidFill>
                  <a:latin typeface="Museo Sans 100"/>
                  <a:ea typeface="Museo Sans 100"/>
                  <a:cs typeface="Museo Sans 100"/>
                  <a:sym typeface="Museo Sans 100"/>
                </a:defRPr>
              </a:lvl1pPr>
            </a:lstStyle>
            <a:p>
              <a:pPr/>
              <a:r>
                <a:t>Vaccination record</a:t>
              </a:r>
            </a:p>
          </p:txBody>
        </p:sp>
        <p:sp>
          <p:nvSpPr>
            <p:cNvPr id="301" name="TextBox 53"/>
            <p:cNvSpPr/>
            <p:nvPr/>
          </p:nvSpPr>
          <p:spPr>
            <a:xfrm>
              <a:off x="941833" y="4048061"/>
              <a:ext cx="1973581"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60959" tIns="60959" rIns="60959" bIns="60959" numCol="1" anchor="t">
              <a:spAutoFit/>
            </a:bodyPr>
            <a:lstStyle>
              <a:lvl1pPr defTabSz="609600">
                <a:defRPr sz="1200">
                  <a:solidFill>
                    <a:srgbClr val="002328"/>
                  </a:solidFill>
                  <a:latin typeface="Museo Sans 100"/>
                  <a:ea typeface="Museo Sans 100"/>
                  <a:cs typeface="Museo Sans 100"/>
                  <a:sym typeface="Museo Sans 100"/>
                </a:defRPr>
              </a:lvl1pPr>
            </a:lstStyle>
            <a:p>
              <a:pPr/>
              <a:r>
                <a:t>Dental records</a:t>
              </a:r>
            </a:p>
          </p:txBody>
        </p:sp>
        <p:sp>
          <p:nvSpPr>
            <p:cNvPr id="302" name="TextBox 54"/>
            <p:cNvSpPr/>
            <p:nvPr/>
          </p:nvSpPr>
          <p:spPr>
            <a:xfrm>
              <a:off x="7691672" y="1428141"/>
              <a:ext cx="1973581"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60959" tIns="60959" rIns="60959" bIns="60959" numCol="1" anchor="t">
              <a:spAutoFit/>
            </a:bodyPr>
            <a:lstStyle>
              <a:lvl1pPr defTabSz="609600">
                <a:defRPr sz="1200">
                  <a:solidFill>
                    <a:srgbClr val="002328"/>
                  </a:solidFill>
                  <a:latin typeface="Museo Sans 100"/>
                  <a:ea typeface="Museo Sans 100"/>
                  <a:cs typeface="Museo Sans 100"/>
                  <a:sym typeface="Museo Sans 100"/>
                </a:defRPr>
              </a:lvl1pPr>
            </a:lstStyle>
            <a:p>
              <a:pPr/>
              <a:r>
                <a:t>Genetic information</a:t>
              </a:r>
            </a:p>
          </p:txBody>
        </p:sp>
        <p:sp>
          <p:nvSpPr>
            <p:cNvPr id="303" name="TextBox 55"/>
            <p:cNvSpPr/>
            <p:nvPr/>
          </p:nvSpPr>
          <p:spPr>
            <a:xfrm>
              <a:off x="8136439" y="3610057"/>
              <a:ext cx="1973581"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60959" tIns="60959" rIns="60959" bIns="60959" numCol="1" anchor="t">
              <a:spAutoFit/>
            </a:bodyPr>
            <a:lstStyle>
              <a:lvl1pPr defTabSz="609600">
                <a:defRPr sz="1200">
                  <a:solidFill>
                    <a:srgbClr val="002328"/>
                  </a:solidFill>
                  <a:latin typeface="Museo Sans 100"/>
                  <a:ea typeface="Museo Sans 100"/>
                  <a:cs typeface="Museo Sans 100"/>
                  <a:sym typeface="Museo Sans 100"/>
                </a:defRPr>
              </a:lvl1pPr>
            </a:lstStyle>
            <a:p>
              <a:pPr/>
              <a:r>
                <a:t>Diagnoses</a:t>
              </a:r>
            </a:p>
          </p:txBody>
        </p:sp>
        <p:sp>
          <p:nvSpPr>
            <p:cNvPr id="304" name="TextBox 56"/>
            <p:cNvSpPr/>
            <p:nvPr/>
          </p:nvSpPr>
          <p:spPr>
            <a:xfrm>
              <a:off x="5910765" y="4463915"/>
              <a:ext cx="1973581"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60959" tIns="60959" rIns="60959" bIns="60959" numCol="1" anchor="t">
              <a:spAutoFit/>
            </a:bodyPr>
            <a:lstStyle>
              <a:lvl1pPr defTabSz="609600">
                <a:defRPr sz="1200">
                  <a:solidFill>
                    <a:srgbClr val="002328"/>
                  </a:solidFill>
                  <a:latin typeface="Museo Sans 100"/>
                  <a:ea typeface="Museo Sans 100"/>
                  <a:cs typeface="Museo Sans 100"/>
                  <a:sym typeface="Museo Sans 100"/>
                </a:defRPr>
              </a:lvl1pPr>
            </a:lstStyle>
            <a:p>
              <a:pPr/>
              <a:r>
                <a:t>Medication</a:t>
              </a:r>
            </a:p>
          </p:txBody>
        </p:sp>
        <p:sp>
          <p:nvSpPr>
            <p:cNvPr id="305" name="Straight Connector 62"/>
            <p:cNvSpPr/>
            <p:nvPr/>
          </p:nvSpPr>
          <p:spPr>
            <a:xfrm flipH="1" flipV="1">
              <a:off x="3604970" y="1473878"/>
              <a:ext cx="394052" cy="701074"/>
            </a:xfrm>
            <a:prstGeom prst="line">
              <a:avLst/>
            </a:prstGeom>
            <a:noFill/>
            <a:ln w="12700" cap="flat">
              <a:solidFill>
                <a:srgbClr val="C6B4B0"/>
              </a:solidFill>
              <a:prstDash val="solid"/>
              <a:round/>
            </a:ln>
            <a:effectLst/>
          </p:spPr>
          <p:txBody>
            <a:bodyPr wrap="square" lIns="60959" tIns="60959" rIns="60959" bIns="60959" numCol="1" anchor="t">
              <a:noAutofit/>
            </a:bodyPr>
            <a:lstStyle/>
            <a:p>
              <a:pPr defTabSz="609600">
                <a:defRPr sz="2400">
                  <a:solidFill>
                    <a:srgbClr val="002328"/>
                  </a:solidFill>
                  <a:latin typeface="Museo Sans 500"/>
                  <a:ea typeface="Museo Sans 500"/>
                  <a:cs typeface="Museo Sans 500"/>
                  <a:sym typeface="Museo Sans 500"/>
                </a:defRPr>
              </a:pPr>
            </a:p>
          </p:txBody>
        </p:sp>
        <p:sp>
          <p:nvSpPr>
            <p:cNvPr id="306" name="Straight Connector 64"/>
            <p:cNvSpPr/>
            <p:nvPr/>
          </p:nvSpPr>
          <p:spPr>
            <a:xfrm flipV="1">
              <a:off x="5468039" y="1473879"/>
              <a:ext cx="381767" cy="705427"/>
            </a:xfrm>
            <a:prstGeom prst="line">
              <a:avLst/>
            </a:prstGeom>
            <a:noFill/>
            <a:ln w="12700" cap="flat">
              <a:solidFill>
                <a:srgbClr val="C6B4B0"/>
              </a:solidFill>
              <a:prstDash val="solid"/>
              <a:round/>
            </a:ln>
            <a:effectLst/>
          </p:spPr>
          <p:txBody>
            <a:bodyPr wrap="square" lIns="60959" tIns="60959" rIns="60959" bIns="60959" numCol="1" anchor="t">
              <a:noAutofit/>
            </a:bodyPr>
            <a:lstStyle/>
            <a:p>
              <a:pPr defTabSz="609600">
                <a:defRPr sz="2400">
                  <a:solidFill>
                    <a:srgbClr val="002328"/>
                  </a:solidFill>
                  <a:latin typeface="Museo Sans 500"/>
                  <a:ea typeface="Museo Sans 500"/>
                  <a:cs typeface="Museo Sans 500"/>
                  <a:sym typeface="Museo Sans 500"/>
                </a:defRPr>
              </a:pPr>
            </a:p>
          </p:txBody>
        </p:sp>
        <p:sp>
          <p:nvSpPr>
            <p:cNvPr id="307" name="Straight Connector 67"/>
            <p:cNvSpPr/>
            <p:nvPr/>
          </p:nvSpPr>
          <p:spPr>
            <a:xfrm>
              <a:off x="1789894" y="2082831"/>
              <a:ext cx="1957764" cy="389570"/>
            </a:xfrm>
            <a:prstGeom prst="line">
              <a:avLst/>
            </a:prstGeom>
            <a:noFill/>
            <a:ln w="12700" cap="flat">
              <a:solidFill>
                <a:srgbClr val="C6B4B0"/>
              </a:solidFill>
              <a:prstDash val="solid"/>
              <a:round/>
            </a:ln>
            <a:effectLst/>
          </p:spPr>
          <p:txBody>
            <a:bodyPr wrap="square" lIns="60959" tIns="60959" rIns="60959" bIns="60959" numCol="1" anchor="t">
              <a:noAutofit/>
            </a:bodyPr>
            <a:lstStyle/>
            <a:p>
              <a:pPr defTabSz="609600">
                <a:defRPr sz="2400">
                  <a:solidFill>
                    <a:srgbClr val="002328"/>
                  </a:solidFill>
                  <a:latin typeface="Museo Sans 500"/>
                  <a:ea typeface="Museo Sans 500"/>
                  <a:cs typeface="Museo Sans 500"/>
                  <a:sym typeface="Museo Sans 500"/>
                </a:defRPr>
              </a:pPr>
            </a:p>
          </p:txBody>
        </p:sp>
        <p:sp>
          <p:nvSpPr>
            <p:cNvPr id="308" name="Straight Connector 71"/>
            <p:cNvSpPr/>
            <p:nvPr/>
          </p:nvSpPr>
          <p:spPr>
            <a:xfrm flipV="1">
              <a:off x="2258797" y="2695575"/>
              <a:ext cx="1543200" cy="574524"/>
            </a:xfrm>
            <a:prstGeom prst="line">
              <a:avLst/>
            </a:prstGeom>
            <a:noFill/>
            <a:ln w="12700" cap="flat">
              <a:solidFill>
                <a:srgbClr val="C6B4B0"/>
              </a:solidFill>
              <a:prstDash val="solid"/>
              <a:round/>
            </a:ln>
            <a:effectLst/>
          </p:spPr>
          <p:txBody>
            <a:bodyPr wrap="square" lIns="60959" tIns="60959" rIns="60959" bIns="60959" numCol="1" anchor="t">
              <a:noAutofit/>
            </a:bodyPr>
            <a:lstStyle/>
            <a:p>
              <a:pPr defTabSz="609600">
                <a:defRPr sz="2400">
                  <a:solidFill>
                    <a:srgbClr val="002328"/>
                  </a:solidFill>
                  <a:latin typeface="Museo Sans 500"/>
                  <a:ea typeface="Museo Sans 500"/>
                  <a:cs typeface="Museo Sans 500"/>
                  <a:sym typeface="Museo Sans 500"/>
                </a:defRPr>
              </a:pPr>
            </a:p>
          </p:txBody>
        </p:sp>
        <p:sp>
          <p:nvSpPr>
            <p:cNvPr id="309" name="Straight Connector 74"/>
            <p:cNvSpPr/>
            <p:nvPr/>
          </p:nvSpPr>
          <p:spPr>
            <a:xfrm flipH="1">
              <a:off x="3836718" y="2808884"/>
              <a:ext cx="236496" cy="596195"/>
            </a:xfrm>
            <a:prstGeom prst="line">
              <a:avLst/>
            </a:prstGeom>
            <a:noFill/>
            <a:ln w="12700" cap="flat">
              <a:solidFill>
                <a:srgbClr val="C6B4B0"/>
              </a:solidFill>
              <a:prstDash val="solid"/>
              <a:round/>
            </a:ln>
            <a:effectLst/>
          </p:spPr>
          <p:txBody>
            <a:bodyPr wrap="square" lIns="60959" tIns="60959" rIns="60959" bIns="60959" numCol="1" anchor="t">
              <a:noAutofit/>
            </a:bodyPr>
            <a:lstStyle/>
            <a:p>
              <a:pPr defTabSz="609600">
                <a:defRPr sz="2400">
                  <a:solidFill>
                    <a:srgbClr val="002328"/>
                  </a:solidFill>
                  <a:latin typeface="Museo Sans 500"/>
                  <a:ea typeface="Museo Sans 500"/>
                  <a:cs typeface="Museo Sans 500"/>
                  <a:sym typeface="Museo Sans 500"/>
                </a:defRPr>
              </a:pPr>
            </a:p>
          </p:txBody>
        </p:sp>
        <p:sp>
          <p:nvSpPr>
            <p:cNvPr id="310" name="Straight Connector 78"/>
            <p:cNvSpPr/>
            <p:nvPr/>
          </p:nvSpPr>
          <p:spPr>
            <a:xfrm>
              <a:off x="5441300" y="2781590"/>
              <a:ext cx="405589" cy="676804"/>
            </a:xfrm>
            <a:prstGeom prst="line">
              <a:avLst/>
            </a:prstGeom>
            <a:noFill/>
            <a:ln w="12700" cap="flat">
              <a:solidFill>
                <a:srgbClr val="C6B4B0"/>
              </a:solidFill>
              <a:prstDash val="solid"/>
              <a:round/>
            </a:ln>
            <a:effectLst/>
          </p:spPr>
          <p:txBody>
            <a:bodyPr wrap="square" lIns="60959" tIns="60959" rIns="60959" bIns="60959" numCol="1" anchor="t">
              <a:noAutofit/>
            </a:bodyPr>
            <a:lstStyle/>
            <a:p>
              <a:pPr defTabSz="609600">
                <a:defRPr sz="2400">
                  <a:solidFill>
                    <a:srgbClr val="002328"/>
                  </a:solidFill>
                  <a:latin typeface="Museo Sans 500"/>
                  <a:ea typeface="Museo Sans 500"/>
                  <a:cs typeface="Museo Sans 500"/>
                  <a:sym typeface="Museo Sans 500"/>
                </a:defRPr>
              </a:pPr>
            </a:p>
          </p:txBody>
        </p:sp>
        <p:sp>
          <p:nvSpPr>
            <p:cNvPr id="311" name="Straight Connector 85"/>
            <p:cNvSpPr/>
            <p:nvPr/>
          </p:nvSpPr>
          <p:spPr>
            <a:xfrm flipH="1">
              <a:off x="5764397" y="1773770"/>
              <a:ext cx="1811362" cy="682596"/>
            </a:xfrm>
            <a:prstGeom prst="line">
              <a:avLst/>
            </a:prstGeom>
            <a:noFill/>
            <a:ln w="12700" cap="flat">
              <a:solidFill>
                <a:srgbClr val="C6B4B0"/>
              </a:solidFill>
              <a:prstDash val="solid"/>
              <a:round/>
            </a:ln>
            <a:effectLst/>
          </p:spPr>
          <p:txBody>
            <a:bodyPr wrap="square" lIns="60959" tIns="60959" rIns="60959" bIns="60959" numCol="1" anchor="t">
              <a:noAutofit/>
            </a:bodyPr>
            <a:lstStyle/>
            <a:p>
              <a:pPr defTabSz="609600">
                <a:defRPr sz="2400">
                  <a:solidFill>
                    <a:srgbClr val="002328"/>
                  </a:solidFill>
                  <a:latin typeface="Museo Sans 500"/>
                  <a:ea typeface="Museo Sans 500"/>
                  <a:cs typeface="Museo Sans 500"/>
                  <a:sym typeface="Museo Sans 500"/>
                </a:defRPr>
              </a:pPr>
            </a:p>
          </p:txBody>
        </p:sp>
        <p:sp>
          <p:nvSpPr>
            <p:cNvPr id="312" name="Straight Connector 89"/>
            <p:cNvSpPr/>
            <p:nvPr/>
          </p:nvSpPr>
          <p:spPr>
            <a:xfrm flipH="1" flipV="1">
              <a:off x="5644093" y="2649903"/>
              <a:ext cx="2301213" cy="643484"/>
            </a:xfrm>
            <a:prstGeom prst="line">
              <a:avLst/>
            </a:prstGeom>
            <a:noFill/>
            <a:ln w="12700" cap="flat">
              <a:solidFill>
                <a:srgbClr val="C6B4B0"/>
              </a:solidFill>
              <a:prstDash val="solid"/>
              <a:round/>
            </a:ln>
            <a:effectLst/>
          </p:spPr>
          <p:txBody>
            <a:bodyPr wrap="square" lIns="60959" tIns="60959" rIns="60959" bIns="60959" numCol="1" anchor="t">
              <a:noAutofit/>
            </a:bodyPr>
            <a:lstStyle/>
            <a:p>
              <a:pPr defTabSz="609600">
                <a:defRPr sz="2400">
                  <a:solidFill>
                    <a:srgbClr val="002328"/>
                  </a:solidFill>
                  <a:latin typeface="Museo Sans 500"/>
                  <a:ea typeface="Museo Sans 500"/>
                  <a:cs typeface="Museo Sans 500"/>
                  <a:sym typeface="Museo Sans 500"/>
                </a:defRPr>
              </a:pPr>
            </a:p>
          </p:txBody>
        </p:sp>
      </p:gr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5" name="Title 1"/>
          <p:cNvSpPr txBox="1"/>
          <p:nvPr>
            <p:ph type="title"/>
          </p:nvPr>
        </p:nvSpPr>
        <p:spPr>
          <a:xfrm>
            <a:off x="2767912" y="320675"/>
            <a:ext cx="8771240" cy="1325563"/>
          </a:xfrm>
          <a:prstGeom prst="rect">
            <a:avLst/>
          </a:prstGeom>
        </p:spPr>
        <p:txBody>
          <a:bodyPr/>
          <a:lstStyle/>
          <a:p>
            <a:pPr/>
            <a:r>
              <a:t>Health Data</a:t>
            </a:r>
          </a:p>
        </p:txBody>
      </p:sp>
      <p:sp>
        <p:nvSpPr>
          <p:cNvPr id="316" name="Date Placeholder 3"/>
          <p:cNvSpPr txBox="1"/>
          <p:nvPr/>
        </p:nvSpPr>
        <p:spPr>
          <a:xfrm>
            <a:off x="883919" y="6414760"/>
            <a:ext cx="2651762" cy="248305"/>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sz="1200">
                <a:solidFill>
                  <a:srgbClr val="888888"/>
                </a:solidFill>
              </a:defRPr>
            </a:lvl1pPr>
          </a:lstStyle>
          <a:p>
            <a:pPr/>
            <a:r>
              <a:t>May 30 2023</a:t>
            </a:r>
          </a:p>
        </p:txBody>
      </p:sp>
      <p:sp>
        <p:nvSpPr>
          <p:cNvPr id="317" name="Slide Number Placeholder 5"/>
          <p:cNvSpPr txBox="1"/>
          <p:nvPr>
            <p:ph type="sldNum" sz="quarter" idx="2"/>
          </p:nvPr>
        </p:nvSpPr>
        <p:spPr>
          <a:xfrm>
            <a:off x="11172418" y="6414760"/>
            <a:ext cx="181383" cy="24830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18" name="Content Placeholder 4" descr="Content Placeholder 4"/>
          <p:cNvPicPr>
            <a:picLocks noChangeAspect="1"/>
          </p:cNvPicPr>
          <p:nvPr/>
        </p:nvPicPr>
        <p:blipFill>
          <a:blip r:embed="rId2">
            <a:extLst/>
          </a:blip>
          <a:stretch>
            <a:fillRect/>
          </a:stretch>
        </p:blipFill>
        <p:spPr>
          <a:xfrm>
            <a:off x="902469" y="1626130"/>
            <a:ext cx="526562" cy="526562"/>
          </a:xfrm>
          <a:prstGeom prst="rect">
            <a:avLst/>
          </a:prstGeom>
          <a:ln w="12700">
            <a:miter lim="400000"/>
          </a:ln>
        </p:spPr>
      </p:pic>
      <p:grpSp>
        <p:nvGrpSpPr>
          <p:cNvPr id="321" name="Group 22"/>
          <p:cNvGrpSpPr/>
          <p:nvPr/>
        </p:nvGrpSpPr>
        <p:grpSpPr>
          <a:xfrm>
            <a:off x="954513" y="3004371"/>
            <a:ext cx="542059" cy="497233"/>
            <a:chOff x="0" y="0"/>
            <a:chExt cx="542058" cy="497231"/>
          </a:xfrm>
        </p:grpSpPr>
        <p:pic>
          <p:nvPicPr>
            <p:cNvPr id="319" name="Graphic 6" descr="Graphic 6"/>
            <p:cNvPicPr>
              <a:picLocks noChangeAspect="1"/>
            </p:cNvPicPr>
            <p:nvPr/>
          </p:nvPicPr>
          <p:blipFill>
            <a:blip r:embed="rId3">
              <a:extLst/>
            </a:blip>
            <a:stretch>
              <a:fillRect/>
            </a:stretch>
          </p:blipFill>
          <p:spPr>
            <a:xfrm>
              <a:off x="147281" y="0"/>
              <a:ext cx="394778" cy="419275"/>
            </a:xfrm>
            <a:prstGeom prst="rect">
              <a:avLst/>
            </a:prstGeom>
            <a:ln w="12700" cap="flat">
              <a:noFill/>
              <a:miter lim="400000"/>
            </a:ln>
            <a:effectLst/>
          </p:spPr>
        </p:pic>
        <p:sp>
          <p:nvSpPr>
            <p:cNvPr id="320" name="Graphic 8"/>
            <p:cNvSpPr/>
            <p:nvPr/>
          </p:nvSpPr>
          <p:spPr>
            <a:xfrm>
              <a:off x="0" y="27227"/>
              <a:ext cx="135328" cy="4700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283" y="6235"/>
                  </a:moveTo>
                  <a:lnTo>
                    <a:pt x="15286" y="1227"/>
                  </a:lnTo>
                  <a:lnTo>
                    <a:pt x="16615" y="1227"/>
                  </a:lnTo>
                  <a:lnTo>
                    <a:pt x="16615" y="982"/>
                  </a:lnTo>
                  <a:cubicBezTo>
                    <a:pt x="16615" y="540"/>
                    <a:pt x="15618" y="172"/>
                    <a:pt x="14289" y="49"/>
                  </a:cubicBezTo>
                  <a:cubicBezTo>
                    <a:pt x="14123" y="25"/>
                    <a:pt x="13957" y="0"/>
                    <a:pt x="13708" y="0"/>
                  </a:cubicBezTo>
                  <a:lnTo>
                    <a:pt x="7892" y="0"/>
                  </a:lnTo>
                  <a:cubicBezTo>
                    <a:pt x="7643" y="0"/>
                    <a:pt x="7477" y="25"/>
                    <a:pt x="7311" y="49"/>
                  </a:cubicBezTo>
                  <a:cubicBezTo>
                    <a:pt x="5982" y="172"/>
                    <a:pt x="4985" y="540"/>
                    <a:pt x="4985" y="982"/>
                  </a:cubicBezTo>
                  <a:lnTo>
                    <a:pt x="4985" y="1227"/>
                  </a:lnTo>
                  <a:lnTo>
                    <a:pt x="6314" y="1227"/>
                  </a:lnTo>
                  <a:lnTo>
                    <a:pt x="5317" y="6235"/>
                  </a:lnTo>
                  <a:cubicBezTo>
                    <a:pt x="2160" y="6725"/>
                    <a:pt x="0" y="7707"/>
                    <a:pt x="0" y="8836"/>
                  </a:cubicBezTo>
                  <a:lnTo>
                    <a:pt x="0" y="20618"/>
                  </a:lnTo>
                  <a:cubicBezTo>
                    <a:pt x="0" y="21158"/>
                    <a:pt x="4818" y="21600"/>
                    <a:pt x="10800" y="21600"/>
                  </a:cubicBezTo>
                  <a:cubicBezTo>
                    <a:pt x="16782" y="21600"/>
                    <a:pt x="21600" y="21158"/>
                    <a:pt x="21600" y="20618"/>
                  </a:cubicBezTo>
                  <a:lnTo>
                    <a:pt x="21600" y="8836"/>
                  </a:lnTo>
                  <a:cubicBezTo>
                    <a:pt x="21600" y="7707"/>
                    <a:pt x="19440" y="6725"/>
                    <a:pt x="16283" y="6235"/>
                  </a:cubicBezTo>
                  <a:close/>
                  <a:moveTo>
                    <a:pt x="18277" y="20299"/>
                  </a:moveTo>
                  <a:cubicBezTo>
                    <a:pt x="17114" y="20446"/>
                    <a:pt x="14455" y="20618"/>
                    <a:pt x="10800" y="20618"/>
                  </a:cubicBezTo>
                  <a:cubicBezTo>
                    <a:pt x="7145" y="20618"/>
                    <a:pt x="4486" y="20446"/>
                    <a:pt x="3323" y="20299"/>
                  </a:cubicBezTo>
                  <a:lnTo>
                    <a:pt x="3323" y="16200"/>
                  </a:lnTo>
                  <a:lnTo>
                    <a:pt x="5732" y="16200"/>
                  </a:lnTo>
                  <a:cubicBezTo>
                    <a:pt x="6978" y="16961"/>
                    <a:pt x="8806" y="17427"/>
                    <a:pt x="10800" y="17427"/>
                  </a:cubicBezTo>
                  <a:cubicBezTo>
                    <a:pt x="12794" y="17427"/>
                    <a:pt x="14705" y="16961"/>
                    <a:pt x="15868" y="16200"/>
                  </a:cubicBezTo>
                  <a:lnTo>
                    <a:pt x="18277" y="16200"/>
                  </a:lnTo>
                  <a:lnTo>
                    <a:pt x="18277" y="20299"/>
                  </a:lnTo>
                  <a:close/>
                  <a:moveTo>
                    <a:pt x="18277" y="11782"/>
                  </a:moveTo>
                  <a:lnTo>
                    <a:pt x="15868" y="11782"/>
                  </a:lnTo>
                  <a:cubicBezTo>
                    <a:pt x="14622" y="11021"/>
                    <a:pt x="12794" y="10555"/>
                    <a:pt x="10800" y="10555"/>
                  </a:cubicBezTo>
                  <a:cubicBezTo>
                    <a:pt x="8806" y="10555"/>
                    <a:pt x="6895" y="11021"/>
                    <a:pt x="5732" y="11782"/>
                  </a:cubicBezTo>
                  <a:lnTo>
                    <a:pt x="3323" y="11782"/>
                  </a:lnTo>
                  <a:lnTo>
                    <a:pt x="3323" y="8836"/>
                  </a:lnTo>
                  <a:cubicBezTo>
                    <a:pt x="3323" y="8100"/>
                    <a:pt x="4652" y="7437"/>
                    <a:pt x="6895" y="7094"/>
                  </a:cubicBezTo>
                  <a:lnTo>
                    <a:pt x="8557" y="6824"/>
                  </a:lnTo>
                  <a:lnTo>
                    <a:pt x="8640" y="6259"/>
                  </a:lnTo>
                  <a:lnTo>
                    <a:pt x="9305" y="2945"/>
                  </a:lnTo>
                  <a:lnTo>
                    <a:pt x="12295" y="2945"/>
                  </a:lnTo>
                  <a:lnTo>
                    <a:pt x="12960" y="6284"/>
                  </a:lnTo>
                  <a:lnTo>
                    <a:pt x="13043" y="6848"/>
                  </a:lnTo>
                  <a:lnTo>
                    <a:pt x="14705" y="7118"/>
                  </a:lnTo>
                  <a:cubicBezTo>
                    <a:pt x="16948" y="7437"/>
                    <a:pt x="18277" y="8100"/>
                    <a:pt x="18277" y="8836"/>
                  </a:cubicBezTo>
                  <a:lnTo>
                    <a:pt x="18277" y="11782"/>
                  </a:lnTo>
                  <a:close/>
                </a:path>
              </a:pathLst>
            </a:custGeom>
            <a:solidFill>
              <a:srgbClr val="002328"/>
            </a:solidFill>
            <a:ln w="12700" cap="flat">
              <a:noFill/>
              <a:miter lim="400000"/>
            </a:ln>
            <a:effectLst/>
          </p:spPr>
          <p:txBody>
            <a:bodyPr wrap="square" lIns="60959" tIns="60959" rIns="60959" bIns="60959" numCol="1" anchor="ctr">
              <a:noAutofit/>
            </a:bodyPr>
            <a:lstStyle/>
            <a:p>
              <a:pPr defTabSz="609600">
                <a:defRPr sz="2400">
                  <a:solidFill>
                    <a:srgbClr val="002328"/>
                  </a:solidFill>
                  <a:latin typeface="Museo Sans 500"/>
                  <a:ea typeface="Museo Sans 500"/>
                  <a:cs typeface="Museo Sans 500"/>
                  <a:sym typeface="Museo Sans 500"/>
                </a:defRPr>
              </a:pPr>
            </a:p>
          </p:txBody>
        </p:sp>
      </p:grpSp>
      <p:grpSp>
        <p:nvGrpSpPr>
          <p:cNvPr id="325" name="Group 16"/>
          <p:cNvGrpSpPr/>
          <p:nvPr/>
        </p:nvGrpSpPr>
        <p:grpSpPr>
          <a:xfrm>
            <a:off x="929694" y="2366809"/>
            <a:ext cx="463613" cy="443565"/>
            <a:chOff x="0" y="0"/>
            <a:chExt cx="463612" cy="443564"/>
          </a:xfrm>
        </p:grpSpPr>
        <p:sp>
          <p:nvSpPr>
            <p:cNvPr id="322" name="Freeform: Shape 13"/>
            <p:cNvSpPr/>
            <p:nvPr/>
          </p:nvSpPr>
          <p:spPr>
            <a:xfrm>
              <a:off x="17288" y="26543"/>
              <a:ext cx="431023" cy="417022"/>
            </a:xfrm>
            <a:custGeom>
              <a:avLst/>
              <a:gdLst/>
              <a:ahLst/>
              <a:cxnLst>
                <a:cxn ang="0">
                  <a:pos x="wd2" y="hd2"/>
                </a:cxn>
                <a:cxn ang="5400000">
                  <a:pos x="wd2" y="hd2"/>
                </a:cxn>
                <a:cxn ang="10800000">
                  <a:pos x="wd2" y="hd2"/>
                </a:cxn>
                <a:cxn ang="16200000">
                  <a:pos x="wd2" y="hd2"/>
                </a:cxn>
              </a:cxnLst>
              <a:rect l="0" t="0" r="r" b="b"/>
              <a:pathLst>
                <a:path w="20451" h="21340" fill="norm" stroke="1" extrusionOk="0">
                  <a:moveTo>
                    <a:pt x="18092" y="5566"/>
                  </a:moveTo>
                  <a:cubicBezTo>
                    <a:pt x="21451" y="1677"/>
                    <a:pt x="20237" y="319"/>
                    <a:pt x="20237" y="319"/>
                  </a:cubicBezTo>
                  <a:cubicBezTo>
                    <a:pt x="19823" y="-107"/>
                    <a:pt x="19177" y="-107"/>
                    <a:pt x="18764" y="319"/>
                  </a:cubicBezTo>
                  <a:lnTo>
                    <a:pt x="8972" y="10413"/>
                  </a:lnTo>
                  <a:lnTo>
                    <a:pt x="445" y="18617"/>
                  </a:lnTo>
                  <a:cubicBezTo>
                    <a:pt x="-149" y="19229"/>
                    <a:pt x="-149" y="20241"/>
                    <a:pt x="445" y="20880"/>
                  </a:cubicBezTo>
                  <a:cubicBezTo>
                    <a:pt x="1040" y="21493"/>
                    <a:pt x="2021" y="21493"/>
                    <a:pt x="2641" y="20880"/>
                  </a:cubicBezTo>
                  <a:lnTo>
                    <a:pt x="10418" y="12091"/>
                  </a:lnTo>
                  <a:cubicBezTo>
                    <a:pt x="10806" y="12278"/>
                    <a:pt x="11840" y="12810"/>
                    <a:pt x="12150" y="12464"/>
                  </a:cubicBezTo>
                  <a:lnTo>
                    <a:pt x="18092" y="5566"/>
                  </a:lnTo>
                  <a:close/>
                </a:path>
              </a:pathLst>
            </a:custGeom>
            <a:solidFill>
              <a:srgbClr val="002328"/>
            </a:solidFill>
            <a:ln w="12700" cap="flat">
              <a:noFill/>
              <a:miter lim="400000"/>
            </a:ln>
            <a:effectLst/>
          </p:spPr>
          <p:txBody>
            <a:bodyPr wrap="square" lIns="60959" tIns="60959" rIns="60959" bIns="60959" numCol="1" anchor="ctr">
              <a:noAutofit/>
            </a:bodyPr>
            <a:lstStyle/>
            <a:p>
              <a:pPr defTabSz="609600">
                <a:defRPr sz="2400">
                  <a:solidFill>
                    <a:srgbClr val="002328"/>
                  </a:solidFill>
                  <a:latin typeface="Museo Sans 500"/>
                  <a:ea typeface="Museo Sans 500"/>
                  <a:cs typeface="Museo Sans 500"/>
                  <a:sym typeface="Museo Sans 500"/>
                </a:defRPr>
              </a:pPr>
            </a:p>
          </p:txBody>
        </p:sp>
        <p:sp>
          <p:nvSpPr>
            <p:cNvPr id="323" name="Freeform: Shape 14"/>
            <p:cNvSpPr/>
            <p:nvPr/>
          </p:nvSpPr>
          <p:spPr>
            <a:xfrm>
              <a:off x="268459" y="260751"/>
              <a:ext cx="195154" cy="182814"/>
            </a:xfrm>
            <a:custGeom>
              <a:avLst/>
              <a:gdLst/>
              <a:ahLst/>
              <a:cxnLst>
                <a:cxn ang="0">
                  <a:pos x="wd2" y="hd2"/>
                </a:cxn>
                <a:cxn ang="5400000">
                  <a:pos x="wd2" y="hd2"/>
                </a:cxn>
                <a:cxn ang="10800000">
                  <a:pos x="wd2" y="hd2"/>
                </a:cxn>
                <a:cxn ang="16200000">
                  <a:pos x="wd2" y="hd2"/>
                </a:cxn>
              </a:cxnLst>
              <a:rect l="0" t="0" r="r" b="b"/>
              <a:pathLst>
                <a:path w="21266" h="21252" fill="norm" stroke="1" extrusionOk="0">
                  <a:moveTo>
                    <a:pt x="20235" y="15066"/>
                  </a:moveTo>
                  <a:lnTo>
                    <a:pt x="4629" y="0"/>
                  </a:lnTo>
                  <a:lnTo>
                    <a:pt x="2255" y="2723"/>
                  </a:lnTo>
                  <a:cubicBezTo>
                    <a:pt x="1840" y="3146"/>
                    <a:pt x="1127" y="3691"/>
                    <a:pt x="0" y="3751"/>
                  </a:cubicBezTo>
                  <a:lnTo>
                    <a:pt x="15251" y="20208"/>
                  </a:lnTo>
                  <a:cubicBezTo>
                    <a:pt x="16675" y="21600"/>
                    <a:pt x="18930" y="21600"/>
                    <a:pt x="20295" y="20208"/>
                  </a:cubicBezTo>
                  <a:cubicBezTo>
                    <a:pt x="21600" y="18756"/>
                    <a:pt x="21600" y="16457"/>
                    <a:pt x="20235" y="15066"/>
                  </a:cubicBezTo>
                  <a:close/>
                </a:path>
              </a:pathLst>
            </a:custGeom>
            <a:solidFill>
              <a:srgbClr val="002328"/>
            </a:solidFill>
            <a:ln w="12700" cap="flat">
              <a:noFill/>
              <a:miter lim="400000"/>
            </a:ln>
            <a:effectLst/>
          </p:spPr>
          <p:txBody>
            <a:bodyPr wrap="square" lIns="60959" tIns="60959" rIns="60959" bIns="60959" numCol="1" anchor="ctr">
              <a:noAutofit/>
            </a:bodyPr>
            <a:lstStyle/>
            <a:p>
              <a:pPr defTabSz="609600">
                <a:defRPr sz="2400">
                  <a:solidFill>
                    <a:srgbClr val="002328"/>
                  </a:solidFill>
                  <a:latin typeface="Museo Sans 500"/>
                  <a:ea typeface="Museo Sans 500"/>
                  <a:cs typeface="Museo Sans 500"/>
                  <a:sym typeface="Museo Sans 500"/>
                </a:defRPr>
              </a:pPr>
            </a:p>
          </p:txBody>
        </p:sp>
        <p:sp>
          <p:nvSpPr>
            <p:cNvPr id="324" name="Freeform: Shape 15"/>
            <p:cNvSpPr/>
            <p:nvPr/>
          </p:nvSpPr>
          <p:spPr>
            <a:xfrm>
              <a:off x="0" y="-1"/>
              <a:ext cx="230071" cy="220419"/>
            </a:xfrm>
            <a:custGeom>
              <a:avLst/>
              <a:gdLst/>
              <a:ahLst/>
              <a:cxnLst>
                <a:cxn ang="0">
                  <a:pos x="wd2" y="hd2"/>
                </a:cxn>
                <a:cxn ang="5400000">
                  <a:pos x="wd2" y="hd2"/>
                </a:cxn>
                <a:cxn ang="10800000">
                  <a:pos x="wd2" y="hd2"/>
                </a:cxn>
                <a:cxn ang="16200000">
                  <a:pos x="wd2" y="hd2"/>
                </a:cxn>
              </a:cxnLst>
              <a:rect l="0" t="0" r="r" b="b"/>
              <a:pathLst>
                <a:path w="21323" h="21323" fill="norm" stroke="1" extrusionOk="0">
                  <a:moveTo>
                    <a:pt x="15393" y="21248"/>
                  </a:moveTo>
                  <a:cubicBezTo>
                    <a:pt x="15393" y="21248"/>
                    <a:pt x="16301" y="21046"/>
                    <a:pt x="17310" y="21197"/>
                  </a:cubicBezTo>
                  <a:lnTo>
                    <a:pt x="17714" y="20794"/>
                  </a:lnTo>
                  <a:lnTo>
                    <a:pt x="21196" y="17320"/>
                  </a:lnTo>
                  <a:cubicBezTo>
                    <a:pt x="21045" y="16364"/>
                    <a:pt x="21247" y="15407"/>
                    <a:pt x="21247" y="15407"/>
                  </a:cubicBezTo>
                  <a:cubicBezTo>
                    <a:pt x="21600" y="13242"/>
                    <a:pt x="20742" y="10724"/>
                    <a:pt x="18168" y="8157"/>
                  </a:cubicBezTo>
                  <a:cubicBezTo>
                    <a:pt x="13929" y="3927"/>
                    <a:pt x="7873" y="0"/>
                    <a:pt x="7873" y="0"/>
                  </a:cubicBezTo>
                  <a:lnTo>
                    <a:pt x="6964" y="906"/>
                  </a:lnTo>
                  <a:lnTo>
                    <a:pt x="17159" y="11077"/>
                  </a:lnTo>
                  <a:cubicBezTo>
                    <a:pt x="17462" y="11379"/>
                    <a:pt x="17462" y="11832"/>
                    <a:pt x="17159" y="12134"/>
                  </a:cubicBezTo>
                  <a:cubicBezTo>
                    <a:pt x="16856" y="12436"/>
                    <a:pt x="16402" y="12436"/>
                    <a:pt x="16099" y="12134"/>
                  </a:cubicBezTo>
                  <a:lnTo>
                    <a:pt x="5905" y="1964"/>
                  </a:lnTo>
                  <a:lnTo>
                    <a:pt x="4492" y="3373"/>
                  </a:lnTo>
                  <a:lnTo>
                    <a:pt x="14686" y="13544"/>
                  </a:lnTo>
                  <a:cubicBezTo>
                    <a:pt x="14989" y="13846"/>
                    <a:pt x="14989" y="14299"/>
                    <a:pt x="14686" y="14601"/>
                  </a:cubicBezTo>
                  <a:cubicBezTo>
                    <a:pt x="14383" y="14903"/>
                    <a:pt x="13929" y="14903"/>
                    <a:pt x="13626" y="14601"/>
                  </a:cubicBezTo>
                  <a:lnTo>
                    <a:pt x="3432" y="4431"/>
                  </a:lnTo>
                  <a:lnTo>
                    <a:pt x="2019" y="5841"/>
                  </a:lnTo>
                  <a:lnTo>
                    <a:pt x="12213" y="16011"/>
                  </a:lnTo>
                  <a:cubicBezTo>
                    <a:pt x="12516" y="16313"/>
                    <a:pt x="12516" y="16766"/>
                    <a:pt x="12213" y="17069"/>
                  </a:cubicBezTo>
                  <a:cubicBezTo>
                    <a:pt x="11910" y="17371"/>
                    <a:pt x="11456" y="17371"/>
                    <a:pt x="11153" y="17069"/>
                  </a:cubicBezTo>
                  <a:lnTo>
                    <a:pt x="908" y="6948"/>
                  </a:lnTo>
                  <a:lnTo>
                    <a:pt x="0" y="7855"/>
                  </a:lnTo>
                  <a:cubicBezTo>
                    <a:pt x="0" y="7855"/>
                    <a:pt x="4290" y="14299"/>
                    <a:pt x="8125" y="18176"/>
                  </a:cubicBezTo>
                  <a:cubicBezTo>
                    <a:pt x="10699" y="20744"/>
                    <a:pt x="13222" y="21600"/>
                    <a:pt x="15393" y="21248"/>
                  </a:cubicBezTo>
                  <a:close/>
                </a:path>
              </a:pathLst>
            </a:custGeom>
            <a:solidFill>
              <a:srgbClr val="002328"/>
            </a:solidFill>
            <a:ln w="12700" cap="flat">
              <a:noFill/>
              <a:miter lim="400000"/>
            </a:ln>
            <a:effectLst/>
          </p:spPr>
          <p:txBody>
            <a:bodyPr wrap="square" lIns="60959" tIns="60959" rIns="60959" bIns="60959" numCol="1" anchor="ctr">
              <a:noAutofit/>
            </a:bodyPr>
            <a:lstStyle/>
            <a:p>
              <a:pPr defTabSz="609600">
                <a:defRPr sz="2400">
                  <a:solidFill>
                    <a:srgbClr val="002328"/>
                  </a:solidFill>
                  <a:latin typeface="Museo Sans 500"/>
                  <a:ea typeface="Museo Sans 500"/>
                  <a:cs typeface="Museo Sans 500"/>
                  <a:sym typeface="Museo Sans 500"/>
                </a:defRPr>
              </a:pPr>
            </a:p>
          </p:txBody>
        </p:sp>
      </p:grpSp>
      <p:sp>
        <p:nvSpPr>
          <p:cNvPr id="326" name="TextBox 17"/>
          <p:cNvSpPr txBox="1"/>
          <p:nvPr/>
        </p:nvSpPr>
        <p:spPr>
          <a:xfrm>
            <a:off x="1636479" y="1705278"/>
            <a:ext cx="5688332" cy="370663"/>
          </a:xfrm>
          <a:prstGeom prst="rect">
            <a:avLst/>
          </a:prstGeom>
          <a:ln w="12700">
            <a:miter lim="400000"/>
          </a:ln>
          <a:extLst>
            <a:ext uri="{C572A759-6A51-4108-AA02-DFA0A04FC94B}">
              <ma14:wrappingTextBoxFlag xmlns:ma14="http://schemas.microsoft.com/office/mac/drawingml/2011/main" val="1"/>
            </a:ext>
          </a:extLst>
        </p:spPr>
        <p:txBody>
          <a:bodyPr lIns="60959" tIns="60959" rIns="60959" bIns="60959">
            <a:spAutoFit/>
          </a:bodyPr>
          <a:lstStyle>
            <a:lvl1pPr defTabSz="609600">
              <a:defRPr sz="2000">
                <a:solidFill>
                  <a:srgbClr val="002328"/>
                </a:solidFill>
              </a:defRPr>
            </a:lvl1pPr>
          </a:lstStyle>
          <a:p>
            <a:pPr/>
            <a:r>
              <a:t>Membership of patient organisation</a:t>
            </a:r>
          </a:p>
        </p:txBody>
      </p:sp>
      <p:sp>
        <p:nvSpPr>
          <p:cNvPr id="327" name="TextBox 20"/>
          <p:cNvSpPr txBox="1"/>
          <p:nvPr/>
        </p:nvSpPr>
        <p:spPr>
          <a:xfrm>
            <a:off x="1656773" y="2423925"/>
            <a:ext cx="6760761" cy="370662"/>
          </a:xfrm>
          <a:prstGeom prst="rect">
            <a:avLst/>
          </a:prstGeom>
          <a:ln w="12700">
            <a:miter lim="400000"/>
          </a:ln>
          <a:extLst>
            <a:ext uri="{C572A759-6A51-4108-AA02-DFA0A04FC94B}">
              <ma14:wrappingTextBoxFlag xmlns:ma14="http://schemas.microsoft.com/office/mac/drawingml/2011/main" val="1"/>
            </a:ext>
          </a:extLst>
        </p:spPr>
        <p:txBody>
          <a:bodyPr lIns="60959" tIns="60959" rIns="60959" bIns="60959">
            <a:spAutoFit/>
          </a:bodyPr>
          <a:lstStyle>
            <a:lvl1pPr defTabSz="609600">
              <a:defRPr sz="2000">
                <a:solidFill>
                  <a:srgbClr val="002328"/>
                </a:solidFill>
              </a:defRPr>
            </a:lvl1pPr>
          </a:lstStyle>
          <a:p>
            <a:pPr/>
            <a:r>
              <a:t>Allergies and diet (followed because of health reasons)</a:t>
            </a:r>
          </a:p>
        </p:txBody>
      </p:sp>
      <p:sp>
        <p:nvSpPr>
          <p:cNvPr id="328" name="TextBox 21"/>
          <p:cNvSpPr txBox="1"/>
          <p:nvPr/>
        </p:nvSpPr>
        <p:spPr>
          <a:xfrm>
            <a:off x="1656773" y="3142571"/>
            <a:ext cx="5688331" cy="370663"/>
          </a:xfrm>
          <a:prstGeom prst="rect">
            <a:avLst/>
          </a:prstGeom>
          <a:ln w="12700">
            <a:miter lim="400000"/>
          </a:ln>
          <a:extLst>
            <a:ext uri="{C572A759-6A51-4108-AA02-DFA0A04FC94B}">
              <ma14:wrappingTextBoxFlag xmlns:ma14="http://schemas.microsoft.com/office/mac/drawingml/2011/main" val="1"/>
            </a:ext>
          </a:extLst>
        </p:spPr>
        <p:txBody>
          <a:bodyPr lIns="60959" tIns="60959" rIns="60959" bIns="60959">
            <a:spAutoFit/>
          </a:bodyPr>
          <a:lstStyle>
            <a:lvl1pPr defTabSz="609600">
              <a:defRPr sz="2000">
                <a:solidFill>
                  <a:srgbClr val="002328"/>
                </a:solidFill>
              </a:defRPr>
            </a:lvl1pPr>
          </a:lstStyle>
          <a:p>
            <a:pPr/>
            <a:r>
              <a:t>Smoking, drinking and drug habits</a:t>
            </a:r>
          </a:p>
        </p:txBody>
      </p:sp>
      <p:sp>
        <p:nvSpPr>
          <p:cNvPr id="329" name="Rectangle 23"/>
          <p:cNvSpPr txBox="1"/>
          <p:nvPr/>
        </p:nvSpPr>
        <p:spPr>
          <a:xfrm>
            <a:off x="888589" y="3778457"/>
            <a:ext cx="10243686" cy="2504262"/>
          </a:xfrm>
          <a:prstGeom prst="rect">
            <a:avLst/>
          </a:prstGeom>
          <a:ln w="12700">
            <a:miter lim="400000"/>
          </a:ln>
          <a:extLst>
            <a:ext uri="{C572A759-6A51-4108-AA02-DFA0A04FC94B}">
              <ma14:wrappingTextBoxFlag xmlns:ma14="http://schemas.microsoft.com/office/mac/drawingml/2011/main" val="1"/>
            </a:ext>
          </a:extLst>
        </p:spPr>
        <p:txBody>
          <a:bodyPr lIns="60959" tIns="60959" rIns="60959" bIns="60959">
            <a:spAutoFit/>
          </a:bodyPr>
          <a:lstStyle/>
          <a:p>
            <a:pPr defTabSz="609600">
              <a:defRPr sz="2000">
                <a:solidFill>
                  <a:srgbClr val="002328"/>
                </a:solidFill>
              </a:defRPr>
            </a:pPr>
            <a:r>
              <a:t>“Lifestyle and well-being data will, in general, be considered health data, when they are processed in a medical context […] or where information regarding an individual’s health may reasonably be inferred from the data (in itself, or combined with other information), especially when the purpose […] is to monitor the health or well-being of the individual (whether in a medical context or otherwise).”</a:t>
            </a:r>
          </a:p>
          <a:p>
            <a:pPr defTabSz="609600">
              <a:defRPr sz="2000">
                <a:solidFill>
                  <a:srgbClr val="002328"/>
                </a:solidFill>
              </a:defRPr>
            </a:pPr>
          </a:p>
          <a:p>
            <a:pPr defTabSz="609600">
              <a:defRPr sz="2000">
                <a:solidFill>
                  <a:srgbClr val="002328"/>
                </a:solidFill>
              </a:defRPr>
            </a:pPr>
            <a:r>
              <a:t>Source: EDPS, </a:t>
            </a:r>
            <a:r>
              <a:rPr i="1"/>
              <a:t>Opinion 1/2015 Mobile Health Reconciling technological innovation with data protection, </a:t>
            </a:r>
            <a:r>
              <a:t>2015</a:t>
            </a:r>
            <a:r>
              <a:rPr i="1"/>
              <a:t> </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Main slide">
  <a:themeElements>
    <a:clrScheme name="Main slide">
      <a:dk1>
        <a:srgbClr val="000000"/>
      </a:dk1>
      <a:lt1>
        <a:srgbClr val="FFFFFF"/>
      </a:lt1>
      <a:dk2>
        <a:srgbClr val="A7A7A7"/>
      </a:dk2>
      <a:lt2>
        <a:srgbClr val="535353"/>
      </a:lt2>
      <a:accent1>
        <a:srgbClr val="4A66AC"/>
      </a:accent1>
      <a:accent2>
        <a:srgbClr val="629DD1"/>
      </a:accent2>
      <a:accent3>
        <a:srgbClr val="297FD5"/>
      </a:accent3>
      <a:accent4>
        <a:srgbClr val="7F8FA9"/>
      </a:accent4>
      <a:accent5>
        <a:srgbClr val="5AA2AE"/>
      </a:accent5>
      <a:accent6>
        <a:srgbClr val="9D90A0"/>
      </a:accent6>
      <a:hlink>
        <a:srgbClr val="0000FF"/>
      </a:hlink>
      <a:folHlink>
        <a:srgbClr val="FF00FF"/>
      </a:folHlink>
    </a:clrScheme>
    <a:fontScheme name="Main slide">
      <a:majorFont>
        <a:latin typeface="Helvetica"/>
        <a:ea typeface="Helvetica"/>
        <a:cs typeface="Helvetica"/>
      </a:majorFont>
      <a:minorFont>
        <a:latin typeface="Calibri"/>
        <a:ea typeface="Calibri"/>
        <a:cs typeface="Calibri"/>
      </a:minorFont>
    </a:fontScheme>
    <a:fmtScheme name="Main slid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Main slide">
  <a:themeElements>
    <a:clrScheme name="Main slide">
      <a:dk1>
        <a:srgbClr val="000000"/>
      </a:dk1>
      <a:lt1>
        <a:srgbClr val="FFFFFF"/>
      </a:lt1>
      <a:dk2>
        <a:srgbClr val="A7A7A7"/>
      </a:dk2>
      <a:lt2>
        <a:srgbClr val="535353"/>
      </a:lt2>
      <a:accent1>
        <a:srgbClr val="4A66AC"/>
      </a:accent1>
      <a:accent2>
        <a:srgbClr val="629DD1"/>
      </a:accent2>
      <a:accent3>
        <a:srgbClr val="297FD5"/>
      </a:accent3>
      <a:accent4>
        <a:srgbClr val="7F8FA9"/>
      </a:accent4>
      <a:accent5>
        <a:srgbClr val="5AA2AE"/>
      </a:accent5>
      <a:accent6>
        <a:srgbClr val="9D90A0"/>
      </a:accent6>
      <a:hlink>
        <a:srgbClr val="0000FF"/>
      </a:hlink>
      <a:folHlink>
        <a:srgbClr val="FF00FF"/>
      </a:folHlink>
    </a:clrScheme>
    <a:fontScheme name="Main slide">
      <a:majorFont>
        <a:latin typeface="Helvetica"/>
        <a:ea typeface="Helvetica"/>
        <a:cs typeface="Helvetica"/>
      </a:majorFont>
      <a:minorFont>
        <a:latin typeface="Calibri"/>
        <a:ea typeface="Calibri"/>
        <a:cs typeface="Calibri"/>
      </a:minorFont>
    </a:fontScheme>
    <a:fmtScheme name="Main slid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